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4" r:id="rId4"/>
    <p:sldId id="26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2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21A13C-E1D7-4ACA-BA7E-BF0588E8537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42EE2D-E837-4ABD-BDB9-197170EC91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877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BD9887-1461-4B75-9C70-8B6B990AF16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804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58C8FA-46E2-44B0-B611-2E699543982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812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24E38-5403-4C6F-B81F-B9328036C7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C6CD7F-FDB1-433C-B5C9-14E799F44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900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45AF0-CDCD-47EC-8884-E50DA7689C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9DF3F-C430-4A46-93E5-ED9DE2216B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34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A08C3-A300-47B1-8143-CF8ECEF8FB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5C32D-7ED1-4E72-A9D8-2D64E743E7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194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B3C31-2167-49BF-AC89-97B18221BC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99333-CE05-4B03-B18F-BB1534A81F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37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D742-1552-40EB-BEE9-5D336147F0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CC603-21D5-4B51-9A7D-4EDBB95137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691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2212-7FDC-40F4-8704-0DBA3F9E3C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7F7ED-EB6E-402F-92AC-77D1B220DC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63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10232-1F60-43B5-AEF6-B9D7FDEA033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09C2-BBA7-45EA-BA10-CFB5DC798C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114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B746C-7A09-4377-AB85-1A0B05EA77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BA31C-0985-44B5-A330-E44360F03F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969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8404E-1164-447D-BE89-32631628BD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6AE874-875F-4811-B070-B6AF289B94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898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E0344-661E-4B81-A1B0-A0543187F0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1E0E8-066A-4525-9F26-9DA6E74FDA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452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127D9-C43D-435D-B871-7393001A992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D716B-8051-4496-9744-64774C8C96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985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A08109-F216-4E9B-B4E8-7C56EA575A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A6FE5C5-654F-490A-9804-57288B2DC3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30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INDONESIA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1"/>
          <p:cNvSpPr>
            <a:spLocks/>
          </p:cNvSpPr>
          <p:nvPr/>
        </p:nvSpPr>
        <p:spPr bwMode="auto">
          <a:xfrm>
            <a:off x="287338" y="2312988"/>
            <a:ext cx="2008187" cy="2139950"/>
          </a:xfrm>
          <a:custGeom>
            <a:avLst/>
            <a:gdLst>
              <a:gd name="T0" fmla="*/ 50319 w 2007108"/>
              <a:gd name="T1" fmla="*/ 0 h 2139696"/>
              <a:gd name="T2" fmla="*/ 164680 w 2007108"/>
              <a:gd name="T3" fmla="*/ 68588 h 2139696"/>
              <a:gd name="T4" fmla="*/ 343084 w 2007108"/>
              <a:gd name="T5" fmla="*/ 73161 h 2139696"/>
              <a:gd name="T6" fmla="*/ 425425 w 2007108"/>
              <a:gd name="T7" fmla="*/ 77733 h 2139696"/>
              <a:gd name="T8" fmla="*/ 521488 w 2007108"/>
              <a:gd name="T9" fmla="*/ 205764 h 2139696"/>
              <a:gd name="T10" fmla="*/ 558084 w 2007108"/>
              <a:gd name="T11" fmla="*/ 274353 h 2139696"/>
              <a:gd name="T12" fmla="*/ 933189 w 2007108"/>
              <a:gd name="T13" fmla="*/ 553278 h 2139696"/>
              <a:gd name="T14" fmla="*/ 1038402 w 2007108"/>
              <a:gd name="T15" fmla="*/ 640156 h 2139696"/>
              <a:gd name="T16" fmla="*/ 1152763 w 2007108"/>
              <a:gd name="T17" fmla="*/ 690454 h 2139696"/>
              <a:gd name="T18" fmla="*/ 1216806 w 2007108"/>
              <a:gd name="T19" fmla="*/ 745324 h 2139696"/>
              <a:gd name="T20" fmla="*/ 1317444 w 2007108"/>
              <a:gd name="T21" fmla="*/ 882501 h 2139696"/>
              <a:gd name="T22" fmla="*/ 1450103 w 2007108"/>
              <a:gd name="T23" fmla="*/ 923654 h 2139696"/>
              <a:gd name="T24" fmla="*/ 1335742 w 2007108"/>
              <a:gd name="T25" fmla="*/ 1015104 h 2139696"/>
              <a:gd name="T26" fmla="*/ 1582762 w 2007108"/>
              <a:gd name="T27" fmla="*/ 1015104 h 2139696"/>
              <a:gd name="T28" fmla="*/ 1500422 w 2007108"/>
              <a:gd name="T29" fmla="*/ 1111128 h 2139696"/>
              <a:gd name="T30" fmla="*/ 1591911 w 2007108"/>
              <a:gd name="T31" fmla="*/ 1243732 h 2139696"/>
              <a:gd name="T32" fmla="*/ 1687975 w 2007108"/>
              <a:gd name="T33" fmla="*/ 1230014 h 2139696"/>
              <a:gd name="T34" fmla="*/ 1788613 w 2007108"/>
              <a:gd name="T35" fmla="*/ 1435778 h 2139696"/>
              <a:gd name="T36" fmla="*/ 1893826 w 2007108"/>
              <a:gd name="T37" fmla="*/ 1490649 h 2139696"/>
              <a:gd name="T38" fmla="*/ 2008187 w 2007108"/>
              <a:gd name="T39" fmla="*/ 1627825 h 2139696"/>
              <a:gd name="T40" fmla="*/ 1967017 w 2007108"/>
              <a:gd name="T41" fmla="*/ 1751284 h 2139696"/>
              <a:gd name="T42" fmla="*/ 1967017 w 2007108"/>
              <a:gd name="T43" fmla="*/ 2126232 h 2139696"/>
              <a:gd name="T44" fmla="*/ 1838932 w 2007108"/>
              <a:gd name="T45" fmla="*/ 2117087 h 2139696"/>
              <a:gd name="T46" fmla="*/ 1742868 w 2007108"/>
              <a:gd name="T47" fmla="*/ 2139950 h 2139696"/>
              <a:gd name="T48" fmla="*/ 1578188 w 2007108"/>
              <a:gd name="T49" fmla="*/ 1970766 h 2139696"/>
              <a:gd name="T50" fmla="*/ 1289997 w 2007108"/>
              <a:gd name="T51" fmla="*/ 1723849 h 2139696"/>
              <a:gd name="T52" fmla="*/ 1116168 w 2007108"/>
              <a:gd name="T53" fmla="*/ 1540947 h 2139696"/>
              <a:gd name="T54" fmla="*/ 846275 w 2007108"/>
              <a:gd name="T55" fmla="*/ 1088265 h 2139696"/>
              <a:gd name="T56" fmla="*/ 722764 w 2007108"/>
              <a:gd name="T57" fmla="*/ 992242 h 2139696"/>
              <a:gd name="T58" fmla="*/ 457446 w 2007108"/>
              <a:gd name="T59" fmla="*/ 603576 h 2139696"/>
              <a:gd name="T60" fmla="*/ 379680 w 2007108"/>
              <a:gd name="T61" fmla="*/ 466399 h 2139696"/>
              <a:gd name="T62" fmla="*/ 260744 w 2007108"/>
              <a:gd name="T63" fmla="*/ 352086 h 2139696"/>
              <a:gd name="T64" fmla="*/ 0 w 2007108"/>
              <a:gd name="T65" fmla="*/ 36580 h 213969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2007108" h="2139696">
                <a:moveTo>
                  <a:pt x="0" y="36576"/>
                </a:moveTo>
                <a:lnTo>
                  <a:pt x="50292" y="0"/>
                </a:lnTo>
                <a:lnTo>
                  <a:pt x="114300" y="22860"/>
                </a:lnTo>
                <a:lnTo>
                  <a:pt x="164592" y="68580"/>
                </a:lnTo>
                <a:lnTo>
                  <a:pt x="214884" y="77724"/>
                </a:lnTo>
                <a:lnTo>
                  <a:pt x="342900" y="73152"/>
                </a:lnTo>
                <a:lnTo>
                  <a:pt x="384048" y="100584"/>
                </a:lnTo>
                <a:lnTo>
                  <a:pt x="425196" y="77724"/>
                </a:lnTo>
                <a:lnTo>
                  <a:pt x="516636" y="164592"/>
                </a:lnTo>
                <a:lnTo>
                  <a:pt x="521208" y="205740"/>
                </a:lnTo>
                <a:lnTo>
                  <a:pt x="557784" y="224028"/>
                </a:lnTo>
                <a:lnTo>
                  <a:pt x="557784" y="274320"/>
                </a:lnTo>
                <a:lnTo>
                  <a:pt x="681228" y="370332"/>
                </a:lnTo>
                <a:lnTo>
                  <a:pt x="932688" y="553212"/>
                </a:lnTo>
                <a:lnTo>
                  <a:pt x="1051560" y="704088"/>
                </a:lnTo>
                <a:lnTo>
                  <a:pt x="1037844" y="640080"/>
                </a:lnTo>
                <a:lnTo>
                  <a:pt x="1078992" y="617220"/>
                </a:lnTo>
                <a:lnTo>
                  <a:pt x="1152144" y="690372"/>
                </a:lnTo>
                <a:lnTo>
                  <a:pt x="1165860" y="726948"/>
                </a:lnTo>
                <a:lnTo>
                  <a:pt x="1216152" y="745236"/>
                </a:lnTo>
                <a:lnTo>
                  <a:pt x="1303020" y="827532"/>
                </a:lnTo>
                <a:lnTo>
                  <a:pt x="1316736" y="882396"/>
                </a:lnTo>
                <a:lnTo>
                  <a:pt x="1357884" y="923544"/>
                </a:lnTo>
                <a:lnTo>
                  <a:pt x="1449324" y="923544"/>
                </a:lnTo>
                <a:lnTo>
                  <a:pt x="1458468" y="960120"/>
                </a:lnTo>
                <a:lnTo>
                  <a:pt x="1335024" y="1014984"/>
                </a:lnTo>
                <a:lnTo>
                  <a:pt x="1495044" y="950976"/>
                </a:lnTo>
                <a:lnTo>
                  <a:pt x="1581912" y="1014984"/>
                </a:lnTo>
                <a:lnTo>
                  <a:pt x="1568196" y="1074420"/>
                </a:lnTo>
                <a:lnTo>
                  <a:pt x="1499616" y="1110996"/>
                </a:lnTo>
                <a:lnTo>
                  <a:pt x="1517904" y="1193292"/>
                </a:lnTo>
                <a:lnTo>
                  <a:pt x="1591056" y="1243584"/>
                </a:lnTo>
                <a:lnTo>
                  <a:pt x="1623060" y="1220724"/>
                </a:lnTo>
                <a:lnTo>
                  <a:pt x="1687068" y="1229868"/>
                </a:lnTo>
                <a:lnTo>
                  <a:pt x="1714500" y="1385316"/>
                </a:lnTo>
                <a:lnTo>
                  <a:pt x="1787652" y="1435608"/>
                </a:lnTo>
                <a:lnTo>
                  <a:pt x="1778508" y="1472184"/>
                </a:lnTo>
                <a:lnTo>
                  <a:pt x="1892808" y="1490472"/>
                </a:lnTo>
                <a:lnTo>
                  <a:pt x="1952244" y="1554480"/>
                </a:lnTo>
                <a:lnTo>
                  <a:pt x="2007108" y="1627632"/>
                </a:lnTo>
                <a:lnTo>
                  <a:pt x="1970532" y="1696212"/>
                </a:lnTo>
                <a:lnTo>
                  <a:pt x="1965960" y="1751076"/>
                </a:lnTo>
                <a:lnTo>
                  <a:pt x="1961388" y="1824228"/>
                </a:lnTo>
                <a:lnTo>
                  <a:pt x="1965960" y="2125980"/>
                </a:lnTo>
                <a:lnTo>
                  <a:pt x="1860804" y="2071116"/>
                </a:lnTo>
                <a:lnTo>
                  <a:pt x="1837944" y="2116836"/>
                </a:lnTo>
                <a:lnTo>
                  <a:pt x="1741932" y="2066544"/>
                </a:lnTo>
                <a:lnTo>
                  <a:pt x="1741932" y="2139696"/>
                </a:lnTo>
                <a:lnTo>
                  <a:pt x="1613916" y="2025396"/>
                </a:lnTo>
                <a:lnTo>
                  <a:pt x="1577340" y="1970532"/>
                </a:lnTo>
                <a:lnTo>
                  <a:pt x="1280160" y="1783080"/>
                </a:lnTo>
                <a:lnTo>
                  <a:pt x="1289304" y="1723644"/>
                </a:lnTo>
                <a:lnTo>
                  <a:pt x="1152144" y="1604772"/>
                </a:lnTo>
                <a:lnTo>
                  <a:pt x="1115568" y="1540764"/>
                </a:lnTo>
                <a:lnTo>
                  <a:pt x="1042416" y="1458468"/>
                </a:lnTo>
                <a:lnTo>
                  <a:pt x="845820" y="1088136"/>
                </a:lnTo>
                <a:lnTo>
                  <a:pt x="841248" y="1046988"/>
                </a:lnTo>
                <a:lnTo>
                  <a:pt x="722376" y="992124"/>
                </a:lnTo>
                <a:lnTo>
                  <a:pt x="640080" y="722376"/>
                </a:lnTo>
                <a:lnTo>
                  <a:pt x="457200" y="603504"/>
                </a:lnTo>
                <a:lnTo>
                  <a:pt x="452628" y="512064"/>
                </a:lnTo>
                <a:lnTo>
                  <a:pt x="379476" y="466344"/>
                </a:lnTo>
                <a:lnTo>
                  <a:pt x="306324" y="342900"/>
                </a:lnTo>
                <a:lnTo>
                  <a:pt x="260604" y="352044"/>
                </a:lnTo>
                <a:lnTo>
                  <a:pt x="36576" y="141732"/>
                </a:lnTo>
                <a:lnTo>
                  <a:pt x="0" y="3657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Freeform 2"/>
          <p:cNvSpPr>
            <a:spLocks/>
          </p:cNvSpPr>
          <p:nvPr/>
        </p:nvSpPr>
        <p:spPr bwMode="auto">
          <a:xfrm>
            <a:off x="644525" y="3086100"/>
            <a:ext cx="141288" cy="177800"/>
          </a:xfrm>
          <a:custGeom>
            <a:avLst/>
            <a:gdLst>
              <a:gd name="T0" fmla="*/ 0 w 141732"/>
              <a:gd name="T1" fmla="*/ 9092 h 178308"/>
              <a:gd name="T2" fmla="*/ 0 w 141732"/>
              <a:gd name="T3" fmla="*/ 9092 h 178308"/>
              <a:gd name="T4" fmla="*/ 113585 w 141732"/>
              <a:gd name="T5" fmla="*/ 177293 h 178308"/>
              <a:gd name="T6" fmla="*/ 140845 w 141732"/>
              <a:gd name="T7" fmla="*/ 90919 h 178308"/>
              <a:gd name="T8" fmla="*/ 49977 w 141732"/>
              <a:gd name="T9" fmla="*/ 0 h 178308"/>
              <a:gd name="T10" fmla="*/ 0 w 141732"/>
              <a:gd name="T11" fmla="*/ 9092 h 1783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1732" h="178308">
                <a:moveTo>
                  <a:pt x="0" y="9144"/>
                </a:moveTo>
                <a:lnTo>
                  <a:pt x="0" y="9144"/>
                </a:lnTo>
                <a:lnTo>
                  <a:pt x="114300" y="178308"/>
                </a:lnTo>
                <a:lnTo>
                  <a:pt x="141732" y="91440"/>
                </a:lnTo>
                <a:lnTo>
                  <a:pt x="50292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6" name="Freeform 3"/>
          <p:cNvSpPr>
            <a:spLocks/>
          </p:cNvSpPr>
          <p:nvPr/>
        </p:nvSpPr>
        <p:spPr bwMode="auto">
          <a:xfrm>
            <a:off x="369888" y="2811463"/>
            <a:ext cx="133350" cy="104775"/>
          </a:xfrm>
          <a:custGeom>
            <a:avLst/>
            <a:gdLst>
              <a:gd name="T0" fmla="*/ 32373 w 132588"/>
              <a:gd name="T1" fmla="*/ 0 h 105156"/>
              <a:gd name="T2" fmla="*/ 0 w 132588"/>
              <a:gd name="T3" fmla="*/ 63545 h 105156"/>
              <a:gd name="T4" fmla="*/ 134116 w 132588"/>
              <a:gd name="T5" fmla="*/ 104395 h 105156"/>
              <a:gd name="T6" fmla="*/ 32373 w 132588"/>
              <a:gd name="T7" fmla="*/ 0 h 1051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2588" h="105156">
                <a:moveTo>
                  <a:pt x="32004" y="0"/>
                </a:moveTo>
                <a:lnTo>
                  <a:pt x="0" y="64008"/>
                </a:lnTo>
                <a:lnTo>
                  <a:pt x="132588" y="105156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7" name="Freeform 4"/>
          <p:cNvSpPr>
            <a:spLocks/>
          </p:cNvSpPr>
          <p:nvPr/>
        </p:nvSpPr>
        <p:spPr bwMode="auto">
          <a:xfrm>
            <a:off x="2651125" y="2587625"/>
            <a:ext cx="77788" cy="92075"/>
          </a:xfrm>
          <a:custGeom>
            <a:avLst/>
            <a:gdLst>
              <a:gd name="T0" fmla="*/ 45796 w 77724"/>
              <a:gd name="T1" fmla="*/ 0 h 91440"/>
              <a:gd name="T2" fmla="*/ 0 w 77724"/>
              <a:gd name="T3" fmla="*/ 60265 h 91440"/>
              <a:gd name="T4" fmla="*/ 41216 w 77724"/>
              <a:gd name="T5" fmla="*/ 92714 h 91440"/>
              <a:gd name="T6" fmla="*/ 77852 w 77724"/>
              <a:gd name="T7" fmla="*/ 64901 h 91440"/>
              <a:gd name="T8" fmla="*/ 45796 w 77724"/>
              <a:gd name="T9" fmla="*/ 0 h 91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7724" h="91440">
                <a:moveTo>
                  <a:pt x="45720" y="0"/>
                </a:moveTo>
                <a:lnTo>
                  <a:pt x="0" y="59436"/>
                </a:lnTo>
                <a:lnTo>
                  <a:pt x="41148" y="91440"/>
                </a:lnTo>
                <a:lnTo>
                  <a:pt x="77724" y="64008"/>
                </a:lnTo>
                <a:lnTo>
                  <a:pt x="4572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8" name="Freeform 5"/>
          <p:cNvSpPr>
            <a:spLocks/>
          </p:cNvSpPr>
          <p:nvPr/>
        </p:nvSpPr>
        <p:spPr bwMode="auto">
          <a:xfrm>
            <a:off x="2125663" y="3638550"/>
            <a:ext cx="311150" cy="293688"/>
          </a:xfrm>
          <a:custGeom>
            <a:avLst/>
            <a:gdLst>
              <a:gd name="T0" fmla="*/ 219814 w 310896"/>
              <a:gd name="T1" fmla="*/ 170415 h 292608"/>
              <a:gd name="T2" fmla="*/ 164861 w 310896"/>
              <a:gd name="T3" fmla="*/ 4606 h 292608"/>
              <a:gd name="T4" fmla="*/ 100748 w 310896"/>
              <a:gd name="T5" fmla="*/ 0 h 292608"/>
              <a:gd name="T6" fmla="*/ 105328 w 310896"/>
              <a:gd name="T7" fmla="*/ 55270 h 292608"/>
              <a:gd name="T8" fmla="*/ 77852 w 310896"/>
              <a:gd name="T9" fmla="*/ 13818 h 292608"/>
              <a:gd name="T10" fmla="*/ 41216 w 310896"/>
              <a:gd name="T11" fmla="*/ 41452 h 292608"/>
              <a:gd name="T12" fmla="*/ 41216 w 310896"/>
              <a:gd name="T13" fmla="*/ 78299 h 292608"/>
              <a:gd name="T14" fmla="*/ 0 w 310896"/>
              <a:gd name="T15" fmla="*/ 96722 h 292608"/>
              <a:gd name="T16" fmla="*/ 123646 w 310896"/>
              <a:gd name="T17" fmla="*/ 119751 h 292608"/>
              <a:gd name="T18" fmla="*/ 141964 w 310896"/>
              <a:gd name="T19" fmla="*/ 184232 h 292608"/>
              <a:gd name="T20" fmla="*/ 141964 w 310896"/>
              <a:gd name="T21" fmla="*/ 234897 h 292608"/>
              <a:gd name="T22" fmla="*/ 283928 w 310896"/>
              <a:gd name="T23" fmla="*/ 294772 h 292608"/>
              <a:gd name="T24" fmla="*/ 274768 w 310896"/>
              <a:gd name="T25" fmla="*/ 225685 h 292608"/>
              <a:gd name="T26" fmla="*/ 311404 w 310896"/>
              <a:gd name="T27" fmla="*/ 193444 h 292608"/>
              <a:gd name="T28" fmla="*/ 219814 w 310896"/>
              <a:gd name="T29" fmla="*/ 170415 h 29260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10896" h="292608">
                <a:moveTo>
                  <a:pt x="219456" y="169164"/>
                </a:moveTo>
                <a:lnTo>
                  <a:pt x="164592" y="4572"/>
                </a:lnTo>
                <a:lnTo>
                  <a:pt x="100584" y="0"/>
                </a:lnTo>
                <a:lnTo>
                  <a:pt x="105156" y="54864"/>
                </a:lnTo>
                <a:lnTo>
                  <a:pt x="77724" y="13716"/>
                </a:lnTo>
                <a:lnTo>
                  <a:pt x="41148" y="41148"/>
                </a:lnTo>
                <a:lnTo>
                  <a:pt x="41148" y="77724"/>
                </a:lnTo>
                <a:lnTo>
                  <a:pt x="0" y="96012"/>
                </a:lnTo>
                <a:lnTo>
                  <a:pt x="123444" y="118872"/>
                </a:lnTo>
                <a:lnTo>
                  <a:pt x="141732" y="182880"/>
                </a:lnTo>
                <a:lnTo>
                  <a:pt x="141732" y="233172"/>
                </a:lnTo>
                <a:lnTo>
                  <a:pt x="283464" y="292608"/>
                </a:lnTo>
                <a:lnTo>
                  <a:pt x="274320" y="224028"/>
                </a:lnTo>
                <a:lnTo>
                  <a:pt x="310896" y="192024"/>
                </a:lnTo>
                <a:lnTo>
                  <a:pt x="219456" y="16916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9" name="Freeform 6"/>
          <p:cNvSpPr>
            <a:spLocks/>
          </p:cNvSpPr>
          <p:nvPr/>
        </p:nvSpPr>
        <p:spPr bwMode="auto">
          <a:xfrm>
            <a:off x="2573338" y="3827463"/>
            <a:ext cx="123825" cy="136525"/>
          </a:xfrm>
          <a:custGeom>
            <a:avLst/>
            <a:gdLst>
              <a:gd name="T0" fmla="*/ 0 w 123444"/>
              <a:gd name="T1" fmla="*/ 0 h 137160"/>
              <a:gd name="T2" fmla="*/ 0 w 123444"/>
              <a:gd name="T3" fmla="*/ 135893 h 137160"/>
              <a:gd name="T4" fmla="*/ 69004 w 123444"/>
              <a:gd name="T5" fmla="*/ 113244 h 137160"/>
              <a:gd name="T6" fmla="*/ 69004 w 123444"/>
              <a:gd name="T7" fmla="*/ 113244 h 137160"/>
              <a:gd name="T8" fmla="*/ 124207 w 123444"/>
              <a:gd name="T9" fmla="*/ 54357 h 137160"/>
              <a:gd name="T10" fmla="*/ 0 w 123444"/>
              <a:gd name="T11" fmla="*/ 0 h 1371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3444" h="137160">
                <a:moveTo>
                  <a:pt x="0" y="0"/>
                </a:moveTo>
                <a:lnTo>
                  <a:pt x="0" y="137160"/>
                </a:lnTo>
                <a:lnTo>
                  <a:pt x="68580" y="114300"/>
                </a:lnTo>
                <a:lnTo>
                  <a:pt x="123444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0" name="Freeform 7"/>
          <p:cNvSpPr>
            <a:spLocks/>
          </p:cNvSpPr>
          <p:nvPr/>
        </p:nvSpPr>
        <p:spPr bwMode="auto">
          <a:xfrm>
            <a:off x="1466850" y="2962275"/>
            <a:ext cx="9525" cy="68263"/>
          </a:xfrm>
          <a:custGeom>
            <a:avLst/>
            <a:gdLst>
              <a:gd name="T0" fmla="*/ 9922 w 9144"/>
              <a:gd name="T1" fmla="*/ 0 h 68580"/>
              <a:gd name="T2" fmla="*/ 0 w 9144"/>
              <a:gd name="T3" fmla="*/ 67947 h 68580"/>
              <a:gd name="T4" fmla="*/ 9922 w 9144"/>
              <a:gd name="T5" fmla="*/ 0 h 685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44" h="68580">
                <a:moveTo>
                  <a:pt x="9144" y="0"/>
                </a:moveTo>
                <a:lnTo>
                  <a:pt x="0" y="68580"/>
                </a:lnTo>
                <a:lnTo>
                  <a:pt x="914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1" name="Freeform 8"/>
          <p:cNvSpPr>
            <a:spLocks/>
          </p:cNvSpPr>
          <p:nvPr/>
        </p:nvSpPr>
        <p:spPr bwMode="auto">
          <a:xfrm>
            <a:off x="850900" y="3382963"/>
            <a:ext cx="31750" cy="96837"/>
          </a:xfrm>
          <a:custGeom>
            <a:avLst/>
            <a:gdLst>
              <a:gd name="T0" fmla="*/ 31498 w 32004"/>
              <a:gd name="T1" fmla="*/ 0 h 96012"/>
              <a:gd name="T2" fmla="*/ 0 w 32004"/>
              <a:gd name="T3" fmla="*/ 65113 h 96012"/>
              <a:gd name="T4" fmla="*/ 31498 w 32004"/>
              <a:gd name="T5" fmla="*/ 97669 h 96012"/>
              <a:gd name="T6" fmla="*/ 31498 w 32004"/>
              <a:gd name="T7" fmla="*/ 0 h 960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004" h="96012">
                <a:moveTo>
                  <a:pt x="32004" y="0"/>
                </a:moveTo>
                <a:lnTo>
                  <a:pt x="0" y="64008"/>
                </a:lnTo>
                <a:lnTo>
                  <a:pt x="32004" y="96012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2" name="Freeform 9"/>
          <p:cNvSpPr>
            <a:spLocks/>
          </p:cNvSpPr>
          <p:nvPr/>
        </p:nvSpPr>
        <p:spPr bwMode="auto">
          <a:xfrm>
            <a:off x="923925" y="3524250"/>
            <a:ext cx="100013" cy="184150"/>
          </a:xfrm>
          <a:custGeom>
            <a:avLst/>
            <a:gdLst>
              <a:gd name="T0" fmla="*/ 18081 w 100584"/>
              <a:gd name="T1" fmla="*/ 0 h 182880"/>
              <a:gd name="T2" fmla="*/ 0 w 100584"/>
              <a:gd name="T3" fmla="*/ 60265 h 182880"/>
              <a:gd name="T4" fmla="*/ 81364 w 100584"/>
              <a:gd name="T5" fmla="*/ 185429 h 182880"/>
              <a:gd name="T6" fmla="*/ 99445 w 100584"/>
              <a:gd name="T7" fmla="*/ 125164 h 182880"/>
              <a:gd name="T8" fmla="*/ 18081 w 100584"/>
              <a:gd name="T9" fmla="*/ 0 h 1828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584" h="182880">
                <a:moveTo>
                  <a:pt x="18288" y="0"/>
                </a:moveTo>
                <a:lnTo>
                  <a:pt x="0" y="59436"/>
                </a:lnTo>
                <a:lnTo>
                  <a:pt x="82296" y="182880"/>
                </a:lnTo>
                <a:lnTo>
                  <a:pt x="100584" y="123444"/>
                </a:lnTo>
                <a:lnTo>
                  <a:pt x="1828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3" name="Freeform 10"/>
          <p:cNvSpPr>
            <a:spLocks/>
          </p:cNvSpPr>
          <p:nvPr/>
        </p:nvSpPr>
        <p:spPr bwMode="auto">
          <a:xfrm>
            <a:off x="1568450" y="3100388"/>
            <a:ext cx="50800" cy="80962"/>
          </a:xfrm>
          <a:custGeom>
            <a:avLst/>
            <a:gdLst>
              <a:gd name="T0" fmla="*/ 0 w 50292"/>
              <a:gd name="T1" fmla="*/ 0 h 82296"/>
              <a:gd name="T2" fmla="*/ 41984 w 50292"/>
              <a:gd name="T3" fmla="*/ 79650 h 82296"/>
              <a:gd name="T4" fmla="*/ 51313 w 50292"/>
              <a:gd name="T5" fmla="*/ 26550 h 82296"/>
              <a:gd name="T6" fmla="*/ 0 w 50292"/>
              <a:gd name="T7" fmla="*/ 0 h 822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292" h="82296">
                <a:moveTo>
                  <a:pt x="0" y="0"/>
                </a:moveTo>
                <a:lnTo>
                  <a:pt x="41148" y="82296"/>
                </a:lnTo>
                <a:lnTo>
                  <a:pt x="5029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4" name="Freeform 11"/>
          <p:cNvSpPr>
            <a:spLocks/>
          </p:cNvSpPr>
          <p:nvPr/>
        </p:nvSpPr>
        <p:spPr bwMode="auto">
          <a:xfrm>
            <a:off x="1619250" y="3159125"/>
            <a:ext cx="114300" cy="50800"/>
          </a:xfrm>
          <a:custGeom>
            <a:avLst/>
            <a:gdLst>
              <a:gd name="T0" fmla="*/ 114300 w 114300"/>
              <a:gd name="T1" fmla="*/ 51313 h 50292"/>
              <a:gd name="T2" fmla="*/ 18288 w 114300"/>
              <a:gd name="T3" fmla="*/ 0 h 50292"/>
              <a:gd name="T4" fmla="*/ 0 w 114300"/>
              <a:gd name="T5" fmla="*/ 51313 h 50292"/>
              <a:gd name="T6" fmla="*/ 64008 w 114300"/>
              <a:gd name="T7" fmla="*/ 51313 h 50292"/>
              <a:gd name="T8" fmla="*/ 114300 w 114300"/>
              <a:gd name="T9" fmla="*/ 51313 h 502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4300" h="50292">
                <a:moveTo>
                  <a:pt x="114300" y="50292"/>
                </a:moveTo>
                <a:lnTo>
                  <a:pt x="18288" y="0"/>
                </a:lnTo>
                <a:lnTo>
                  <a:pt x="0" y="50292"/>
                </a:lnTo>
                <a:lnTo>
                  <a:pt x="64008" y="50292"/>
                </a:lnTo>
                <a:lnTo>
                  <a:pt x="114300" y="5029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5" name="Freeform 12"/>
          <p:cNvSpPr>
            <a:spLocks/>
          </p:cNvSpPr>
          <p:nvPr/>
        </p:nvSpPr>
        <p:spPr bwMode="auto">
          <a:xfrm>
            <a:off x="1549400" y="3040063"/>
            <a:ext cx="73025" cy="82550"/>
          </a:xfrm>
          <a:custGeom>
            <a:avLst/>
            <a:gdLst>
              <a:gd name="T0" fmla="*/ 0 w 73152"/>
              <a:gd name="T1" fmla="*/ 0 h 82296"/>
              <a:gd name="T2" fmla="*/ 4556 w 73152"/>
              <a:gd name="T3" fmla="*/ 46003 h 82296"/>
              <a:gd name="T4" fmla="*/ 72898 w 73152"/>
              <a:gd name="T5" fmla="*/ 82805 h 82296"/>
              <a:gd name="T6" fmla="*/ 72898 w 73152"/>
              <a:gd name="T7" fmla="*/ 82805 h 82296"/>
              <a:gd name="T8" fmla="*/ 68342 w 73152"/>
              <a:gd name="T9" fmla="*/ 36802 h 82296"/>
              <a:gd name="T10" fmla="*/ 0 w 73152"/>
              <a:gd name="T11" fmla="*/ 0 h 8229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3152" h="82296">
                <a:moveTo>
                  <a:pt x="0" y="0"/>
                </a:moveTo>
                <a:lnTo>
                  <a:pt x="4572" y="45720"/>
                </a:lnTo>
                <a:lnTo>
                  <a:pt x="73152" y="82296"/>
                </a:lnTo>
                <a:lnTo>
                  <a:pt x="68580" y="36576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6" name="Freeform 13"/>
          <p:cNvSpPr>
            <a:spLocks/>
          </p:cNvSpPr>
          <p:nvPr/>
        </p:nvSpPr>
        <p:spPr bwMode="auto">
          <a:xfrm>
            <a:off x="1692275" y="3141663"/>
            <a:ext cx="58738" cy="80962"/>
          </a:xfrm>
          <a:custGeom>
            <a:avLst/>
            <a:gdLst>
              <a:gd name="T0" fmla="*/ 0 w 59436"/>
              <a:gd name="T1" fmla="*/ 0 h 82296"/>
              <a:gd name="T2" fmla="*/ 49117 w 59436"/>
              <a:gd name="T3" fmla="*/ 79650 h 82296"/>
              <a:gd name="T4" fmla="*/ 58048 w 59436"/>
              <a:gd name="T5" fmla="*/ 53100 h 82296"/>
              <a:gd name="T6" fmla="*/ 0 w 59436"/>
              <a:gd name="T7" fmla="*/ 0 h 822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9436" h="82296">
                <a:moveTo>
                  <a:pt x="0" y="0"/>
                </a:moveTo>
                <a:lnTo>
                  <a:pt x="50292" y="82296"/>
                </a:lnTo>
                <a:lnTo>
                  <a:pt x="59436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7" name="Freeform 15"/>
          <p:cNvSpPr>
            <a:spLocks/>
          </p:cNvSpPr>
          <p:nvPr/>
        </p:nvSpPr>
        <p:spPr bwMode="auto">
          <a:xfrm>
            <a:off x="1998663" y="3136900"/>
            <a:ext cx="39687" cy="77788"/>
          </a:xfrm>
          <a:custGeom>
            <a:avLst/>
            <a:gdLst>
              <a:gd name="T0" fmla="*/ 0 w 41148"/>
              <a:gd name="T1" fmla="*/ 0 h 77724"/>
              <a:gd name="T2" fmla="*/ 8506 w 41148"/>
              <a:gd name="T3" fmla="*/ 77852 h 77724"/>
              <a:gd name="T4" fmla="*/ 38278 w 41148"/>
              <a:gd name="T5" fmla="*/ 45796 h 77724"/>
              <a:gd name="T6" fmla="*/ 0 w 41148"/>
              <a:gd name="T7" fmla="*/ 0 h 777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1148" h="77724">
                <a:moveTo>
                  <a:pt x="0" y="0"/>
                </a:moveTo>
                <a:lnTo>
                  <a:pt x="9144" y="77724"/>
                </a:lnTo>
                <a:lnTo>
                  <a:pt x="41148" y="45720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8" name="Freeform 16"/>
          <p:cNvSpPr>
            <a:spLocks/>
          </p:cNvSpPr>
          <p:nvPr/>
        </p:nvSpPr>
        <p:spPr bwMode="auto">
          <a:xfrm>
            <a:off x="1084263" y="3744913"/>
            <a:ext cx="49212" cy="58737"/>
          </a:xfrm>
          <a:custGeom>
            <a:avLst/>
            <a:gdLst>
              <a:gd name="T0" fmla="*/ 0 w 50292"/>
              <a:gd name="T1" fmla="*/ 0 h 59436"/>
              <a:gd name="T2" fmla="*/ 48155 w 50292"/>
              <a:gd name="T3" fmla="*/ 58046 h 59436"/>
              <a:gd name="T4" fmla="*/ 0 w 50292"/>
              <a:gd name="T5" fmla="*/ 0 h 594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0292" h="59436">
                <a:moveTo>
                  <a:pt x="0" y="0"/>
                </a:moveTo>
                <a:lnTo>
                  <a:pt x="5029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>
            <a:off x="1165225" y="3822700"/>
            <a:ext cx="33338" cy="53975"/>
          </a:xfrm>
          <a:custGeom>
            <a:avLst/>
            <a:gdLst>
              <a:gd name="T0" fmla="*/ 4962 w 32004"/>
              <a:gd name="T1" fmla="*/ 0 h 54864"/>
              <a:gd name="T2" fmla="*/ 0 w 32004"/>
              <a:gd name="T3" fmla="*/ 53100 h 54864"/>
              <a:gd name="T4" fmla="*/ 34728 w 32004"/>
              <a:gd name="T5" fmla="*/ 44250 h 54864"/>
              <a:gd name="T6" fmla="*/ 4962 w 32004"/>
              <a:gd name="T7" fmla="*/ 0 h 54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004" h="54864">
                <a:moveTo>
                  <a:pt x="4572" y="0"/>
                </a:moveTo>
                <a:lnTo>
                  <a:pt x="0" y="54864"/>
                </a:lnTo>
                <a:lnTo>
                  <a:pt x="32004" y="45720"/>
                </a:lnTo>
                <a:lnTo>
                  <a:pt x="45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0" name="Freeform 18"/>
          <p:cNvSpPr>
            <a:spLocks/>
          </p:cNvSpPr>
          <p:nvPr/>
        </p:nvSpPr>
        <p:spPr bwMode="auto">
          <a:xfrm>
            <a:off x="1225550" y="3876675"/>
            <a:ext cx="26988" cy="96838"/>
          </a:xfrm>
          <a:custGeom>
            <a:avLst/>
            <a:gdLst>
              <a:gd name="T0" fmla="*/ 0 w 27432"/>
              <a:gd name="T1" fmla="*/ 0 h 96012"/>
              <a:gd name="T2" fmla="*/ 17701 w 27432"/>
              <a:gd name="T3" fmla="*/ 97671 h 96012"/>
              <a:gd name="T4" fmla="*/ 26551 w 27432"/>
              <a:gd name="T5" fmla="*/ 60463 h 96012"/>
              <a:gd name="T6" fmla="*/ 0 w 27432"/>
              <a:gd name="T7" fmla="*/ 0 h 960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432" h="96012">
                <a:moveTo>
                  <a:pt x="0" y="0"/>
                </a:moveTo>
                <a:lnTo>
                  <a:pt x="18288" y="96012"/>
                </a:lnTo>
                <a:lnTo>
                  <a:pt x="2743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1" name="Freeform 19"/>
          <p:cNvSpPr>
            <a:spLocks/>
          </p:cNvSpPr>
          <p:nvPr/>
        </p:nvSpPr>
        <p:spPr bwMode="auto">
          <a:xfrm>
            <a:off x="1979613" y="3424238"/>
            <a:ext cx="9525" cy="68262"/>
          </a:xfrm>
          <a:custGeom>
            <a:avLst/>
            <a:gdLst>
              <a:gd name="T0" fmla="*/ 9922 w 9144"/>
              <a:gd name="T1" fmla="*/ 0 h 68580"/>
              <a:gd name="T2" fmla="*/ 0 w 9144"/>
              <a:gd name="T3" fmla="*/ 67945 h 68580"/>
              <a:gd name="T4" fmla="*/ 9922 w 9144"/>
              <a:gd name="T5" fmla="*/ 0 h 685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44" h="68580">
                <a:moveTo>
                  <a:pt x="9144" y="0"/>
                </a:moveTo>
                <a:lnTo>
                  <a:pt x="0" y="68580"/>
                </a:lnTo>
                <a:lnTo>
                  <a:pt x="914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2" name="Freeform 20"/>
          <p:cNvSpPr>
            <a:spLocks/>
          </p:cNvSpPr>
          <p:nvPr/>
        </p:nvSpPr>
        <p:spPr bwMode="auto">
          <a:xfrm>
            <a:off x="2016125" y="3370263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3" name="Freeform 21"/>
          <p:cNvSpPr>
            <a:spLocks/>
          </p:cNvSpPr>
          <p:nvPr/>
        </p:nvSpPr>
        <p:spPr bwMode="auto">
          <a:xfrm>
            <a:off x="2176463" y="4448175"/>
            <a:ext cx="1668462" cy="522288"/>
          </a:xfrm>
          <a:custGeom>
            <a:avLst/>
            <a:gdLst>
              <a:gd name="T0" fmla="*/ 109686 w 1668780"/>
              <a:gd name="T1" fmla="*/ 0 h 521208"/>
              <a:gd name="T2" fmla="*/ 68554 w 1668780"/>
              <a:gd name="T3" fmla="*/ 101001 h 521208"/>
              <a:gd name="T4" fmla="*/ 0 w 1668780"/>
              <a:gd name="T5" fmla="*/ 174457 h 521208"/>
              <a:gd name="T6" fmla="*/ 191950 w 1668780"/>
              <a:gd name="T7" fmla="*/ 215775 h 521208"/>
              <a:gd name="T8" fmla="*/ 173670 w 1668780"/>
              <a:gd name="T9" fmla="*/ 247913 h 521208"/>
              <a:gd name="T10" fmla="*/ 461596 w 1668780"/>
              <a:gd name="T11" fmla="*/ 344323 h 521208"/>
              <a:gd name="T12" fmla="*/ 493588 w 1668780"/>
              <a:gd name="T13" fmla="*/ 367277 h 521208"/>
              <a:gd name="T14" fmla="*/ 626126 w 1668780"/>
              <a:gd name="T15" fmla="*/ 330550 h 521208"/>
              <a:gd name="T16" fmla="*/ 827216 w 1668780"/>
              <a:gd name="T17" fmla="*/ 362686 h 521208"/>
              <a:gd name="T18" fmla="*/ 964324 w 1668780"/>
              <a:gd name="T19" fmla="*/ 436142 h 521208"/>
              <a:gd name="T20" fmla="*/ 1124284 w 1668780"/>
              <a:gd name="T21" fmla="*/ 463688 h 521208"/>
              <a:gd name="T22" fmla="*/ 1188267 w 1668780"/>
              <a:gd name="T23" fmla="*/ 445324 h 521208"/>
              <a:gd name="T24" fmla="*/ 1352796 w 1668780"/>
              <a:gd name="T25" fmla="*/ 486642 h 521208"/>
              <a:gd name="T26" fmla="*/ 1435060 w 1668780"/>
              <a:gd name="T27" fmla="*/ 445324 h 521208"/>
              <a:gd name="T28" fmla="*/ 1668144 w 1668780"/>
              <a:gd name="T29" fmla="*/ 523370 h 521208"/>
              <a:gd name="T30" fmla="*/ 1649863 w 1668780"/>
              <a:gd name="T31" fmla="*/ 445324 h 521208"/>
              <a:gd name="T32" fmla="*/ 1668144 w 1668780"/>
              <a:gd name="T33" fmla="*/ 358095 h 521208"/>
              <a:gd name="T34" fmla="*/ 1599590 w 1668780"/>
              <a:gd name="T35" fmla="*/ 325959 h 521208"/>
              <a:gd name="T36" fmla="*/ 1531036 w 1668780"/>
              <a:gd name="T37" fmla="*/ 330550 h 521208"/>
              <a:gd name="T38" fmla="*/ 1448772 w 1668780"/>
              <a:gd name="T39" fmla="*/ 348913 h 521208"/>
              <a:gd name="T40" fmla="*/ 1380218 w 1668780"/>
              <a:gd name="T41" fmla="*/ 348913 h 521208"/>
              <a:gd name="T42" fmla="*/ 1357366 w 1668780"/>
              <a:gd name="T43" fmla="*/ 298413 h 521208"/>
              <a:gd name="T44" fmla="*/ 1311664 w 1668780"/>
              <a:gd name="T45" fmla="*/ 183639 h 521208"/>
              <a:gd name="T46" fmla="*/ 1224830 w 1668780"/>
              <a:gd name="T47" fmla="*/ 179047 h 521208"/>
              <a:gd name="T48" fmla="*/ 1110572 w 1668780"/>
              <a:gd name="T49" fmla="*/ 137729 h 521208"/>
              <a:gd name="T50" fmla="*/ 1051160 w 1668780"/>
              <a:gd name="T51" fmla="*/ 151502 h 521208"/>
              <a:gd name="T52" fmla="*/ 1005456 w 1668780"/>
              <a:gd name="T53" fmla="*/ 96410 h 521208"/>
              <a:gd name="T54" fmla="*/ 955184 w 1668780"/>
              <a:gd name="T55" fmla="*/ 119365 h 521208"/>
              <a:gd name="T56" fmla="*/ 950614 w 1668780"/>
              <a:gd name="T57" fmla="*/ 174457 h 521208"/>
              <a:gd name="T58" fmla="*/ 872920 w 1668780"/>
              <a:gd name="T59" fmla="*/ 197411 h 521208"/>
              <a:gd name="T60" fmla="*/ 758662 w 1668780"/>
              <a:gd name="T61" fmla="*/ 165275 h 521208"/>
              <a:gd name="T62" fmla="*/ 699250 w 1668780"/>
              <a:gd name="T63" fmla="*/ 174457 h 521208"/>
              <a:gd name="T64" fmla="*/ 575852 w 1668780"/>
              <a:gd name="T65" fmla="*/ 156093 h 521208"/>
              <a:gd name="T66" fmla="*/ 516440 w 1668780"/>
              <a:gd name="T67" fmla="*/ 59682 h 521208"/>
              <a:gd name="T68" fmla="*/ 484448 w 1668780"/>
              <a:gd name="T69" fmla="*/ 82638 h 521208"/>
              <a:gd name="T70" fmla="*/ 397612 w 1668780"/>
              <a:gd name="T71" fmla="*/ 50500 h 521208"/>
              <a:gd name="T72" fmla="*/ 333628 w 1668780"/>
              <a:gd name="T73" fmla="*/ 4590 h 521208"/>
              <a:gd name="T74" fmla="*/ 292496 w 1668780"/>
              <a:gd name="T75" fmla="*/ 9182 h 521208"/>
              <a:gd name="T76" fmla="*/ 255934 w 1668780"/>
              <a:gd name="T77" fmla="*/ 36728 h 521208"/>
              <a:gd name="T78" fmla="*/ 187380 w 1668780"/>
              <a:gd name="T79" fmla="*/ 32136 h 521208"/>
              <a:gd name="T80" fmla="*/ 109686 w 1668780"/>
              <a:gd name="T81" fmla="*/ 0 h 52120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668780" h="521208">
                <a:moveTo>
                  <a:pt x="109728" y="0"/>
                </a:moveTo>
                <a:lnTo>
                  <a:pt x="68580" y="100584"/>
                </a:lnTo>
                <a:lnTo>
                  <a:pt x="0" y="173736"/>
                </a:lnTo>
                <a:lnTo>
                  <a:pt x="192024" y="214884"/>
                </a:lnTo>
                <a:lnTo>
                  <a:pt x="173736" y="246888"/>
                </a:lnTo>
                <a:lnTo>
                  <a:pt x="461772" y="342900"/>
                </a:lnTo>
                <a:lnTo>
                  <a:pt x="493776" y="365760"/>
                </a:lnTo>
                <a:lnTo>
                  <a:pt x="626364" y="329184"/>
                </a:lnTo>
                <a:lnTo>
                  <a:pt x="827532" y="361188"/>
                </a:lnTo>
                <a:lnTo>
                  <a:pt x="964692" y="434340"/>
                </a:lnTo>
                <a:lnTo>
                  <a:pt x="1124712" y="461772"/>
                </a:lnTo>
                <a:lnTo>
                  <a:pt x="1188720" y="443484"/>
                </a:lnTo>
                <a:lnTo>
                  <a:pt x="1353312" y="484632"/>
                </a:lnTo>
                <a:lnTo>
                  <a:pt x="1435608" y="443484"/>
                </a:lnTo>
                <a:lnTo>
                  <a:pt x="1668780" y="521208"/>
                </a:lnTo>
                <a:lnTo>
                  <a:pt x="1650492" y="443484"/>
                </a:lnTo>
                <a:lnTo>
                  <a:pt x="1668780" y="356616"/>
                </a:lnTo>
                <a:lnTo>
                  <a:pt x="1600200" y="324612"/>
                </a:lnTo>
                <a:lnTo>
                  <a:pt x="1531620" y="329184"/>
                </a:lnTo>
                <a:lnTo>
                  <a:pt x="1449324" y="347472"/>
                </a:lnTo>
                <a:lnTo>
                  <a:pt x="1380744" y="347472"/>
                </a:lnTo>
                <a:lnTo>
                  <a:pt x="1357884" y="297180"/>
                </a:lnTo>
                <a:lnTo>
                  <a:pt x="1312164" y="182880"/>
                </a:lnTo>
                <a:lnTo>
                  <a:pt x="1225296" y="178308"/>
                </a:lnTo>
                <a:lnTo>
                  <a:pt x="1110996" y="137160"/>
                </a:lnTo>
                <a:lnTo>
                  <a:pt x="1051560" y="150876"/>
                </a:lnTo>
                <a:lnTo>
                  <a:pt x="1005840" y="96012"/>
                </a:lnTo>
                <a:lnTo>
                  <a:pt x="955548" y="118872"/>
                </a:lnTo>
                <a:lnTo>
                  <a:pt x="950976" y="173736"/>
                </a:lnTo>
                <a:lnTo>
                  <a:pt x="873252" y="196596"/>
                </a:lnTo>
                <a:lnTo>
                  <a:pt x="758952" y="164592"/>
                </a:lnTo>
                <a:lnTo>
                  <a:pt x="699516" y="173736"/>
                </a:lnTo>
                <a:lnTo>
                  <a:pt x="576072" y="155448"/>
                </a:lnTo>
                <a:lnTo>
                  <a:pt x="516636" y="59436"/>
                </a:lnTo>
                <a:lnTo>
                  <a:pt x="484632" y="82296"/>
                </a:lnTo>
                <a:lnTo>
                  <a:pt x="397764" y="50292"/>
                </a:lnTo>
                <a:lnTo>
                  <a:pt x="333756" y="4572"/>
                </a:lnTo>
                <a:lnTo>
                  <a:pt x="292608" y="9144"/>
                </a:lnTo>
                <a:lnTo>
                  <a:pt x="256032" y="36576"/>
                </a:lnTo>
                <a:lnTo>
                  <a:pt x="187452" y="32004"/>
                </a:lnTo>
                <a:lnTo>
                  <a:pt x="10972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4" name="Freeform 22"/>
          <p:cNvSpPr>
            <a:spLocks/>
          </p:cNvSpPr>
          <p:nvPr/>
        </p:nvSpPr>
        <p:spPr bwMode="auto">
          <a:xfrm>
            <a:off x="3524250" y="4630738"/>
            <a:ext cx="247650" cy="74612"/>
          </a:xfrm>
          <a:custGeom>
            <a:avLst/>
            <a:gdLst>
              <a:gd name="T0" fmla="*/ 248414 w 246888"/>
              <a:gd name="T1" fmla="*/ 0 h 73152"/>
              <a:gd name="T2" fmla="*/ 32202 w 246888"/>
              <a:gd name="T3" fmla="*/ 0 h 73152"/>
              <a:gd name="T4" fmla="*/ 0 w 246888"/>
              <a:gd name="T5" fmla="*/ 38051 h 73152"/>
              <a:gd name="T6" fmla="*/ 78205 w 246888"/>
              <a:gd name="T7" fmla="*/ 47563 h 73152"/>
              <a:gd name="T8" fmla="*/ 128807 w 246888"/>
              <a:gd name="T9" fmla="*/ 76101 h 73152"/>
              <a:gd name="T10" fmla="*/ 248414 w 246888"/>
              <a:gd name="T11" fmla="*/ 0 h 731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6888" h="73152">
                <a:moveTo>
                  <a:pt x="246888" y="0"/>
                </a:moveTo>
                <a:lnTo>
                  <a:pt x="32004" y="0"/>
                </a:lnTo>
                <a:lnTo>
                  <a:pt x="0" y="36576"/>
                </a:lnTo>
                <a:lnTo>
                  <a:pt x="77724" y="45720"/>
                </a:lnTo>
                <a:lnTo>
                  <a:pt x="128016" y="73152"/>
                </a:lnTo>
                <a:lnTo>
                  <a:pt x="24688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5" name="Freeform 23"/>
          <p:cNvSpPr>
            <a:spLocks/>
          </p:cNvSpPr>
          <p:nvPr/>
        </p:nvSpPr>
        <p:spPr bwMode="auto">
          <a:xfrm>
            <a:off x="3854450" y="4856163"/>
            <a:ext cx="214313" cy="136525"/>
          </a:xfrm>
          <a:custGeom>
            <a:avLst/>
            <a:gdLst>
              <a:gd name="T0" fmla="*/ 213744 w 214884"/>
              <a:gd name="T1" fmla="*/ 49827 h 137160"/>
              <a:gd name="T2" fmla="*/ 131885 w 214884"/>
              <a:gd name="T3" fmla="*/ 0 h 137160"/>
              <a:gd name="T4" fmla="*/ 0 w 214884"/>
              <a:gd name="T5" fmla="*/ 22649 h 137160"/>
              <a:gd name="T6" fmla="*/ 72764 w 214884"/>
              <a:gd name="T7" fmla="*/ 86066 h 137160"/>
              <a:gd name="T8" fmla="*/ 127337 w 214884"/>
              <a:gd name="T9" fmla="*/ 135893 h 137160"/>
              <a:gd name="T10" fmla="*/ 213744 w 214884"/>
              <a:gd name="T11" fmla="*/ 49827 h 1371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4884" h="137160">
                <a:moveTo>
                  <a:pt x="214884" y="50292"/>
                </a:moveTo>
                <a:lnTo>
                  <a:pt x="132588" y="0"/>
                </a:lnTo>
                <a:lnTo>
                  <a:pt x="0" y="22860"/>
                </a:lnTo>
                <a:lnTo>
                  <a:pt x="73152" y="86868"/>
                </a:lnTo>
                <a:lnTo>
                  <a:pt x="128016" y="137160"/>
                </a:lnTo>
                <a:lnTo>
                  <a:pt x="214884" y="5029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6" name="Freeform 24"/>
          <p:cNvSpPr>
            <a:spLocks/>
          </p:cNvSpPr>
          <p:nvPr/>
        </p:nvSpPr>
        <p:spPr bwMode="auto">
          <a:xfrm>
            <a:off x="4105275" y="4873625"/>
            <a:ext cx="142875" cy="146050"/>
          </a:xfrm>
          <a:custGeom>
            <a:avLst/>
            <a:gdLst>
              <a:gd name="T0" fmla="*/ 102213 w 141732"/>
              <a:gd name="T1" fmla="*/ 0 h 146304"/>
              <a:gd name="T2" fmla="*/ 32522 w 141732"/>
              <a:gd name="T3" fmla="*/ 54674 h 146304"/>
              <a:gd name="T4" fmla="*/ 32522 w 141732"/>
              <a:gd name="T5" fmla="*/ 91123 h 146304"/>
              <a:gd name="T6" fmla="*/ 0 w 141732"/>
              <a:gd name="T7" fmla="*/ 113904 h 146304"/>
              <a:gd name="T8" fmla="*/ 97567 w 141732"/>
              <a:gd name="T9" fmla="*/ 145796 h 146304"/>
              <a:gd name="T10" fmla="*/ 144027 w 141732"/>
              <a:gd name="T11" fmla="*/ 91123 h 146304"/>
              <a:gd name="T12" fmla="*/ 102213 w 141732"/>
              <a:gd name="T13" fmla="*/ 0 h 1463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1732" h="146304">
                <a:moveTo>
                  <a:pt x="100584" y="0"/>
                </a:moveTo>
                <a:lnTo>
                  <a:pt x="32004" y="54864"/>
                </a:lnTo>
                <a:lnTo>
                  <a:pt x="32004" y="91440"/>
                </a:lnTo>
                <a:lnTo>
                  <a:pt x="0" y="114300"/>
                </a:lnTo>
                <a:lnTo>
                  <a:pt x="96012" y="146304"/>
                </a:lnTo>
                <a:lnTo>
                  <a:pt x="141732" y="91440"/>
                </a:lnTo>
                <a:lnTo>
                  <a:pt x="10058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7" name="Freeform 25"/>
          <p:cNvSpPr>
            <a:spLocks/>
          </p:cNvSpPr>
          <p:nvPr/>
        </p:nvSpPr>
        <p:spPr bwMode="auto">
          <a:xfrm>
            <a:off x="4260850" y="4910138"/>
            <a:ext cx="296863" cy="141287"/>
          </a:xfrm>
          <a:custGeom>
            <a:avLst/>
            <a:gdLst>
              <a:gd name="T0" fmla="*/ 173366 w 297180"/>
              <a:gd name="T1" fmla="*/ 9086 h 141732"/>
              <a:gd name="T2" fmla="*/ 100370 w 297180"/>
              <a:gd name="T3" fmla="*/ 0 h 141732"/>
              <a:gd name="T4" fmla="*/ 18249 w 297180"/>
              <a:gd name="T5" fmla="*/ 45433 h 141732"/>
              <a:gd name="T6" fmla="*/ 0 w 297180"/>
              <a:gd name="T7" fmla="*/ 122670 h 141732"/>
              <a:gd name="T8" fmla="*/ 72996 w 297180"/>
              <a:gd name="T9" fmla="*/ 140843 h 141732"/>
              <a:gd name="T10" fmla="*/ 145992 w 297180"/>
              <a:gd name="T11" fmla="*/ 122670 h 141732"/>
              <a:gd name="T12" fmla="*/ 296546 w 297180"/>
              <a:gd name="T13" fmla="*/ 68150 h 141732"/>
              <a:gd name="T14" fmla="*/ 200739 w 297180"/>
              <a:gd name="T15" fmla="*/ 63607 h 141732"/>
              <a:gd name="T16" fmla="*/ 173366 w 297180"/>
              <a:gd name="T17" fmla="*/ 9086 h 1417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7180" h="141732">
                <a:moveTo>
                  <a:pt x="173736" y="9144"/>
                </a:moveTo>
                <a:lnTo>
                  <a:pt x="100584" y="0"/>
                </a:lnTo>
                <a:lnTo>
                  <a:pt x="18288" y="45720"/>
                </a:lnTo>
                <a:lnTo>
                  <a:pt x="0" y="123444"/>
                </a:lnTo>
                <a:lnTo>
                  <a:pt x="73152" y="141732"/>
                </a:lnTo>
                <a:lnTo>
                  <a:pt x="146304" y="123444"/>
                </a:lnTo>
                <a:lnTo>
                  <a:pt x="297180" y="68580"/>
                </a:lnTo>
                <a:lnTo>
                  <a:pt x="201168" y="64008"/>
                </a:lnTo>
                <a:lnTo>
                  <a:pt x="173736" y="914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8" name="Freeform 26"/>
          <p:cNvSpPr>
            <a:spLocks/>
          </p:cNvSpPr>
          <p:nvPr/>
        </p:nvSpPr>
        <p:spPr bwMode="auto">
          <a:xfrm>
            <a:off x="4452938" y="4856163"/>
            <a:ext cx="260350" cy="127000"/>
          </a:xfrm>
          <a:custGeom>
            <a:avLst/>
            <a:gdLst>
              <a:gd name="T0" fmla="*/ 260096 w 260604"/>
              <a:gd name="T1" fmla="*/ 112493 h 128016"/>
              <a:gd name="T2" fmla="*/ 214466 w 260604"/>
              <a:gd name="T3" fmla="*/ 31498 h 128016"/>
              <a:gd name="T4" fmla="*/ 182524 w 260604"/>
              <a:gd name="T5" fmla="*/ 80995 h 128016"/>
              <a:gd name="T6" fmla="*/ 141456 w 260604"/>
              <a:gd name="T7" fmla="*/ 40497 h 128016"/>
              <a:gd name="T8" fmla="*/ 100388 w 260604"/>
              <a:gd name="T9" fmla="*/ 44997 h 128016"/>
              <a:gd name="T10" fmla="*/ 36504 w 260604"/>
              <a:gd name="T11" fmla="*/ 0 h 128016"/>
              <a:gd name="T12" fmla="*/ 0 w 260604"/>
              <a:gd name="T13" fmla="*/ 22499 h 128016"/>
              <a:gd name="T14" fmla="*/ 45630 w 260604"/>
              <a:gd name="T15" fmla="*/ 76495 h 128016"/>
              <a:gd name="T16" fmla="*/ 123204 w 260604"/>
              <a:gd name="T17" fmla="*/ 125992 h 128016"/>
              <a:gd name="T18" fmla="*/ 123204 w 260604"/>
              <a:gd name="T19" fmla="*/ 125992 h 128016"/>
              <a:gd name="T20" fmla="*/ 260096 w 260604"/>
              <a:gd name="T21" fmla="*/ 112493 h 1280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0604" h="128016">
                <a:moveTo>
                  <a:pt x="260604" y="114300"/>
                </a:moveTo>
                <a:lnTo>
                  <a:pt x="214884" y="32004"/>
                </a:lnTo>
                <a:lnTo>
                  <a:pt x="182880" y="82296"/>
                </a:lnTo>
                <a:lnTo>
                  <a:pt x="141732" y="41148"/>
                </a:lnTo>
                <a:lnTo>
                  <a:pt x="100584" y="45720"/>
                </a:lnTo>
                <a:lnTo>
                  <a:pt x="36576" y="0"/>
                </a:lnTo>
                <a:lnTo>
                  <a:pt x="0" y="22860"/>
                </a:lnTo>
                <a:lnTo>
                  <a:pt x="45720" y="77724"/>
                </a:lnTo>
                <a:lnTo>
                  <a:pt x="123444" y="128016"/>
                </a:lnTo>
                <a:lnTo>
                  <a:pt x="260604" y="1143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19" name="Freeform 27"/>
          <p:cNvSpPr>
            <a:spLocks/>
          </p:cNvSpPr>
          <p:nvPr/>
        </p:nvSpPr>
        <p:spPr bwMode="auto">
          <a:xfrm>
            <a:off x="4672013" y="5084763"/>
            <a:ext cx="342900" cy="187325"/>
          </a:xfrm>
          <a:custGeom>
            <a:avLst/>
            <a:gdLst>
              <a:gd name="T0" fmla="*/ 251460 w 342900"/>
              <a:gd name="T1" fmla="*/ 68488 h 187452"/>
              <a:gd name="T2" fmla="*/ 173736 w 342900"/>
              <a:gd name="T3" fmla="*/ 0 h 187452"/>
              <a:gd name="T4" fmla="*/ 132588 w 342900"/>
              <a:gd name="T5" fmla="*/ 22830 h 187452"/>
              <a:gd name="T6" fmla="*/ 0 w 342900"/>
              <a:gd name="T7" fmla="*/ 36526 h 187452"/>
              <a:gd name="T8" fmla="*/ 41148 w 342900"/>
              <a:gd name="T9" fmla="*/ 86750 h 187452"/>
              <a:gd name="T10" fmla="*/ 146304 w 342900"/>
              <a:gd name="T11" fmla="*/ 105014 h 187452"/>
              <a:gd name="T12" fmla="*/ 224028 w 342900"/>
              <a:gd name="T13" fmla="*/ 168934 h 187452"/>
              <a:gd name="T14" fmla="*/ 292608 w 342900"/>
              <a:gd name="T15" fmla="*/ 187198 h 187452"/>
              <a:gd name="T16" fmla="*/ 342900 w 342900"/>
              <a:gd name="T17" fmla="*/ 155238 h 187452"/>
              <a:gd name="T18" fmla="*/ 251460 w 342900"/>
              <a:gd name="T19" fmla="*/ 68488 h 1874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42900" h="187452">
                <a:moveTo>
                  <a:pt x="251460" y="68580"/>
                </a:moveTo>
                <a:lnTo>
                  <a:pt x="173736" y="0"/>
                </a:lnTo>
                <a:lnTo>
                  <a:pt x="132588" y="22860"/>
                </a:lnTo>
                <a:lnTo>
                  <a:pt x="0" y="36576"/>
                </a:lnTo>
                <a:lnTo>
                  <a:pt x="41148" y="86868"/>
                </a:lnTo>
                <a:lnTo>
                  <a:pt x="146304" y="105156"/>
                </a:lnTo>
                <a:lnTo>
                  <a:pt x="224028" y="169164"/>
                </a:lnTo>
                <a:lnTo>
                  <a:pt x="292608" y="187452"/>
                </a:lnTo>
                <a:lnTo>
                  <a:pt x="342900" y="155448"/>
                </a:lnTo>
                <a:lnTo>
                  <a:pt x="251460" y="6858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0" name="Freeform 28"/>
          <p:cNvSpPr>
            <a:spLocks/>
          </p:cNvSpPr>
          <p:nvPr/>
        </p:nvSpPr>
        <p:spPr bwMode="auto">
          <a:xfrm>
            <a:off x="4841875" y="4883150"/>
            <a:ext cx="630238" cy="123825"/>
          </a:xfrm>
          <a:custGeom>
            <a:avLst/>
            <a:gdLst>
              <a:gd name="T0" fmla="*/ 104924 w 630936"/>
              <a:gd name="T1" fmla="*/ 0 h 123444"/>
              <a:gd name="T2" fmla="*/ 0 w 630936"/>
              <a:gd name="T3" fmla="*/ 69004 h 123444"/>
              <a:gd name="T4" fmla="*/ 0 w 630936"/>
              <a:gd name="T5" fmla="*/ 110407 h 123444"/>
              <a:gd name="T6" fmla="*/ 104924 w 630936"/>
              <a:gd name="T7" fmla="*/ 110407 h 123444"/>
              <a:gd name="T8" fmla="*/ 364951 w 630936"/>
              <a:gd name="T9" fmla="*/ 124207 h 123444"/>
              <a:gd name="T10" fmla="*/ 629541 w 630936"/>
              <a:gd name="T11" fmla="*/ 4600 h 123444"/>
              <a:gd name="T12" fmla="*/ 442503 w 630936"/>
              <a:gd name="T13" fmla="*/ 69004 h 123444"/>
              <a:gd name="T14" fmla="*/ 396884 w 630936"/>
              <a:gd name="T15" fmla="*/ 36802 h 123444"/>
              <a:gd name="T16" fmla="*/ 282837 w 630936"/>
              <a:gd name="T17" fmla="*/ 73604 h 123444"/>
              <a:gd name="T18" fmla="*/ 205285 w 630936"/>
              <a:gd name="T19" fmla="*/ 32202 h 123444"/>
              <a:gd name="T20" fmla="*/ 104924 w 630936"/>
              <a:gd name="T21" fmla="*/ 0 h 12344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30936" h="123444">
                <a:moveTo>
                  <a:pt x="105156" y="0"/>
                </a:moveTo>
                <a:lnTo>
                  <a:pt x="0" y="68580"/>
                </a:lnTo>
                <a:lnTo>
                  <a:pt x="0" y="109728"/>
                </a:lnTo>
                <a:lnTo>
                  <a:pt x="105156" y="109728"/>
                </a:lnTo>
                <a:lnTo>
                  <a:pt x="365760" y="123444"/>
                </a:lnTo>
                <a:lnTo>
                  <a:pt x="630936" y="4572"/>
                </a:lnTo>
                <a:lnTo>
                  <a:pt x="443484" y="68580"/>
                </a:lnTo>
                <a:lnTo>
                  <a:pt x="397764" y="36576"/>
                </a:lnTo>
                <a:lnTo>
                  <a:pt x="283464" y="73152"/>
                </a:lnTo>
                <a:lnTo>
                  <a:pt x="205740" y="32004"/>
                </a:lnTo>
                <a:lnTo>
                  <a:pt x="105156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1" name="Freeform 29"/>
          <p:cNvSpPr>
            <a:spLocks/>
          </p:cNvSpPr>
          <p:nvPr/>
        </p:nvSpPr>
        <p:spPr bwMode="auto">
          <a:xfrm>
            <a:off x="2816225" y="2536825"/>
            <a:ext cx="1855788" cy="1568450"/>
          </a:xfrm>
          <a:custGeom>
            <a:avLst/>
            <a:gdLst>
              <a:gd name="T0" fmla="*/ 13713 w 1856232"/>
              <a:gd name="T1" fmla="*/ 539583 h 1568196"/>
              <a:gd name="T2" fmla="*/ 0 w 1856232"/>
              <a:gd name="T3" fmla="*/ 617320 h 1568196"/>
              <a:gd name="T4" fmla="*/ 50280 w 1856232"/>
              <a:gd name="T5" fmla="*/ 823093 h 1568196"/>
              <a:gd name="T6" fmla="*/ 59422 w 1856232"/>
              <a:gd name="T7" fmla="*/ 941985 h 1568196"/>
              <a:gd name="T8" fmla="*/ 146269 w 1856232"/>
              <a:gd name="T9" fmla="*/ 987712 h 1568196"/>
              <a:gd name="T10" fmla="*/ 191978 w 1856232"/>
              <a:gd name="T11" fmla="*/ 1143185 h 1568196"/>
              <a:gd name="T12" fmla="*/ 242258 w 1856232"/>
              <a:gd name="T13" fmla="*/ 1358104 h 1568196"/>
              <a:gd name="T14" fmla="*/ 342818 w 1856232"/>
              <a:gd name="T15" fmla="*/ 1376395 h 1568196"/>
              <a:gd name="T16" fmla="*/ 457091 w 1856232"/>
              <a:gd name="T17" fmla="*/ 1362677 h 1568196"/>
              <a:gd name="T18" fmla="*/ 543938 w 1856232"/>
              <a:gd name="T19" fmla="*/ 1486141 h 1568196"/>
              <a:gd name="T20" fmla="*/ 676494 w 1856232"/>
              <a:gd name="T21" fmla="*/ 1454131 h 1568196"/>
              <a:gd name="T22" fmla="*/ 758770 w 1856232"/>
              <a:gd name="T23" fmla="*/ 1385540 h 1568196"/>
              <a:gd name="T24" fmla="*/ 868472 w 1856232"/>
              <a:gd name="T25" fmla="*/ 1408404 h 1568196"/>
              <a:gd name="T26" fmla="*/ 1014741 w 1856232"/>
              <a:gd name="T27" fmla="*/ 1454131 h 1568196"/>
              <a:gd name="T28" fmla="*/ 1307279 w 1856232"/>
              <a:gd name="T29" fmla="*/ 1486141 h 1568196"/>
              <a:gd name="T30" fmla="*/ 1334705 w 1856232"/>
              <a:gd name="T31" fmla="*/ 1339813 h 1568196"/>
              <a:gd name="T32" fmla="*/ 1366701 w 1856232"/>
              <a:gd name="T33" fmla="*/ 1284940 h 1568196"/>
              <a:gd name="T34" fmla="*/ 1371272 w 1856232"/>
              <a:gd name="T35" fmla="*/ 1211776 h 1568196"/>
              <a:gd name="T36" fmla="*/ 1366701 w 1856232"/>
              <a:gd name="T37" fmla="*/ 1143185 h 1568196"/>
              <a:gd name="T38" fmla="*/ 1558679 w 1856232"/>
              <a:gd name="T39" fmla="*/ 969421 h 1568196"/>
              <a:gd name="T40" fmla="*/ 1595246 w 1856232"/>
              <a:gd name="T41" fmla="*/ 900830 h 1568196"/>
              <a:gd name="T42" fmla="*/ 1668381 w 1856232"/>
              <a:gd name="T43" fmla="*/ 640184 h 1568196"/>
              <a:gd name="T44" fmla="*/ 1855788 w 1856232"/>
              <a:gd name="T45" fmla="*/ 663047 h 1568196"/>
              <a:gd name="T46" fmla="*/ 1640955 w 1856232"/>
              <a:gd name="T47" fmla="*/ 461847 h 1568196"/>
              <a:gd name="T48" fmla="*/ 1586105 w 1856232"/>
              <a:gd name="T49" fmla="*/ 260646 h 1568196"/>
              <a:gd name="T50" fmla="*/ 1517541 w 1856232"/>
              <a:gd name="T51" fmla="*/ 141755 h 1568196"/>
              <a:gd name="T52" fmla="*/ 1659239 w 1856232"/>
              <a:gd name="T53" fmla="*/ 173764 h 1568196"/>
              <a:gd name="T54" fmla="*/ 1586105 w 1856232"/>
              <a:gd name="T55" fmla="*/ 41155 h 1568196"/>
              <a:gd name="T56" fmla="*/ 1426123 w 1856232"/>
              <a:gd name="T57" fmla="*/ 18291 h 1568196"/>
              <a:gd name="T58" fmla="*/ 1238716 w 1856232"/>
              <a:gd name="T59" fmla="*/ 123464 h 1568196"/>
              <a:gd name="T60" fmla="*/ 1151868 w 1856232"/>
              <a:gd name="T61" fmla="*/ 269792 h 1568196"/>
              <a:gd name="T62" fmla="*/ 1165581 w 1856232"/>
              <a:gd name="T63" fmla="*/ 356674 h 1568196"/>
              <a:gd name="T64" fmla="*/ 1042167 w 1856232"/>
              <a:gd name="T65" fmla="*/ 544156 h 1568196"/>
              <a:gd name="T66" fmla="*/ 914181 w 1856232"/>
              <a:gd name="T67" fmla="*/ 548729 h 1568196"/>
              <a:gd name="T68" fmla="*/ 781625 w 1856232"/>
              <a:gd name="T69" fmla="*/ 562447 h 1568196"/>
              <a:gd name="T70" fmla="*/ 603360 w 1856232"/>
              <a:gd name="T71" fmla="*/ 544156 h 1568196"/>
              <a:gd name="T72" fmla="*/ 530225 w 1856232"/>
              <a:gd name="T73" fmla="*/ 631038 h 1568196"/>
              <a:gd name="T74" fmla="*/ 324534 w 1856232"/>
              <a:gd name="T75" fmla="*/ 658475 h 1568196"/>
              <a:gd name="T76" fmla="*/ 123414 w 1856232"/>
              <a:gd name="T77" fmla="*/ 457274 h 156819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856232" h="1568196">
                <a:moveTo>
                  <a:pt x="123444" y="457200"/>
                </a:moveTo>
                <a:lnTo>
                  <a:pt x="13716" y="539496"/>
                </a:lnTo>
                <a:lnTo>
                  <a:pt x="27432" y="589788"/>
                </a:lnTo>
                <a:lnTo>
                  <a:pt x="0" y="617220"/>
                </a:lnTo>
                <a:lnTo>
                  <a:pt x="4572" y="745236"/>
                </a:lnTo>
                <a:lnTo>
                  <a:pt x="50292" y="822960"/>
                </a:lnTo>
                <a:lnTo>
                  <a:pt x="27432" y="873252"/>
                </a:lnTo>
                <a:lnTo>
                  <a:pt x="59436" y="941832"/>
                </a:lnTo>
                <a:lnTo>
                  <a:pt x="100584" y="960120"/>
                </a:lnTo>
                <a:lnTo>
                  <a:pt x="146304" y="987552"/>
                </a:lnTo>
                <a:lnTo>
                  <a:pt x="219456" y="1078992"/>
                </a:lnTo>
                <a:lnTo>
                  <a:pt x="192024" y="1143000"/>
                </a:lnTo>
                <a:lnTo>
                  <a:pt x="210312" y="1197864"/>
                </a:lnTo>
                <a:lnTo>
                  <a:pt x="242316" y="1357884"/>
                </a:lnTo>
                <a:lnTo>
                  <a:pt x="301752" y="1357884"/>
                </a:lnTo>
                <a:lnTo>
                  <a:pt x="342900" y="1376172"/>
                </a:lnTo>
                <a:lnTo>
                  <a:pt x="374904" y="1385316"/>
                </a:lnTo>
                <a:lnTo>
                  <a:pt x="457200" y="1362456"/>
                </a:lnTo>
                <a:lnTo>
                  <a:pt x="502920" y="1348740"/>
                </a:lnTo>
                <a:lnTo>
                  <a:pt x="544068" y="1485900"/>
                </a:lnTo>
                <a:lnTo>
                  <a:pt x="608076" y="1440180"/>
                </a:lnTo>
                <a:lnTo>
                  <a:pt x="676656" y="1453896"/>
                </a:lnTo>
                <a:lnTo>
                  <a:pt x="740664" y="1421892"/>
                </a:lnTo>
                <a:lnTo>
                  <a:pt x="758952" y="1385316"/>
                </a:lnTo>
                <a:lnTo>
                  <a:pt x="818388" y="1426464"/>
                </a:lnTo>
                <a:lnTo>
                  <a:pt x="868680" y="1408176"/>
                </a:lnTo>
                <a:lnTo>
                  <a:pt x="882396" y="1458468"/>
                </a:lnTo>
                <a:lnTo>
                  <a:pt x="1014984" y="1453896"/>
                </a:lnTo>
                <a:lnTo>
                  <a:pt x="1088136" y="1568196"/>
                </a:lnTo>
                <a:lnTo>
                  <a:pt x="1307592" y="1485900"/>
                </a:lnTo>
                <a:lnTo>
                  <a:pt x="1344168" y="1389888"/>
                </a:lnTo>
                <a:lnTo>
                  <a:pt x="1335024" y="1339596"/>
                </a:lnTo>
                <a:lnTo>
                  <a:pt x="1357884" y="1353312"/>
                </a:lnTo>
                <a:lnTo>
                  <a:pt x="1367028" y="1284732"/>
                </a:lnTo>
                <a:lnTo>
                  <a:pt x="1403604" y="1252728"/>
                </a:lnTo>
                <a:lnTo>
                  <a:pt x="1371600" y="1211580"/>
                </a:lnTo>
                <a:lnTo>
                  <a:pt x="1389888" y="1165860"/>
                </a:lnTo>
                <a:lnTo>
                  <a:pt x="1367028" y="1143000"/>
                </a:lnTo>
                <a:lnTo>
                  <a:pt x="1467612" y="1051560"/>
                </a:lnTo>
                <a:lnTo>
                  <a:pt x="1559052" y="969264"/>
                </a:lnTo>
                <a:lnTo>
                  <a:pt x="1586484" y="969264"/>
                </a:lnTo>
                <a:lnTo>
                  <a:pt x="1595628" y="900684"/>
                </a:lnTo>
                <a:lnTo>
                  <a:pt x="1559052" y="859536"/>
                </a:lnTo>
                <a:lnTo>
                  <a:pt x="1668780" y="640080"/>
                </a:lnTo>
                <a:lnTo>
                  <a:pt x="1787652" y="662940"/>
                </a:lnTo>
                <a:lnTo>
                  <a:pt x="1856232" y="662940"/>
                </a:lnTo>
                <a:lnTo>
                  <a:pt x="1856232" y="617220"/>
                </a:lnTo>
                <a:lnTo>
                  <a:pt x="1641348" y="461772"/>
                </a:lnTo>
                <a:lnTo>
                  <a:pt x="1668780" y="393192"/>
                </a:lnTo>
                <a:lnTo>
                  <a:pt x="1586484" y="260604"/>
                </a:lnTo>
                <a:lnTo>
                  <a:pt x="1554480" y="214884"/>
                </a:lnTo>
                <a:lnTo>
                  <a:pt x="1517904" y="141732"/>
                </a:lnTo>
                <a:lnTo>
                  <a:pt x="1591056" y="132588"/>
                </a:lnTo>
                <a:lnTo>
                  <a:pt x="1659636" y="173736"/>
                </a:lnTo>
                <a:lnTo>
                  <a:pt x="1641348" y="59436"/>
                </a:lnTo>
                <a:cubicBezTo>
                  <a:pt x="1606296" y="42672"/>
                  <a:pt x="1621536" y="57912"/>
                  <a:pt x="1586484" y="41148"/>
                </a:cubicBezTo>
                <a:lnTo>
                  <a:pt x="1527048" y="18288"/>
                </a:lnTo>
                <a:lnTo>
                  <a:pt x="1426464" y="18288"/>
                </a:lnTo>
                <a:lnTo>
                  <a:pt x="1280160" y="0"/>
                </a:lnTo>
                <a:lnTo>
                  <a:pt x="1239012" y="123444"/>
                </a:lnTo>
                <a:lnTo>
                  <a:pt x="1207008" y="256032"/>
                </a:lnTo>
                <a:lnTo>
                  <a:pt x="1152144" y="269748"/>
                </a:lnTo>
                <a:lnTo>
                  <a:pt x="1143000" y="320040"/>
                </a:lnTo>
                <a:lnTo>
                  <a:pt x="1165860" y="356616"/>
                </a:lnTo>
                <a:lnTo>
                  <a:pt x="1088136" y="416052"/>
                </a:lnTo>
                <a:lnTo>
                  <a:pt x="1042416" y="544068"/>
                </a:lnTo>
                <a:lnTo>
                  <a:pt x="969264" y="544068"/>
                </a:lnTo>
                <a:lnTo>
                  <a:pt x="914400" y="548640"/>
                </a:lnTo>
                <a:lnTo>
                  <a:pt x="859536" y="594360"/>
                </a:lnTo>
                <a:lnTo>
                  <a:pt x="781812" y="562356"/>
                </a:lnTo>
                <a:lnTo>
                  <a:pt x="736092" y="534924"/>
                </a:lnTo>
                <a:lnTo>
                  <a:pt x="603504" y="544068"/>
                </a:lnTo>
                <a:lnTo>
                  <a:pt x="576072" y="603504"/>
                </a:lnTo>
                <a:lnTo>
                  <a:pt x="530352" y="630936"/>
                </a:lnTo>
                <a:lnTo>
                  <a:pt x="425196" y="626364"/>
                </a:lnTo>
                <a:lnTo>
                  <a:pt x="324612" y="658368"/>
                </a:lnTo>
                <a:lnTo>
                  <a:pt x="242316" y="617220"/>
                </a:lnTo>
                <a:lnTo>
                  <a:pt x="123444" y="45720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0" name="Freeform 5119"/>
          <p:cNvSpPr/>
          <p:nvPr/>
        </p:nvSpPr>
        <p:spPr>
          <a:xfrm>
            <a:off x="2949575" y="2057400"/>
            <a:ext cx="1795463" cy="1138238"/>
          </a:xfrm>
          <a:custGeom>
            <a:avLst/>
            <a:gdLst>
              <a:gd name="connsiteX0" fmla="*/ 1527048 w 1796796"/>
              <a:gd name="connsiteY0" fmla="*/ 557784 h 1138428"/>
              <a:gd name="connsiteX1" fmla="*/ 1645920 w 1796796"/>
              <a:gd name="connsiteY1" fmla="*/ 489204 h 1138428"/>
              <a:gd name="connsiteX2" fmla="*/ 1581912 w 1796796"/>
              <a:gd name="connsiteY2" fmla="*/ 411480 h 1138428"/>
              <a:gd name="connsiteX3" fmla="*/ 1618488 w 1796796"/>
              <a:gd name="connsiteY3" fmla="*/ 365760 h 1138428"/>
              <a:gd name="connsiteX4" fmla="*/ 1723644 w 1796796"/>
              <a:gd name="connsiteY4" fmla="*/ 384048 h 1138428"/>
              <a:gd name="connsiteX5" fmla="*/ 1796796 w 1796796"/>
              <a:gd name="connsiteY5" fmla="*/ 338328 h 1138428"/>
              <a:gd name="connsiteX6" fmla="*/ 1764792 w 1796796"/>
              <a:gd name="connsiteY6" fmla="*/ 288036 h 1138428"/>
              <a:gd name="connsiteX7" fmla="*/ 1687068 w 1796796"/>
              <a:gd name="connsiteY7" fmla="*/ 288036 h 1138428"/>
              <a:gd name="connsiteX8" fmla="*/ 1581912 w 1796796"/>
              <a:gd name="connsiteY8" fmla="*/ 210312 h 1138428"/>
              <a:gd name="connsiteX9" fmla="*/ 1531620 w 1796796"/>
              <a:gd name="connsiteY9" fmla="*/ 256032 h 1138428"/>
              <a:gd name="connsiteX10" fmla="*/ 1563624 w 1796796"/>
              <a:gd name="connsiteY10" fmla="*/ 205740 h 1138428"/>
              <a:gd name="connsiteX11" fmla="*/ 1485900 w 1796796"/>
              <a:gd name="connsiteY11" fmla="*/ 201168 h 1138428"/>
              <a:gd name="connsiteX12" fmla="*/ 1485900 w 1796796"/>
              <a:gd name="connsiteY12" fmla="*/ 114300 h 1138428"/>
              <a:gd name="connsiteX13" fmla="*/ 1417320 w 1796796"/>
              <a:gd name="connsiteY13" fmla="*/ 68580 h 1138428"/>
              <a:gd name="connsiteX14" fmla="*/ 1380744 w 1796796"/>
              <a:gd name="connsiteY14" fmla="*/ 0 h 1138428"/>
              <a:gd name="connsiteX15" fmla="*/ 1335024 w 1796796"/>
              <a:gd name="connsiteY15" fmla="*/ 77724 h 1138428"/>
              <a:gd name="connsiteX16" fmla="*/ 1330452 w 1796796"/>
              <a:gd name="connsiteY16" fmla="*/ 18288 h 1138428"/>
              <a:gd name="connsiteX17" fmla="*/ 1207008 w 1796796"/>
              <a:gd name="connsiteY17" fmla="*/ 155448 h 1138428"/>
              <a:gd name="connsiteX18" fmla="*/ 1147572 w 1796796"/>
              <a:gd name="connsiteY18" fmla="*/ 260604 h 1138428"/>
              <a:gd name="connsiteX19" fmla="*/ 1046988 w 1796796"/>
              <a:gd name="connsiteY19" fmla="*/ 306324 h 1138428"/>
              <a:gd name="connsiteX20" fmla="*/ 1092708 w 1796796"/>
              <a:gd name="connsiteY20" fmla="*/ 361188 h 1138428"/>
              <a:gd name="connsiteX21" fmla="*/ 1024128 w 1796796"/>
              <a:gd name="connsiteY21" fmla="*/ 393192 h 1138428"/>
              <a:gd name="connsiteX22" fmla="*/ 996696 w 1796796"/>
              <a:gd name="connsiteY22" fmla="*/ 374904 h 1138428"/>
              <a:gd name="connsiteX23" fmla="*/ 987552 w 1796796"/>
              <a:gd name="connsiteY23" fmla="*/ 338328 h 1138428"/>
              <a:gd name="connsiteX24" fmla="*/ 900684 w 1796796"/>
              <a:gd name="connsiteY24" fmla="*/ 406908 h 1138428"/>
              <a:gd name="connsiteX25" fmla="*/ 832104 w 1796796"/>
              <a:gd name="connsiteY25" fmla="*/ 448056 h 1138428"/>
              <a:gd name="connsiteX26" fmla="*/ 790956 w 1796796"/>
              <a:gd name="connsiteY26" fmla="*/ 539496 h 1138428"/>
              <a:gd name="connsiteX27" fmla="*/ 653796 w 1796796"/>
              <a:gd name="connsiteY27" fmla="*/ 658368 h 1138428"/>
              <a:gd name="connsiteX28" fmla="*/ 617220 w 1796796"/>
              <a:gd name="connsiteY28" fmla="*/ 708660 h 1138428"/>
              <a:gd name="connsiteX29" fmla="*/ 324612 w 1796796"/>
              <a:gd name="connsiteY29" fmla="*/ 800100 h 1138428"/>
              <a:gd name="connsiteX30" fmla="*/ 256032 w 1796796"/>
              <a:gd name="connsiteY30" fmla="*/ 992124 h 1138428"/>
              <a:gd name="connsiteX31" fmla="*/ 192024 w 1796796"/>
              <a:gd name="connsiteY31" fmla="*/ 1014984 h 1138428"/>
              <a:gd name="connsiteX32" fmla="*/ 146304 w 1796796"/>
              <a:gd name="connsiteY32" fmla="*/ 978408 h 1138428"/>
              <a:gd name="connsiteX33" fmla="*/ 0 w 1796796"/>
              <a:gd name="connsiteY33" fmla="*/ 955548 h 1138428"/>
              <a:gd name="connsiteX34" fmla="*/ 132588 w 1796796"/>
              <a:gd name="connsiteY34" fmla="*/ 1097280 h 1138428"/>
              <a:gd name="connsiteX35" fmla="*/ 196596 w 1796796"/>
              <a:gd name="connsiteY35" fmla="*/ 1138428 h 1138428"/>
              <a:gd name="connsiteX36" fmla="*/ 265176 w 1796796"/>
              <a:gd name="connsiteY36" fmla="*/ 1115568 h 1138428"/>
              <a:gd name="connsiteX37" fmla="*/ 416052 w 1796796"/>
              <a:gd name="connsiteY37" fmla="*/ 1124712 h 1138428"/>
              <a:gd name="connsiteX38" fmla="*/ 438912 w 1796796"/>
              <a:gd name="connsiteY38" fmla="*/ 1078992 h 1138428"/>
              <a:gd name="connsiteX39" fmla="*/ 489204 w 1796796"/>
              <a:gd name="connsiteY39" fmla="*/ 1019556 h 1138428"/>
              <a:gd name="connsiteX40" fmla="*/ 608076 w 1796796"/>
              <a:gd name="connsiteY40" fmla="*/ 1014984 h 1138428"/>
              <a:gd name="connsiteX41" fmla="*/ 731520 w 1796796"/>
              <a:gd name="connsiteY41" fmla="*/ 1056132 h 1138428"/>
              <a:gd name="connsiteX42" fmla="*/ 790956 w 1796796"/>
              <a:gd name="connsiteY42" fmla="*/ 1024128 h 1138428"/>
              <a:gd name="connsiteX43" fmla="*/ 918972 w 1796796"/>
              <a:gd name="connsiteY43" fmla="*/ 1019556 h 1138428"/>
              <a:gd name="connsiteX44" fmla="*/ 955548 w 1796796"/>
              <a:gd name="connsiteY44" fmla="*/ 896112 h 1138428"/>
              <a:gd name="connsiteX45" fmla="*/ 1024128 w 1796796"/>
              <a:gd name="connsiteY45" fmla="*/ 827532 h 1138428"/>
              <a:gd name="connsiteX46" fmla="*/ 1010412 w 1796796"/>
              <a:gd name="connsiteY46" fmla="*/ 790956 h 1138428"/>
              <a:gd name="connsiteX47" fmla="*/ 1024128 w 1796796"/>
              <a:gd name="connsiteY47" fmla="*/ 745236 h 1138428"/>
              <a:gd name="connsiteX48" fmla="*/ 1088136 w 1796796"/>
              <a:gd name="connsiteY48" fmla="*/ 740664 h 1138428"/>
              <a:gd name="connsiteX49" fmla="*/ 1147572 w 1796796"/>
              <a:gd name="connsiteY49" fmla="*/ 461772 h 1138428"/>
              <a:gd name="connsiteX50" fmla="*/ 1325880 w 1796796"/>
              <a:gd name="connsiteY50" fmla="*/ 502920 h 1138428"/>
              <a:gd name="connsiteX51" fmla="*/ 1440180 w 1796796"/>
              <a:gd name="connsiteY51" fmla="*/ 502920 h 1138428"/>
              <a:gd name="connsiteX52" fmla="*/ 1527048 w 1796796"/>
              <a:gd name="connsiteY52" fmla="*/ 557784 h 1138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796796" h="1138428">
                <a:moveTo>
                  <a:pt x="1527048" y="557784"/>
                </a:moveTo>
                <a:lnTo>
                  <a:pt x="1645920" y="489204"/>
                </a:lnTo>
                <a:lnTo>
                  <a:pt x="1581912" y="411480"/>
                </a:lnTo>
                <a:lnTo>
                  <a:pt x="1618488" y="365760"/>
                </a:lnTo>
                <a:lnTo>
                  <a:pt x="1723644" y="384048"/>
                </a:lnTo>
                <a:lnTo>
                  <a:pt x="1796796" y="338328"/>
                </a:lnTo>
                <a:lnTo>
                  <a:pt x="1764792" y="288036"/>
                </a:lnTo>
                <a:lnTo>
                  <a:pt x="1687068" y="288036"/>
                </a:lnTo>
                <a:lnTo>
                  <a:pt x="1581912" y="210312"/>
                </a:lnTo>
                <a:lnTo>
                  <a:pt x="1531620" y="256032"/>
                </a:lnTo>
                <a:lnTo>
                  <a:pt x="1563624" y="205740"/>
                </a:lnTo>
                <a:lnTo>
                  <a:pt x="1485900" y="201168"/>
                </a:lnTo>
                <a:lnTo>
                  <a:pt x="1485900" y="114300"/>
                </a:lnTo>
                <a:lnTo>
                  <a:pt x="1417320" y="68580"/>
                </a:lnTo>
                <a:lnTo>
                  <a:pt x="1380744" y="0"/>
                </a:lnTo>
                <a:lnTo>
                  <a:pt x="1335024" y="77724"/>
                </a:lnTo>
                <a:lnTo>
                  <a:pt x="1330452" y="18288"/>
                </a:lnTo>
                <a:lnTo>
                  <a:pt x="1207008" y="155448"/>
                </a:lnTo>
                <a:lnTo>
                  <a:pt x="1147572" y="260604"/>
                </a:lnTo>
                <a:lnTo>
                  <a:pt x="1046988" y="306324"/>
                </a:lnTo>
                <a:lnTo>
                  <a:pt x="1092708" y="361188"/>
                </a:lnTo>
                <a:lnTo>
                  <a:pt x="1024128" y="393192"/>
                </a:lnTo>
                <a:lnTo>
                  <a:pt x="996696" y="374904"/>
                </a:lnTo>
                <a:lnTo>
                  <a:pt x="987552" y="338328"/>
                </a:lnTo>
                <a:lnTo>
                  <a:pt x="900684" y="406908"/>
                </a:lnTo>
                <a:lnTo>
                  <a:pt x="832104" y="448056"/>
                </a:lnTo>
                <a:lnTo>
                  <a:pt x="790956" y="539496"/>
                </a:lnTo>
                <a:lnTo>
                  <a:pt x="653796" y="658368"/>
                </a:lnTo>
                <a:lnTo>
                  <a:pt x="617220" y="708660"/>
                </a:lnTo>
                <a:lnTo>
                  <a:pt x="324612" y="800100"/>
                </a:lnTo>
                <a:lnTo>
                  <a:pt x="256032" y="992124"/>
                </a:lnTo>
                <a:lnTo>
                  <a:pt x="192024" y="1014984"/>
                </a:lnTo>
                <a:lnTo>
                  <a:pt x="146304" y="978408"/>
                </a:lnTo>
                <a:lnTo>
                  <a:pt x="0" y="955548"/>
                </a:lnTo>
                <a:lnTo>
                  <a:pt x="132588" y="1097280"/>
                </a:lnTo>
                <a:lnTo>
                  <a:pt x="196596" y="1138428"/>
                </a:lnTo>
                <a:lnTo>
                  <a:pt x="265176" y="1115568"/>
                </a:lnTo>
                <a:lnTo>
                  <a:pt x="416052" y="1124712"/>
                </a:lnTo>
                <a:lnTo>
                  <a:pt x="438912" y="1078992"/>
                </a:lnTo>
                <a:lnTo>
                  <a:pt x="489204" y="1019556"/>
                </a:lnTo>
                <a:lnTo>
                  <a:pt x="608076" y="1014984"/>
                </a:lnTo>
                <a:lnTo>
                  <a:pt x="731520" y="1056132"/>
                </a:lnTo>
                <a:lnTo>
                  <a:pt x="790956" y="1024128"/>
                </a:lnTo>
                <a:lnTo>
                  <a:pt x="918972" y="1019556"/>
                </a:lnTo>
                <a:lnTo>
                  <a:pt x="955548" y="896112"/>
                </a:lnTo>
                <a:lnTo>
                  <a:pt x="1024128" y="827532"/>
                </a:lnTo>
                <a:lnTo>
                  <a:pt x="1010412" y="790956"/>
                </a:lnTo>
                <a:lnTo>
                  <a:pt x="1024128" y="745236"/>
                </a:lnTo>
                <a:lnTo>
                  <a:pt x="1088136" y="740664"/>
                </a:lnTo>
                <a:lnTo>
                  <a:pt x="1147572" y="461772"/>
                </a:lnTo>
                <a:lnTo>
                  <a:pt x="1325880" y="502920"/>
                </a:lnTo>
                <a:lnTo>
                  <a:pt x="1440180" y="502920"/>
                </a:lnTo>
                <a:lnTo>
                  <a:pt x="1527048" y="55778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223" name="Freeform 5120"/>
          <p:cNvSpPr>
            <a:spLocks/>
          </p:cNvSpPr>
          <p:nvPr/>
        </p:nvSpPr>
        <p:spPr bwMode="auto">
          <a:xfrm>
            <a:off x="5513388" y="5014913"/>
            <a:ext cx="315912" cy="274637"/>
          </a:xfrm>
          <a:custGeom>
            <a:avLst/>
            <a:gdLst>
              <a:gd name="T0" fmla="*/ 0 w 315468"/>
              <a:gd name="T1" fmla="*/ 233711 h 274320"/>
              <a:gd name="T2" fmla="*/ 64188 w 315468"/>
              <a:gd name="T3" fmla="*/ 274954 h 274320"/>
              <a:gd name="T4" fmla="*/ 123792 w 315468"/>
              <a:gd name="T5" fmla="*/ 238294 h 274320"/>
              <a:gd name="T6" fmla="*/ 174226 w 315468"/>
              <a:gd name="T7" fmla="*/ 238294 h 274320"/>
              <a:gd name="T8" fmla="*/ 293432 w 315468"/>
              <a:gd name="T9" fmla="*/ 114564 h 274320"/>
              <a:gd name="T10" fmla="*/ 293432 w 315468"/>
              <a:gd name="T11" fmla="*/ 54990 h 274320"/>
              <a:gd name="T12" fmla="*/ 316357 w 315468"/>
              <a:gd name="T13" fmla="*/ 18330 h 274320"/>
              <a:gd name="T14" fmla="*/ 265923 w 315468"/>
              <a:gd name="T15" fmla="*/ 0 h 274320"/>
              <a:gd name="T16" fmla="*/ 192565 w 315468"/>
              <a:gd name="T17" fmla="*/ 41244 h 274320"/>
              <a:gd name="T18" fmla="*/ 197150 w 315468"/>
              <a:gd name="T19" fmla="*/ 87068 h 274320"/>
              <a:gd name="T20" fmla="*/ 174226 w 315468"/>
              <a:gd name="T21" fmla="*/ 105400 h 274320"/>
              <a:gd name="T22" fmla="*/ 146716 w 315468"/>
              <a:gd name="T23" fmla="*/ 82486 h 274320"/>
              <a:gd name="T24" fmla="*/ 132962 w 315468"/>
              <a:gd name="T25" fmla="*/ 100816 h 274320"/>
              <a:gd name="T26" fmla="*/ 82528 w 315468"/>
              <a:gd name="T27" fmla="*/ 73322 h 274320"/>
              <a:gd name="T28" fmla="*/ 18340 w 315468"/>
              <a:gd name="T29" fmla="*/ 151225 h 274320"/>
              <a:gd name="T30" fmla="*/ 77943 w 315468"/>
              <a:gd name="T31" fmla="*/ 178720 h 274320"/>
              <a:gd name="T32" fmla="*/ 4584 w 315468"/>
              <a:gd name="T33" fmla="*/ 206216 h 274320"/>
              <a:gd name="T34" fmla="*/ 0 w 315468"/>
              <a:gd name="T35" fmla="*/ 233711 h 27432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15468" h="274320">
                <a:moveTo>
                  <a:pt x="0" y="233172"/>
                </a:moveTo>
                <a:lnTo>
                  <a:pt x="64008" y="274320"/>
                </a:lnTo>
                <a:lnTo>
                  <a:pt x="123444" y="237744"/>
                </a:lnTo>
                <a:lnTo>
                  <a:pt x="173736" y="237744"/>
                </a:lnTo>
                <a:lnTo>
                  <a:pt x="292608" y="114300"/>
                </a:lnTo>
                <a:lnTo>
                  <a:pt x="292608" y="54864"/>
                </a:lnTo>
                <a:lnTo>
                  <a:pt x="315468" y="18288"/>
                </a:lnTo>
                <a:lnTo>
                  <a:pt x="265176" y="0"/>
                </a:lnTo>
                <a:lnTo>
                  <a:pt x="192024" y="41148"/>
                </a:lnTo>
                <a:lnTo>
                  <a:pt x="196596" y="86868"/>
                </a:lnTo>
                <a:lnTo>
                  <a:pt x="173736" y="105156"/>
                </a:lnTo>
                <a:lnTo>
                  <a:pt x="146304" y="82296"/>
                </a:lnTo>
                <a:lnTo>
                  <a:pt x="132588" y="100584"/>
                </a:lnTo>
                <a:lnTo>
                  <a:pt x="82296" y="73152"/>
                </a:lnTo>
                <a:lnTo>
                  <a:pt x="18288" y="150876"/>
                </a:lnTo>
                <a:lnTo>
                  <a:pt x="77724" y="178308"/>
                </a:lnTo>
                <a:cubicBezTo>
                  <a:pt x="50292" y="192024"/>
                  <a:pt x="32004" y="192024"/>
                  <a:pt x="4572" y="205740"/>
                </a:cubicBezTo>
                <a:lnTo>
                  <a:pt x="0" y="23317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4" name="Freeform 5122"/>
          <p:cNvSpPr>
            <a:spLocks/>
          </p:cNvSpPr>
          <p:nvPr/>
        </p:nvSpPr>
        <p:spPr bwMode="auto">
          <a:xfrm>
            <a:off x="5376863" y="5303838"/>
            <a:ext cx="90487" cy="87312"/>
          </a:xfrm>
          <a:custGeom>
            <a:avLst/>
            <a:gdLst>
              <a:gd name="T0" fmla="*/ 89544 w 91440"/>
              <a:gd name="T1" fmla="*/ 0 h 86868"/>
              <a:gd name="T2" fmla="*/ 0 w 91440"/>
              <a:gd name="T3" fmla="*/ 46189 h 86868"/>
              <a:gd name="T4" fmla="*/ 13432 w 91440"/>
              <a:gd name="T5" fmla="*/ 87758 h 86868"/>
              <a:gd name="T6" fmla="*/ 85067 w 91440"/>
              <a:gd name="T7" fmla="*/ 69283 h 86868"/>
              <a:gd name="T8" fmla="*/ 89544 w 91440"/>
              <a:gd name="T9" fmla="*/ 0 h 868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" h="86868">
                <a:moveTo>
                  <a:pt x="91440" y="0"/>
                </a:moveTo>
                <a:lnTo>
                  <a:pt x="0" y="45720"/>
                </a:lnTo>
                <a:lnTo>
                  <a:pt x="13716" y="86868"/>
                </a:lnTo>
                <a:lnTo>
                  <a:pt x="86868" y="68580"/>
                </a:lnTo>
                <a:lnTo>
                  <a:pt x="9144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5" name="Freeform 5123"/>
          <p:cNvSpPr>
            <a:spLocks/>
          </p:cNvSpPr>
          <p:nvPr/>
        </p:nvSpPr>
        <p:spPr bwMode="auto">
          <a:xfrm>
            <a:off x="5180013" y="5289550"/>
            <a:ext cx="41275" cy="23813"/>
          </a:xfrm>
          <a:custGeom>
            <a:avLst/>
            <a:gdLst>
              <a:gd name="T0" fmla="*/ 41402 w 41148"/>
              <a:gd name="T1" fmla="*/ 0 h 22860"/>
              <a:gd name="T2" fmla="*/ 0 w 41148"/>
              <a:gd name="T3" fmla="*/ 24806 h 22860"/>
              <a:gd name="T4" fmla="*/ 41402 w 41148"/>
              <a:gd name="T5" fmla="*/ 0 h 228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148" h="22860">
                <a:moveTo>
                  <a:pt x="41148" y="0"/>
                </a:moveTo>
                <a:lnTo>
                  <a:pt x="0" y="22860"/>
                </a:lnTo>
                <a:lnTo>
                  <a:pt x="4114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6" name="Freeform 5124"/>
          <p:cNvSpPr>
            <a:spLocks/>
          </p:cNvSpPr>
          <p:nvPr/>
        </p:nvSpPr>
        <p:spPr bwMode="auto">
          <a:xfrm>
            <a:off x="5472113" y="4883150"/>
            <a:ext cx="101600" cy="73025"/>
          </a:xfrm>
          <a:custGeom>
            <a:avLst/>
            <a:gdLst>
              <a:gd name="T0" fmla="*/ 102626 w 100584"/>
              <a:gd name="T1" fmla="*/ 0 h 73152"/>
              <a:gd name="T2" fmla="*/ 0 w 100584"/>
              <a:gd name="T3" fmla="*/ 50118 h 73152"/>
              <a:gd name="T4" fmla="*/ 23324 w 100584"/>
              <a:gd name="T5" fmla="*/ 72898 h 73152"/>
              <a:gd name="T6" fmla="*/ 102626 w 100584"/>
              <a:gd name="T7" fmla="*/ 0 h 73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584" h="73152">
                <a:moveTo>
                  <a:pt x="100584" y="0"/>
                </a:moveTo>
                <a:lnTo>
                  <a:pt x="0" y="50292"/>
                </a:lnTo>
                <a:lnTo>
                  <a:pt x="22860" y="73152"/>
                </a:lnTo>
                <a:lnTo>
                  <a:pt x="10058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7" name="Freeform 5125"/>
          <p:cNvSpPr>
            <a:spLocks/>
          </p:cNvSpPr>
          <p:nvPr/>
        </p:nvSpPr>
        <p:spPr bwMode="auto">
          <a:xfrm>
            <a:off x="5610225" y="4878388"/>
            <a:ext cx="49213" cy="68262"/>
          </a:xfrm>
          <a:custGeom>
            <a:avLst/>
            <a:gdLst>
              <a:gd name="T0" fmla="*/ 48157 w 50292"/>
              <a:gd name="T1" fmla="*/ 0 h 68580"/>
              <a:gd name="T2" fmla="*/ 0 w 50292"/>
              <a:gd name="T3" fmla="*/ 22648 h 68580"/>
              <a:gd name="T4" fmla="*/ 0 w 50292"/>
              <a:gd name="T5" fmla="*/ 67945 h 68580"/>
              <a:gd name="T6" fmla="*/ 48157 w 50292"/>
              <a:gd name="T7" fmla="*/ 0 h 685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292" h="68580">
                <a:moveTo>
                  <a:pt x="50292" y="0"/>
                </a:moveTo>
                <a:lnTo>
                  <a:pt x="0" y="22860"/>
                </a:lnTo>
                <a:lnTo>
                  <a:pt x="0" y="68580"/>
                </a:lnTo>
                <a:lnTo>
                  <a:pt x="5029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8" name="Freeform 5126"/>
          <p:cNvSpPr>
            <a:spLocks/>
          </p:cNvSpPr>
          <p:nvPr/>
        </p:nvSpPr>
        <p:spPr bwMode="auto">
          <a:xfrm>
            <a:off x="5683250" y="4868863"/>
            <a:ext cx="119063" cy="60325"/>
          </a:xfrm>
          <a:custGeom>
            <a:avLst/>
            <a:gdLst>
              <a:gd name="T0" fmla="*/ 119254 w 118872"/>
              <a:gd name="T1" fmla="*/ 0 h 59436"/>
              <a:gd name="T2" fmla="*/ 18346 w 118872"/>
              <a:gd name="T3" fmla="*/ 9420 h 59436"/>
              <a:gd name="T4" fmla="*/ 0 w 118872"/>
              <a:gd name="T5" fmla="*/ 61227 h 59436"/>
              <a:gd name="T6" fmla="*/ 119254 w 118872"/>
              <a:gd name="T7" fmla="*/ 0 h 594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8872" h="59436">
                <a:moveTo>
                  <a:pt x="118872" y="0"/>
                </a:moveTo>
                <a:lnTo>
                  <a:pt x="18288" y="9144"/>
                </a:lnTo>
                <a:lnTo>
                  <a:pt x="0" y="59436"/>
                </a:lnTo>
                <a:lnTo>
                  <a:pt x="1188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29" name="Freeform 5127"/>
          <p:cNvSpPr>
            <a:spLocks/>
          </p:cNvSpPr>
          <p:nvPr/>
        </p:nvSpPr>
        <p:spPr bwMode="auto">
          <a:xfrm>
            <a:off x="5929313" y="4778375"/>
            <a:ext cx="192087" cy="53975"/>
          </a:xfrm>
          <a:custGeom>
            <a:avLst/>
            <a:gdLst>
              <a:gd name="T0" fmla="*/ 192150 w 192024"/>
              <a:gd name="T1" fmla="*/ 8850 h 54864"/>
              <a:gd name="T2" fmla="*/ 100650 w 192024"/>
              <a:gd name="T3" fmla="*/ 17700 h 54864"/>
              <a:gd name="T4" fmla="*/ 50325 w 192024"/>
              <a:gd name="T5" fmla="*/ 0 h 54864"/>
              <a:gd name="T6" fmla="*/ 0 w 192024"/>
              <a:gd name="T7" fmla="*/ 48675 h 54864"/>
              <a:gd name="T8" fmla="*/ 73200 w 192024"/>
              <a:gd name="T9" fmla="*/ 48675 h 54864"/>
              <a:gd name="T10" fmla="*/ 137250 w 192024"/>
              <a:gd name="T11" fmla="*/ 53100 h 54864"/>
              <a:gd name="T12" fmla="*/ 192150 w 192024"/>
              <a:gd name="T13" fmla="*/ 8850 h 548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2024" h="54864">
                <a:moveTo>
                  <a:pt x="192024" y="9144"/>
                </a:moveTo>
                <a:lnTo>
                  <a:pt x="100584" y="18288"/>
                </a:lnTo>
                <a:lnTo>
                  <a:pt x="50292" y="0"/>
                </a:lnTo>
                <a:lnTo>
                  <a:pt x="0" y="50292"/>
                </a:lnTo>
                <a:lnTo>
                  <a:pt x="73152" y="50292"/>
                </a:lnTo>
                <a:lnTo>
                  <a:pt x="137160" y="54864"/>
                </a:lnTo>
                <a:lnTo>
                  <a:pt x="192024" y="914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0" name="Freeform 5128"/>
          <p:cNvSpPr>
            <a:spLocks/>
          </p:cNvSpPr>
          <p:nvPr/>
        </p:nvSpPr>
        <p:spPr bwMode="auto">
          <a:xfrm>
            <a:off x="4635500" y="3035300"/>
            <a:ext cx="1198563" cy="1366838"/>
          </a:xfrm>
          <a:custGeom>
            <a:avLst/>
            <a:gdLst>
              <a:gd name="T0" fmla="*/ 1157391 w 1197864"/>
              <a:gd name="T1" fmla="*/ 0 h 1367028"/>
              <a:gd name="T2" fmla="*/ 969830 w 1197864"/>
              <a:gd name="T3" fmla="*/ 182855 h 1367028"/>
              <a:gd name="T4" fmla="*/ 686200 w 1197864"/>
              <a:gd name="T5" fmla="*/ 132570 h 1367028"/>
              <a:gd name="T6" fmla="*/ 489489 w 1197864"/>
              <a:gd name="T7" fmla="*/ 91427 h 1367028"/>
              <a:gd name="T8" fmla="*/ 375123 w 1197864"/>
              <a:gd name="T9" fmla="*/ 127998 h 1367028"/>
              <a:gd name="T10" fmla="*/ 288204 w 1197864"/>
              <a:gd name="T11" fmla="*/ 155426 h 1367028"/>
              <a:gd name="T12" fmla="*/ 182987 w 1197864"/>
              <a:gd name="T13" fmla="*/ 461708 h 1367028"/>
              <a:gd name="T14" fmla="*/ 114367 w 1197864"/>
              <a:gd name="T15" fmla="*/ 566849 h 1367028"/>
              <a:gd name="T16" fmla="*/ 59471 w 1197864"/>
              <a:gd name="T17" fmla="*/ 754275 h 1367028"/>
              <a:gd name="T18" fmla="*/ 0 w 1197864"/>
              <a:gd name="T19" fmla="*/ 836560 h 1367028"/>
              <a:gd name="T20" fmla="*/ 13724 w 1197864"/>
              <a:gd name="T21" fmla="*/ 914273 h 1367028"/>
              <a:gd name="T22" fmla="*/ 137240 w 1197864"/>
              <a:gd name="T23" fmla="*/ 973701 h 1367028"/>
              <a:gd name="T24" fmla="*/ 169263 w 1197864"/>
              <a:gd name="T25" fmla="*/ 1083413 h 1367028"/>
              <a:gd name="T26" fmla="*/ 178412 w 1197864"/>
              <a:gd name="T27" fmla="*/ 1366838 h 1367028"/>
              <a:gd name="T28" fmla="*/ 301928 w 1197864"/>
              <a:gd name="T29" fmla="*/ 1343981 h 1367028"/>
              <a:gd name="T30" fmla="*/ 306503 w 1197864"/>
              <a:gd name="T31" fmla="*/ 1193126 h 1367028"/>
              <a:gd name="T32" fmla="*/ 301928 w 1197864"/>
              <a:gd name="T33" fmla="*/ 969129 h 1367028"/>
              <a:gd name="T34" fmla="*/ 365973 w 1197864"/>
              <a:gd name="T35" fmla="*/ 804560 h 1367028"/>
              <a:gd name="T36" fmla="*/ 434593 w 1197864"/>
              <a:gd name="T37" fmla="*/ 882273 h 1367028"/>
              <a:gd name="T38" fmla="*/ 516937 w 1197864"/>
              <a:gd name="T39" fmla="*/ 1078842 h 1367028"/>
              <a:gd name="T40" fmla="*/ 576408 w 1197864"/>
              <a:gd name="T41" fmla="*/ 1215983 h 1367028"/>
              <a:gd name="T42" fmla="*/ 773119 w 1197864"/>
              <a:gd name="T43" fmla="*/ 1142841 h 1367028"/>
              <a:gd name="T44" fmla="*/ 677051 w 1197864"/>
              <a:gd name="T45" fmla="*/ 927987 h 1367028"/>
              <a:gd name="T46" fmla="*/ 635879 w 1197864"/>
              <a:gd name="T47" fmla="*/ 841131 h 1367028"/>
              <a:gd name="T48" fmla="*/ 544385 w 1197864"/>
              <a:gd name="T49" fmla="*/ 681133 h 1367028"/>
              <a:gd name="T50" fmla="*/ 768544 w 1197864"/>
              <a:gd name="T51" fmla="*/ 484565 h 1367028"/>
              <a:gd name="T52" fmla="*/ 860038 w 1197864"/>
              <a:gd name="T53" fmla="*/ 466279 h 1367028"/>
              <a:gd name="T54" fmla="*/ 754820 w 1197864"/>
              <a:gd name="T55" fmla="*/ 438851 h 1367028"/>
              <a:gd name="T56" fmla="*/ 690775 w 1197864"/>
              <a:gd name="T57" fmla="*/ 461708 h 1367028"/>
              <a:gd name="T58" fmla="*/ 530661 w 1197864"/>
              <a:gd name="T59" fmla="*/ 484565 h 1367028"/>
              <a:gd name="T60" fmla="*/ 393421 w 1197864"/>
              <a:gd name="T61" fmla="*/ 580563 h 1367028"/>
              <a:gd name="T62" fmla="*/ 269905 w 1197864"/>
              <a:gd name="T63" fmla="*/ 461708 h 1367028"/>
              <a:gd name="T64" fmla="*/ 315652 w 1197864"/>
              <a:gd name="T65" fmla="*/ 233140 h 1367028"/>
              <a:gd name="T66" fmla="*/ 626730 w 1197864"/>
              <a:gd name="T67" fmla="*/ 233140 h 1367028"/>
              <a:gd name="T68" fmla="*/ 846314 w 1197864"/>
              <a:gd name="T69" fmla="*/ 269711 h 1367028"/>
              <a:gd name="T70" fmla="*/ 1116219 w 1197864"/>
              <a:gd name="T71" fmla="*/ 150855 h 136702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197864" h="1367028">
                <a:moveTo>
                  <a:pt x="1197864" y="41148"/>
                </a:moveTo>
                <a:lnTo>
                  <a:pt x="1156716" y="0"/>
                </a:lnTo>
                <a:lnTo>
                  <a:pt x="1069848" y="86868"/>
                </a:lnTo>
                <a:lnTo>
                  <a:pt x="969264" y="182880"/>
                </a:lnTo>
                <a:lnTo>
                  <a:pt x="758952" y="141732"/>
                </a:lnTo>
                <a:lnTo>
                  <a:pt x="685800" y="132588"/>
                </a:lnTo>
                <a:lnTo>
                  <a:pt x="525780" y="137160"/>
                </a:lnTo>
                <a:lnTo>
                  <a:pt x="489204" y="91440"/>
                </a:lnTo>
                <a:lnTo>
                  <a:pt x="393192" y="73152"/>
                </a:lnTo>
                <a:lnTo>
                  <a:pt x="374904" y="128016"/>
                </a:lnTo>
                <a:lnTo>
                  <a:pt x="329184" y="173736"/>
                </a:lnTo>
                <a:lnTo>
                  <a:pt x="288036" y="155448"/>
                </a:lnTo>
                <a:lnTo>
                  <a:pt x="187452" y="310896"/>
                </a:lnTo>
                <a:lnTo>
                  <a:pt x="182880" y="461772"/>
                </a:lnTo>
                <a:lnTo>
                  <a:pt x="173736" y="461772"/>
                </a:lnTo>
                <a:lnTo>
                  <a:pt x="114300" y="566928"/>
                </a:lnTo>
                <a:lnTo>
                  <a:pt x="109728" y="704088"/>
                </a:lnTo>
                <a:lnTo>
                  <a:pt x="59436" y="754380"/>
                </a:lnTo>
                <a:lnTo>
                  <a:pt x="59436" y="804672"/>
                </a:lnTo>
                <a:lnTo>
                  <a:pt x="0" y="836676"/>
                </a:lnTo>
                <a:lnTo>
                  <a:pt x="22860" y="873252"/>
                </a:lnTo>
                <a:lnTo>
                  <a:pt x="13716" y="914400"/>
                </a:lnTo>
                <a:lnTo>
                  <a:pt x="45720" y="982980"/>
                </a:lnTo>
                <a:lnTo>
                  <a:pt x="137160" y="973836"/>
                </a:lnTo>
                <a:lnTo>
                  <a:pt x="146304" y="1042416"/>
                </a:lnTo>
                <a:lnTo>
                  <a:pt x="169164" y="1083564"/>
                </a:lnTo>
                <a:lnTo>
                  <a:pt x="128016" y="1312164"/>
                </a:lnTo>
                <a:lnTo>
                  <a:pt x="178308" y="1367028"/>
                </a:lnTo>
                <a:lnTo>
                  <a:pt x="237744" y="1344168"/>
                </a:lnTo>
                <a:lnTo>
                  <a:pt x="301752" y="1344168"/>
                </a:lnTo>
                <a:lnTo>
                  <a:pt x="283464" y="1271016"/>
                </a:lnTo>
                <a:lnTo>
                  <a:pt x="306324" y="1193292"/>
                </a:lnTo>
                <a:lnTo>
                  <a:pt x="306324" y="1056132"/>
                </a:lnTo>
                <a:lnTo>
                  <a:pt x="301752" y="969264"/>
                </a:lnTo>
                <a:lnTo>
                  <a:pt x="274320" y="877824"/>
                </a:lnTo>
                <a:lnTo>
                  <a:pt x="365760" y="804672"/>
                </a:lnTo>
                <a:lnTo>
                  <a:pt x="425196" y="804672"/>
                </a:lnTo>
                <a:lnTo>
                  <a:pt x="434340" y="882396"/>
                </a:lnTo>
                <a:lnTo>
                  <a:pt x="402336" y="960120"/>
                </a:lnTo>
                <a:lnTo>
                  <a:pt x="516636" y="1078992"/>
                </a:lnTo>
                <a:lnTo>
                  <a:pt x="507492" y="1184148"/>
                </a:lnTo>
                <a:lnTo>
                  <a:pt x="576072" y="1216152"/>
                </a:lnTo>
                <a:lnTo>
                  <a:pt x="621792" y="1129284"/>
                </a:lnTo>
                <a:lnTo>
                  <a:pt x="772668" y="1143000"/>
                </a:lnTo>
                <a:lnTo>
                  <a:pt x="649224" y="992124"/>
                </a:lnTo>
                <a:lnTo>
                  <a:pt x="676656" y="928116"/>
                </a:lnTo>
                <a:lnTo>
                  <a:pt x="644652" y="873252"/>
                </a:lnTo>
                <a:lnTo>
                  <a:pt x="635508" y="841248"/>
                </a:lnTo>
                <a:lnTo>
                  <a:pt x="489204" y="672084"/>
                </a:lnTo>
                <a:lnTo>
                  <a:pt x="544068" y="681228"/>
                </a:lnTo>
                <a:lnTo>
                  <a:pt x="635508" y="626364"/>
                </a:lnTo>
                <a:lnTo>
                  <a:pt x="768096" y="484632"/>
                </a:lnTo>
                <a:lnTo>
                  <a:pt x="832104" y="507492"/>
                </a:lnTo>
                <a:lnTo>
                  <a:pt x="859536" y="466344"/>
                </a:lnTo>
                <a:lnTo>
                  <a:pt x="822960" y="438912"/>
                </a:lnTo>
                <a:lnTo>
                  <a:pt x="754380" y="438912"/>
                </a:lnTo>
                <a:lnTo>
                  <a:pt x="768096" y="457200"/>
                </a:lnTo>
                <a:lnTo>
                  <a:pt x="690372" y="461772"/>
                </a:lnTo>
                <a:lnTo>
                  <a:pt x="598932" y="502920"/>
                </a:lnTo>
                <a:lnTo>
                  <a:pt x="530352" y="484632"/>
                </a:lnTo>
                <a:lnTo>
                  <a:pt x="466344" y="548640"/>
                </a:lnTo>
                <a:lnTo>
                  <a:pt x="393192" y="580644"/>
                </a:lnTo>
                <a:lnTo>
                  <a:pt x="338328" y="516636"/>
                </a:lnTo>
                <a:lnTo>
                  <a:pt x="269748" y="461772"/>
                </a:lnTo>
                <a:lnTo>
                  <a:pt x="242316" y="370332"/>
                </a:lnTo>
                <a:lnTo>
                  <a:pt x="315468" y="233172"/>
                </a:lnTo>
                <a:lnTo>
                  <a:pt x="425196" y="237744"/>
                </a:lnTo>
                <a:lnTo>
                  <a:pt x="626364" y="233172"/>
                </a:lnTo>
                <a:lnTo>
                  <a:pt x="822960" y="233172"/>
                </a:lnTo>
                <a:lnTo>
                  <a:pt x="845820" y="269748"/>
                </a:lnTo>
                <a:lnTo>
                  <a:pt x="1046988" y="246888"/>
                </a:lnTo>
                <a:lnTo>
                  <a:pt x="1115568" y="150876"/>
                </a:lnTo>
                <a:lnTo>
                  <a:pt x="1197864" y="4114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1" name="Freeform 5129"/>
          <p:cNvSpPr>
            <a:spLocks/>
          </p:cNvSpPr>
          <p:nvPr/>
        </p:nvSpPr>
        <p:spPr bwMode="auto">
          <a:xfrm>
            <a:off x="4137025" y="3968750"/>
            <a:ext cx="41275" cy="141288"/>
          </a:xfrm>
          <a:custGeom>
            <a:avLst/>
            <a:gdLst>
              <a:gd name="T0" fmla="*/ 27602 w 41148"/>
              <a:gd name="T1" fmla="*/ 0 h 141732"/>
              <a:gd name="T2" fmla="*/ 0 w 41148"/>
              <a:gd name="T3" fmla="*/ 63607 h 141732"/>
              <a:gd name="T4" fmla="*/ 13800 w 41148"/>
              <a:gd name="T5" fmla="*/ 140845 h 141732"/>
              <a:gd name="T6" fmla="*/ 41402 w 41148"/>
              <a:gd name="T7" fmla="*/ 77238 h 141732"/>
              <a:gd name="T8" fmla="*/ 27602 w 41148"/>
              <a:gd name="T9" fmla="*/ 0 h 1417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148" h="141732">
                <a:moveTo>
                  <a:pt x="27432" y="0"/>
                </a:moveTo>
                <a:lnTo>
                  <a:pt x="0" y="64008"/>
                </a:lnTo>
                <a:lnTo>
                  <a:pt x="13716" y="141732"/>
                </a:lnTo>
                <a:lnTo>
                  <a:pt x="41148" y="77724"/>
                </a:lnTo>
                <a:lnTo>
                  <a:pt x="2743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2" name="Freeform 5130"/>
          <p:cNvSpPr>
            <a:spLocks/>
          </p:cNvSpPr>
          <p:nvPr/>
        </p:nvSpPr>
        <p:spPr bwMode="auto">
          <a:xfrm>
            <a:off x="2930525" y="3543300"/>
            <a:ext cx="9525" cy="63500"/>
          </a:xfrm>
          <a:custGeom>
            <a:avLst/>
            <a:gdLst>
              <a:gd name="T0" fmla="*/ 0 w 9144"/>
              <a:gd name="T1" fmla="*/ 0 h 64008"/>
              <a:gd name="T2" fmla="*/ 9922 w 9144"/>
              <a:gd name="T3" fmla="*/ 62996 h 64008"/>
              <a:gd name="T4" fmla="*/ 0 w 9144"/>
              <a:gd name="T5" fmla="*/ 0 h 640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44" h="64008">
                <a:moveTo>
                  <a:pt x="0" y="0"/>
                </a:moveTo>
                <a:lnTo>
                  <a:pt x="9144" y="64008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3" name="Freeform 5131"/>
          <p:cNvSpPr>
            <a:spLocks/>
          </p:cNvSpPr>
          <p:nvPr/>
        </p:nvSpPr>
        <p:spPr bwMode="auto">
          <a:xfrm>
            <a:off x="5280025" y="4229100"/>
            <a:ext cx="111125" cy="150813"/>
          </a:xfrm>
          <a:custGeom>
            <a:avLst/>
            <a:gdLst>
              <a:gd name="T0" fmla="*/ 28135 w 109728"/>
              <a:gd name="T1" fmla="*/ 0 h 150876"/>
              <a:gd name="T2" fmla="*/ 0 w 109728"/>
              <a:gd name="T3" fmla="*/ 123340 h 150876"/>
              <a:gd name="T4" fmla="*/ 51580 w 109728"/>
              <a:gd name="T5" fmla="*/ 150750 h 150876"/>
              <a:gd name="T6" fmla="*/ 93783 w 109728"/>
              <a:gd name="T7" fmla="*/ 59386 h 150876"/>
              <a:gd name="T8" fmla="*/ 112540 w 109728"/>
              <a:gd name="T9" fmla="*/ 0 h 150876"/>
              <a:gd name="T10" fmla="*/ 28135 w 109728"/>
              <a:gd name="T11" fmla="*/ 0 h 1508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9728" h="150876">
                <a:moveTo>
                  <a:pt x="27432" y="0"/>
                </a:moveTo>
                <a:lnTo>
                  <a:pt x="0" y="123444"/>
                </a:lnTo>
                <a:lnTo>
                  <a:pt x="50292" y="150876"/>
                </a:lnTo>
                <a:lnTo>
                  <a:pt x="91440" y="59436"/>
                </a:lnTo>
                <a:lnTo>
                  <a:pt x="109728" y="0"/>
                </a:lnTo>
                <a:lnTo>
                  <a:pt x="2743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4" name="Freeform 5132"/>
          <p:cNvSpPr>
            <a:spLocks/>
          </p:cNvSpPr>
          <p:nvPr/>
        </p:nvSpPr>
        <p:spPr bwMode="auto">
          <a:xfrm>
            <a:off x="5216525" y="4292600"/>
            <a:ext cx="14288" cy="77788"/>
          </a:xfrm>
          <a:custGeom>
            <a:avLst/>
            <a:gdLst>
              <a:gd name="T0" fmla="*/ 0 w 13716"/>
              <a:gd name="T1" fmla="*/ 0 h 77724"/>
              <a:gd name="T2" fmla="*/ 14884 w 13716"/>
              <a:gd name="T3" fmla="*/ 77852 h 777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716" h="77724">
                <a:moveTo>
                  <a:pt x="0" y="0"/>
                </a:moveTo>
                <a:lnTo>
                  <a:pt x="13716" y="77724"/>
                </a:lnTo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5" name="Freeform 5133"/>
          <p:cNvSpPr>
            <a:spLocks/>
          </p:cNvSpPr>
          <p:nvPr/>
        </p:nvSpPr>
        <p:spPr bwMode="auto">
          <a:xfrm>
            <a:off x="5349875" y="4178300"/>
            <a:ext cx="95250" cy="247650"/>
          </a:xfrm>
          <a:custGeom>
            <a:avLst/>
            <a:gdLst>
              <a:gd name="T0" fmla="*/ 67496 w 96012"/>
              <a:gd name="T1" fmla="*/ 0 h 246888"/>
              <a:gd name="T2" fmla="*/ 22499 w 96012"/>
              <a:gd name="T3" fmla="*/ 128807 h 246888"/>
              <a:gd name="T4" fmla="*/ 0 w 96012"/>
              <a:gd name="T5" fmla="*/ 225413 h 246888"/>
              <a:gd name="T6" fmla="*/ 40497 w 96012"/>
              <a:gd name="T7" fmla="*/ 248414 h 246888"/>
              <a:gd name="T8" fmla="*/ 40497 w 96012"/>
              <a:gd name="T9" fmla="*/ 193211 h 246888"/>
              <a:gd name="T10" fmla="*/ 94494 w 96012"/>
              <a:gd name="T11" fmla="*/ 170210 h 246888"/>
              <a:gd name="T12" fmla="*/ 71995 w 96012"/>
              <a:gd name="T13" fmla="*/ 115007 h 246888"/>
              <a:gd name="T14" fmla="*/ 67496 w 96012"/>
              <a:gd name="T15" fmla="*/ 0 h 2468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6012" h="246888">
                <a:moveTo>
                  <a:pt x="68580" y="0"/>
                </a:moveTo>
                <a:lnTo>
                  <a:pt x="22860" y="128016"/>
                </a:lnTo>
                <a:lnTo>
                  <a:pt x="0" y="224028"/>
                </a:lnTo>
                <a:lnTo>
                  <a:pt x="41148" y="246888"/>
                </a:lnTo>
                <a:lnTo>
                  <a:pt x="41148" y="192024"/>
                </a:lnTo>
                <a:lnTo>
                  <a:pt x="96012" y="169164"/>
                </a:lnTo>
                <a:lnTo>
                  <a:pt x="73152" y="114300"/>
                </a:lnTo>
                <a:lnTo>
                  <a:pt x="685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6" name="Freeform 5134"/>
          <p:cNvSpPr>
            <a:spLocks/>
          </p:cNvSpPr>
          <p:nvPr/>
        </p:nvSpPr>
        <p:spPr bwMode="auto">
          <a:xfrm>
            <a:off x="5391150" y="3570288"/>
            <a:ext cx="136525" cy="92075"/>
          </a:xfrm>
          <a:custGeom>
            <a:avLst/>
            <a:gdLst>
              <a:gd name="T0" fmla="*/ 22649 w 137160"/>
              <a:gd name="T1" fmla="*/ 0 h 91440"/>
              <a:gd name="T2" fmla="*/ 0 w 137160"/>
              <a:gd name="T3" fmla="*/ 32450 h 91440"/>
              <a:gd name="T4" fmla="*/ 0 w 137160"/>
              <a:gd name="T5" fmla="*/ 92714 h 91440"/>
              <a:gd name="T6" fmla="*/ 49827 w 137160"/>
              <a:gd name="T7" fmla="*/ 55629 h 91440"/>
              <a:gd name="T8" fmla="*/ 90596 w 137160"/>
              <a:gd name="T9" fmla="*/ 74172 h 91440"/>
              <a:gd name="T10" fmla="*/ 135893 w 137160"/>
              <a:gd name="T11" fmla="*/ 64901 h 91440"/>
              <a:gd name="T12" fmla="*/ 131363 w 137160"/>
              <a:gd name="T13" fmla="*/ 23179 h 91440"/>
              <a:gd name="T14" fmla="*/ 81536 w 137160"/>
              <a:gd name="T15" fmla="*/ 18543 h 91440"/>
              <a:gd name="T16" fmla="*/ 22649 w 137160"/>
              <a:gd name="T17" fmla="*/ 0 h 914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7160" h="91440">
                <a:moveTo>
                  <a:pt x="22860" y="0"/>
                </a:moveTo>
                <a:lnTo>
                  <a:pt x="0" y="32004"/>
                </a:lnTo>
                <a:lnTo>
                  <a:pt x="0" y="91440"/>
                </a:lnTo>
                <a:lnTo>
                  <a:pt x="50292" y="54864"/>
                </a:lnTo>
                <a:lnTo>
                  <a:pt x="91440" y="73152"/>
                </a:lnTo>
                <a:lnTo>
                  <a:pt x="137160" y="64008"/>
                </a:lnTo>
                <a:lnTo>
                  <a:pt x="132588" y="22860"/>
                </a:lnTo>
                <a:lnTo>
                  <a:pt x="82296" y="18288"/>
                </a:lnTo>
                <a:lnTo>
                  <a:pt x="2286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7" name="Freeform 5135"/>
          <p:cNvSpPr>
            <a:spLocks/>
          </p:cNvSpPr>
          <p:nvPr/>
        </p:nvSpPr>
        <p:spPr bwMode="auto">
          <a:xfrm>
            <a:off x="5646738" y="3657600"/>
            <a:ext cx="182562" cy="77788"/>
          </a:xfrm>
          <a:custGeom>
            <a:avLst/>
            <a:gdLst>
              <a:gd name="T0" fmla="*/ 54674 w 182880"/>
              <a:gd name="T1" fmla="*/ 0 h 77724"/>
              <a:gd name="T2" fmla="*/ 0 w 182880"/>
              <a:gd name="T3" fmla="*/ 50374 h 77724"/>
              <a:gd name="T4" fmla="*/ 22780 w 182880"/>
              <a:gd name="T5" fmla="*/ 77852 h 77724"/>
              <a:gd name="T6" fmla="*/ 91122 w 182880"/>
              <a:gd name="T7" fmla="*/ 59534 h 77724"/>
              <a:gd name="T8" fmla="*/ 118459 w 182880"/>
              <a:gd name="T9" fmla="*/ 64114 h 77724"/>
              <a:gd name="T10" fmla="*/ 182245 w 182880"/>
              <a:gd name="T11" fmla="*/ 54954 h 77724"/>
              <a:gd name="T12" fmla="*/ 177688 w 182880"/>
              <a:gd name="T13" fmla="*/ 13738 h 77724"/>
              <a:gd name="T14" fmla="*/ 127571 w 182880"/>
              <a:gd name="T15" fmla="*/ 18318 h 77724"/>
              <a:gd name="T16" fmla="*/ 54674 w 182880"/>
              <a:gd name="T17" fmla="*/ 0 h 777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2880" h="77724">
                <a:moveTo>
                  <a:pt x="54864" y="0"/>
                </a:moveTo>
                <a:lnTo>
                  <a:pt x="0" y="50292"/>
                </a:lnTo>
                <a:lnTo>
                  <a:pt x="22860" y="77724"/>
                </a:lnTo>
                <a:lnTo>
                  <a:pt x="91440" y="59436"/>
                </a:lnTo>
                <a:lnTo>
                  <a:pt x="118872" y="64008"/>
                </a:lnTo>
                <a:lnTo>
                  <a:pt x="182880" y="54864"/>
                </a:lnTo>
                <a:lnTo>
                  <a:pt x="178308" y="13716"/>
                </a:lnTo>
                <a:lnTo>
                  <a:pt x="128016" y="18288"/>
                </a:lnTo>
                <a:lnTo>
                  <a:pt x="5486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8" name="Freeform 5136"/>
          <p:cNvSpPr>
            <a:spLocks/>
          </p:cNvSpPr>
          <p:nvPr/>
        </p:nvSpPr>
        <p:spPr bwMode="auto">
          <a:xfrm>
            <a:off x="6227763" y="2944813"/>
            <a:ext cx="265112" cy="584200"/>
          </a:xfrm>
          <a:custGeom>
            <a:avLst/>
            <a:gdLst>
              <a:gd name="T0" fmla="*/ 86826 w 265176"/>
              <a:gd name="T1" fmla="*/ 0 h 585216"/>
              <a:gd name="T2" fmla="*/ 27418 w 265176"/>
              <a:gd name="T3" fmla="*/ 82010 h 585216"/>
              <a:gd name="T4" fmla="*/ 22848 w 265176"/>
              <a:gd name="T5" fmla="*/ 150353 h 585216"/>
              <a:gd name="T6" fmla="*/ 0 w 265176"/>
              <a:gd name="T7" fmla="*/ 205026 h 585216"/>
              <a:gd name="T8" fmla="*/ 41128 w 265176"/>
              <a:gd name="T9" fmla="*/ 273369 h 585216"/>
              <a:gd name="T10" fmla="*/ 18280 w 265176"/>
              <a:gd name="T11" fmla="*/ 305261 h 585216"/>
              <a:gd name="T12" fmla="*/ 63978 w 265176"/>
              <a:gd name="T13" fmla="*/ 378159 h 585216"/>
              <a:gd name="T14" fmla="*/ 41128 w 265176"/>
              <a:gd name="T15" fmla="*/ 464726 h 585216"/>
              <a:gd name="T16" fmla="*/ 150804 w 265176"/>
              <a:gd name="T17" fmla="*/ 583186 h 585216"/>
              <a:gd name="T18" fmla="*/ 105106 w 265176"/>
              <a:gd name="T19" fmla="*/ 423721 h 585216"/>
              <a:gd name="T20" fmla="*/ 105106 w 265176"/>
              <a:gd name="T21" fmla="*/ 318929 h 585216"/>
              <a:gd name="T22" fmla="*/ 242200 w 265176"/>
              <a:gd name="T23" fmla="*/ 359935 h 585216"/>
              <a:gd name="T24" fmla="*/ 223920 w 265176"/>
              <a:gd name="T25" fmla="*/ 309817 h 585216"/>
              <a:gd name="T26" fmla="*/ 164512 w 265176"/>
              <a:gd name="T27" fmla="*/ 277925 h 585216"/>
              <a:gd name="T28" fmla="*/ 196502 w 265176"/>
              <a:gd name="T29" fmla="*/ 232363 h 585216"/>
              <a:gd name="T30" fmla="*/ 265048 w 265176"/>
              <a:gd name="T31" fmla="*/ 205026 h 585216"/>
              <a:gd name="T32" fmla="*/ 246768 w 265176"/>
              <a:gd name="T33" fmla="*/ 132128 h 585216"/>
              <a:gd name="T34" fmla="*/ 159942 w 265176"/>
              <a:gd name="T35" fmla="*/ 145796 h 585216"/>
              <a:gd name="T36" fmla="*/ 146234 w 265176"/>
              <a:gd name="T37" fmla="*/ 182246 h 585216"/>
              <a:gd name="T38" fmla="*/ 114244 w 265176"/>
              <a:gd name="T39" fmla="*/ 223251 h 585216"/>
              <a:gd name="T40" fmla="*/ 82256 w 265176"/>
              <a:gd name="T41" fmla="*/ 255144 h 585216"/>
              <a:gd name="T42" fmla="*/ 54838 w 265176"/>
              <a:gd name="T43" fmla="*/ 227807 h 585216"/>
              <a:gd name="T44" fmla="*/ 86826 w 265176"/>
              <a:gd name="T45" fmla="*/ 186802 h 585216"/>
              <a:gd name="T46" fmla="*/ 123384 w 265176"/>
              <a:gd name="T47" fmla="*/ 118460 h 585216"/>
              <a:gd name="T48" fmla="*/ 86826 w 265176"/>
              <a:gd name="T49" fmla="*/ 91123 h 585216"/>
              <a:gd name="T50" fmla="*/ 86826 w 265176"/>
              <a:gd name="T51" fmla="*/ 0 h 58521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65176" h="585216">
                <a:moveTo>
                  <a:pt x="86868" y="0"/>
                </a:moveTo>
                <a:lnTo>
                  <a:pt x="27432" y="82296"/>
                </a:lnTo>
                <a:lnTo>
                  <a:pt x="22860" y="150876"/>
                </a:lnTo>
                <a:lnTo>
                  <a:pt x="0" y="205740"/>
                </a:lnTo>
                <a:lnTo>
                  <a:pt x="41148" y="274320"/>
                </a:lnTo>
                <a:lnTo>
                  <a:pt x="18288" y="306324"/>
                </a:lnTo>
                <a:lnTo>
                  <a:pt x="64008" y="379476"/>
                </a:lnTo>
                <a:lnTo>
                  <a:pt x="41148" y="466344"/>
                </a:lnTo>
                <a:lnTo>
                  <a:pt x="150876" y="585216"/>
                </a:lnTo>
                <a:lnTo>
                  <a:pt x="105156" y="425196"/>
                </a:lnTo>
                <a:lnTo>
                  <a:pt x="105156" y="320040"/>
                </a:lnTo>
                <a:lnTo>
                  <a:pt x="242316" y="361188"/>
                </a:lnTo>
                <a:lnTo>
                  <a:pt x="224028" y="310896"/>
                </a:lnTo>
                <a:lnTo>
                  <a:pt x="164592" y="278892"/>
                </a:lnTo>
                <a:lnTo>
                  <a:pt x="196596" y="233172"/>
                </a:lnTo>
                <a:lnTo>
                  <a:pt x="265176" y="205740"/>
                </a:lnTo>
                <a:lnTo>
                  <a:pt x="246888" y="132588"/>
                </a:lnTo>
                <a:lnTo>
                  <a:pt x="160020" y="146304"/>
                </a:lnTo>
                <a:lnTo>
                  <a:pt x="146304" y="182880"/>
                </a:lnTo>
                <a:lnTo>
                  <a:pt x="114300" y="224028"/>
                </a:lnTo>
                <a:lnTo>
                  <a:pt x="82296" y="256032"/>
                </a:lnTo>
                <a:lnTo>
                  <a:pt x="54864" y="228600"/>
                </a:lnTo>
                <a:lnTo>
                  <a:pt x="86868" y="187452"/>
                </a:lnTo>
                <a:lnTo>
                  <a:pt x="123444" y="118872"/>
                </a:lnTo>
                <a:lnTo>
                  <a:pt x="86868" y="91440"/>
                </a:lnTo>
                <a:lnTo>
                  <a:pt x="8686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39" name="Freeform 5137"/>
          <p:cNvSpPr>
            <a:spLocks/>
          </p:cNvSpPr>
          <p:nvPr/>
        </p:nvSpPr>
        <p:spPr bwMode="auto">
          <a:xfrm>
            <a:off x="6381750" y="2871788"/>
            <a:ext cx="69850" cy="109537"/>
          </a:xfrm>
          <a:custGeom>
            <a:avLst/>
            <a:gdLst>
              <a:gd name="T0" fmla="*/ 71144 w 68580"/>
              <a:gd name="T1" fmla="*/ 0 h 109728"/>
              <a:gd name="T2" fmla="*/ 0 w 68580"/>
              <a:gd name="T3" fmla="*/ 45561 h 109728"/>
              <a:gd name="T4" fmla="*/ 9485 w 68580"/>
              <a:gd name="T5" fmla="*/ 109346 h 109728"/>
              <a:gd name="T6" fmla="*/ 71144 w 68580"/>
              <a:gd name="T7" fmla="*/ 109346 h 109728"/>
              <a:gd name="T8" fmla="*/ 71144 w 68580"/>
              <a:gd name="T9" fmla="*/ 0 h 1097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580" h="109728">
                <a:moveTo>
                  <a:pt x="68580" y="0"/>
                </a:moveTo>
                <a:lnTo>
                  <a:pt x="0" y="45720"/>
                </a:lnTo>
                <a:lnTo>
                  <a:pt x="9144" y="109728"/>
                </a:lnTo>
                <a:lnTo>
                  <a:pt x="68580" y="109728"/>
                </a:lnTo>
                <a:lnTo>
                  <a:pt x="685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0" name="Freeform 5138"/>
          <p:cNvSpPr>
            <a:spLocks/>
          </p:cNvSpPr>
          <p:nvPr/>
        </p:nvSpPr>
        <p:spPr bwMode="auto">
          <a:xfrm>
            <a:off x="5980113" y="3937000"/>
            <a:ext cx="219075" cy="131763"/>
          </a:xfrm>
          <a:custGeom>
            <a:avLst/>
            <a:gdLst>
              <a:gd name="T0" fmla="*/ 31893 w 219456"/>
              <a:gd name="T1" fmla="*/ 0 h 132588"/>
              <a:gd name="T2" fmla="*/ 159465 w 219456"/>
              <a:gd name="T3" fmla="*/ 0 h 132588"/>
              <a:gd name="T4" fmla="*/ 200470 w 219456"/>
              <a:gd name="T5" fmla="*/ 36122 h 132588"/>
              <a:gd name="T6" fmla="*/ 218695 w 219456"/>
              <a:gd name="T7" fmla="*/ 76759 h 132588"/>
              <a:gd name="T8" fmla="*/ 150353 w 219456"/>
              <a:gd name="T9" fmla="*/ 130943 h 132588"/>
              <a:gd name="T10" fmla="*/ 77454 w 219456"/>
              <a:gd name="T11" fmla="*/ 112882 h 132588"/>
              <a:gd name="T12" fmla="*/ 0 w 219456"/>
              <a:gd name="T13" fmla="*/ 58698 h 132588"/>
              <a:gd name="T14" fmla="*/ 31893 w 219456"/>
              <a:gd name="T15" fmla="*/ 0 h 1325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9456" h="132588">
                <a:moveTo>
                  <a:pt x="32004" y="0"/>
                </a:moveTo>
                <a:lnTo>
                  <a:pt x="160020" y="0"/>
                </a:lnTo>
                <a:lnTo>
                  <a:pt x="201168" y="36576"/>
                </a:lnTo>
                <a:lnTo>
                  <a:pt x="219456" y="77724"/>
                </a:lnTo>
                <a:lnTo>
                  <a:pt x="150876" y="132588"/>
                </a:lnTo>
                <a:lnTo>
                  <a:pt x="77724" y="114300"/>
                </a:lnTo>
                <a:lnTo>
                  <a:pt x="0" y="59436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1" name="Freeform 5139"/>
          <p:cNvSpPr>
            <a:spLocks/>
          </p:cNvSpPr>
          <p:nvPr/>
        </p:nvSpPr>
        <p:spPr bwMode="auto">
          <a:xfrm>
            <a:off x="6208713" y="3414713"/>
            <a:ext cx="100012" cy="114300"/>
          </a:xfrm>
          <a:custGeom>
            <a:avLst/>
            <a:gdLst>
              <a:gd name="T0" fmla="*/ 31641 w 100584"/>
              <a:gd name="T1" fmla="*/ 0 h 114300"/>
              <a:gd name="T2" fmla="*/ 0 w 100584"/>
              <a:gd name="T3" fmla="*/ 18288 h 114300"/>
              <a:gd name="T4" fmla="*/ 31641 w 100584"/>
              <a:gd name="T5" fmla="*/ 68580 h 114300"/>
              <a:gd name="T6" fmla="*/ 31641 w 100584"/>
              <a:gd name="T7" fmla="*/ 114300 h 114300"/>
              <a:gd name="T8" fmla="*/ 99443 w 100584"/>
              <a:gd name="T9" fmla="*/ 114300 h 114300"/>
              <a:gd name="T10" fmla="*/ 63282 w 100584"/>
              <a:gd name="T11" fmla="*/ 73152 h 114300"/>
              <a:gd name="T12" fmla="*/ 31641 w 100584"/>
              <a:gd name="T13" fmla="*/ 0 h 1143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584" h="114300">
                <a:moveTo>
                  <a:pt x="32004" y="0"/>
                </a:moveTo>
                <a:lnTo>
                  <a:pt x="0" y="18288"/>
                </a:lnTo>
                <a:lnTo>
                  <a:pt x="32004" y="68580"/>
                </a:lnTo>
                <a:lnTo>
                  <a:pt x="32004" y="114300"/>
                </a:lnTo>
                <a:lnTo>
                  <a:pt x="100584" y="114300"/>
                </a:lnTo>
                <a:lnTo>
                  <a:pt x="64008" y="73152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2" name="Freeform 5140"/>
          <p:cNvSpPr>
            <a:spLocks/>
          </p:cNvSpPr>
          <p:nvPr/>
        </p:nvSpPr>
        <p:spPr bwMode="auto">
          <a:xfrm>
            <a:off x="6240463" y="3598863"/>
            <a:ext cx="128587" cy="77787"/>
          </a:xfrm>
          <a:custGeom>
            <a:avLst/>
            <a:gdLst>
              <a:gd name="T0" fmla="*/ 55355 w 128016"/>
              <a:gd name="T1" fmla="*/ 0 h 77724"/>
              <a:gd name="T2" fmla="*/ 0 w 128016"/>
              <a:gd name="T3" fmla="*/ 22898 h 77724"/>
              <a:gd name="T4" fmla="*/ 4612 w 128016"/>
              <a:gd name="T5" fmla="*/ 77850 h 77724"/>
              <a:gd name="T6" fmla="*/ 129161 w 128016"/>
              <a:gd name="T7" fmla="*/ 73270 h 77724"/>
              <a:gd name="T8" fmla="*/ 55355 w 128016"/>
              <a:gd name="T9" fmla="*/ 0 h 777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8016" h="77724">
                <a:moveTo>
                  <a:pt x="54864" y="0"/>
                </a:moveTo>
                <a:lnTo>
                  <a:pt x="0" y="22860"/>
                </a:lnTo>
                <a:lnTo>
                  <a:pt x="4572" y="77724"/>
                </a:lnTo>
                <a:lnTo>
                  <a:pt x="128016" y="73152"/>
                </a:lnTo>
                <a:lnTo>
                  <a:pt x="5486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3" name="Freeform 5141"/>
          <p:cNvSpPr>
            <a:spLocks/>
          </p:cNvSpPr>
          <p:nvPr/>
        </p:nvSpPr>
        <p:spPr bwMode="auto">
          <a:xfrm>
            <a:off x="6364288" y="3922713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4" name="Freeform 5142"/>
          <p:cNvSpPr>
            <a:spLocks/>
          </p:cNvSpPr>
          <p:nvPr/>
        </p:nvSpPr>
        <p:spPr bwMode="auto">
          <a:xfrm>
            <a:off x="6350000" y="3876675"/>
            <a:ext cx="512763" cy="192088"/>
          </a:xfrm>
          <a:custGeom>
            <a:avLst/>
            <a:gdLst>
              <a:gd name="T0" fmla="*/ 0 w 512064"/>
              <a:gd name="T1" fmla="*/ 32026 h 192024"/>
              <a:gd name="T2" fmla="*/ 68768 w 512064"/>
              <a:gd name="T3" fmla="*/ 137252 h 192024"/>
              <a:gd name="T4" fmla="*/ 165042 w 512064"/>
              <a:gd name="T5" fmla="*/ 86926 h 192024"/>
              <a:gd name="T6" fmla="*/ 233809 w 512064"/>
              <a:gd name="T7" fmla="*/ 114376 h 192024"/>
              <a:gd name="T8" fmla="*/ 293407 w 512064"/>
              <a:gd name="T9" fmla="*/ 114376 h 192024"/>
              <a:gd name="T10" fmla="*/ 394266 w 512064"/>
              <a:gd name="T11" fmla="*/ 109802 h 192024"/>
              <a:gd name="T12" fmla="*/ 513463 w 512064"/>
              <a:gd name="T13" fmla="*/ 192152 h 192024"/>
              <a:gd name="T14" fmla="*/ 513463 w 512064"/>
              <a:gd name="T15" fmla="*/ 123526 h 192024"/>
              <a:gd name="T16" fmla="*/ 476787 w 512064"/>
              <a:gd name="T17" fmla="*/ 100652 h 192024"/>
              <a:gd name="T18" fmla="*/ 476787 w 512064"/>
              <a:gd name="T19" fmla="*/ 54900 h 192024"/>
              <a:gd name="T20" fmla="*/ 417189 w 512064"/>
              <a:gd name="T21" fmla="*/ 22876 h 192024"/>
              <a:gd name="T22" fmla="*/ 348421 w 512064"/>
              <a:gd name="T23" fmla="*/ 36600 h 192024"/>
              <a:gd name="T24" fmla="*/ 288823 w 512064"/>
              <a:gd name="T25" fmla="*/ 0 h 192024"/>
              <a:gd name="T26" fmla="*/ 210886 w 512064"/>
              <a:gd name="T27" fmla="*/ 18300 h 192024"/>
              <a:gd name="T28" fmla="*/ 165042 w 512064"/>
              <a:gd name="T29" fmla="*/ 0 h 192024"/>
              <a:gd name="T30" fmla="*/ 0 w 512064"/>
              <a:gd name="T31" fmla="*/ 32026 h 19202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12064" h="192024">
                <a:moveTo>
                  <a:pt x="0" y="32004"/>
                </a:moveTo>
                <a:lnTo>
                  <a:pt x="68580" y="137160"/>
                </a:lnTo>
                <a:lnTo>
                  <a:pt x="164592" y="86868"/>
                </a:lnTo>
                <a:lnTo>
                  <a:pt x="233172" y="114300"/>
                </a:lnTo>
                <a:lnTo>
                  <a:pt x="292608" y="114300"/>
                </a:lnTo>
                <a:lnTo>
                  <a:pt x="393192" y="109728"/>
                </a:lnTo>
                <a:lnTo>
                  <a:pt x="512064" y="192024"/>
                </a:lnTo>
                <a:lnTo>
                  <a:pt x="512064" y="123444"/>
                </a:lnTo>
                <a:lnTo>
                  <a:pt x="475488" y="100584"/>
                </a:lnTo>
                <a:lnTo>
                  <a:pt x="475488" y="54864"/>
                </a:lnTo>
                <a:lnTo>
                  <a:pt x="416052" y="22860"/>
                </a:lnTo>
                <a:lnTo>
                  <a:pt x="347472" y="36576"/>
                </a:lnTo>
                <a:lnTo>
                  <a:pt x="288036" y="0"/>
                </a:lnTo>
                <a:lnTo>
                  <a:pt x="210312" y="18288"/>
                </a:lnTo>
                <a:lnTo>
                  <a:pt x="164592" y="0"/>
                </a:lnTo>
                <a:lnTo>
                  <a:pt x="0" y="3200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5" name="Freeform 5143"/>
          <p:cNvSpPr>
            <a:spLocks/>
          </p:cNvSpPr>
          <p:nvPr/>
        </p:nvSpPr>
        <p:spPr bwMode="auto">
          <a:xfrm>
            <a:off x="6661150" y="3657600"/>
            <a:ext cx="119063" cy="87313"/>
          </a:xfrm>
          <a:custGeom>
            <a:avLst/>
            <a:gdLst>
              <a:gd name="T0" fmla="*/ 119254 w 118872"/>
              <a:gd name="T1" fmla="*/ 0 h 86868"/>
              <a:gd name="T2" fmla="*/ 0 w 118872"/>
              <a:gd name="T3" fmla="*/ 41571 h 86868"/>
              <a:gd name="T4" fmla="*/ 82560 w 118872"/>
              <a:gd name="T5" fmla="*/ 87760 h 86868"/>
              <a:gd name="T6" fmla="*/ 105494 w 118872"/>
              <a:gd name="T7" fmla="*/ 69284 h 86868"/>
              <a:gd name="T8" fmla="*/ 119254 w 118872"/>
              <a:gd name="T9" fmla="*/ 0 h 868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8872" h="86868">
                <a:moveTo>
                  <a:pt x="118872" y="0"/>
                </a:moveTo>
                <a:lnTo>
                  <a:pt x="0" y="41148"/>
                </a:lnTo>
                <a:lnTo>
                  <a:pt x="82296" y="86868"/>
                </a:lnTo>
                <a:lnTo>
                  <a:pt x="105156" y="68580"/>
                </a:lnTo>
                <a:lnTo>
                  <a:pt x="1188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6" name="Freeform 5144"/>
          <p:cNvSpPr>
            <a:spLocks/>
          </p:cNvSpPr>
          <p:nvPr/>
        </p:nvSpPr>
        <p:spPr bwMode="auto">
          <a:xfrm>
            <a:off x="5856288" y="3684588"/>
            <a:ext cx="174625" cy="65087"/>
          </a:xfrm>
          <a:custGeom>
            <a:avLst/>
            <a:gdLst>
              <a:gd name="T0" fmla="*/ 175519 w 173736"/>
              <a:gd name="T1" fmla="*/ 18909 h 64008"/>
              <a:gd name="T2" fmla="*/ 0 w 173736"/>
              <a:gd name="T3" fmla="*/ 0 h 64008"/>
              <a:gd name="T4" fmla="*/ 69284 w 173736"/>
              <a:gd name="T5" fmla="*/ 28364 h 64008"/>
              <a:gd name="T6" fmla="*/ 101616 w 173736"/>
              <a:gd name="T7" fmla="*/ 66184 h 64008"/>
              <a:gd name="T8" fmla="*/ 175519 w 173736"/>
              <a:gd name="T9" fmla="*/ 18909 h 64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36" h="64008">
                <a:moveTo>
                  <a:pt x="173736" y="18288"/>
                </a:moveTo>
                <a:lnTo>
                  <a:pt x="0" y="0"/>
                </a:lnTo>
                <a:lnTo>
                  <a:pt x="68580" y="27432"/>
                </a:lnTo>
                <a:lnTo>
                  <a:pt x="100584" y="64008"/>
                </a:lnTo>
                <a:lnTo>
                  <a:pt x="173736" y="1828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7" name="Freeform 5145"/>
          <p:cNvSpPr>
            <a:spLocks/>
          </p:cNvSpPr>
          <p:nvPr/>
        </p:nvSpPr>
        <p:spPr bwMode="auto">
          <a:xfrm>
            <a:off x="6889750" y="3429000"/>
            <a:ext cx="1855788" cy="1636713"/>
          </a:xfrm>
          <a:custGeom>
            <a:avLst/>
            <a:gdLst>
              <a:gd name="T0" fmla="*/ 1851217 w 1856232"/>
              <a:gd name="T1" fmla="*/ 1206962 h 1636776"/>
              <a:gd name="T2" fmla="*/ 1846646 w 1856232"/>
              <a:gd name="T3" fmla="*/ 1088094 h 1636776"/>
              <a:gd name="T4" fmla="*/ 1787224 w 1856232"/>
              <a:gd name="T5" fmla="*/ 370318 h 1636776"/>
              <a:gd name="T6" fmla="*/ 1677523 w 1856232"/>
              <a:gd name="T7" fmla="*/ 356602 h 1636776"/>
              <a:gd name="T8" fmla="*/ 1298137 w 1856232"/>
              <a:gd name="T9" fmla="*/ 205732 h 1636776"/>
              <a:gd name="T10" fmla="*/ 1147298 w 1856232"/>
              <a:gd name="T11" fmla="*/ 320028 h 1636776"/>
              <a:gd name="T12" fmla="*/ 969032 w 1856232"/>
              <a:gd name="T13" fmla="*/ 411464 h 1636776"/>
              <a:gd name="T14" fmla="*/ 822763 w 1856232"/>
              <a:gd name="T15" fmla="*/ 553191 h 1636776"/>
              <a:gd name="T16" fmla="*/ 731345 w 1856232"/>
              <a:gd name="T17" fmla="*/ 475470 h 1636776"/>
              <a:gd name="T18" fmla="*/ 690207 w 1856232"/>
              <a:gd name="T19" fmla="*/ 347459 h 1636776"/>
              <a:gd name="T20" fmla="*/ 575934 w 1856232"/>
              <a:gd name="T21" fmla="*/ 324600 h 1636776"/>
              <a:gd name="T22" fmla="*/ 562221 w 1856232"/>
              <a:gd name="T23" fmla="*/ 105152 h 1636776"/>
              <a:gd name="T24" fmla="*/ 539367 w 1856232"/>
              <a:gd name="T25" fmla="*/ 59434 h 1636776"/>
              <a:gd name="T26" fmla="*/ 351960 w 1856232"/>
              <a:gd name="T27" fmla="*/ 0 h 1636776"/>
              <a:gd name="T28" fmla="*/ 146269 w 1856232"/>
              <a:gd name="T29" fmla="*/ 73149 h 1636776"/>
              <a:gd name="T30" fmla="*/ 0 w 1856232"/>
              <a:gd name="T31" fmla="*/ 192017 h 1636776"/>
              <a:gd name="T32" fmla="*/ 210262 w 1856232"/>
              <a:gd name="T33" fmla="*/ 315456 h 1636776"/>
              <a:gd name="T34" fmla="*/ 539367 w 1856232"/>
              <a:gd name="T35" fmla="*/ 329171 h 1636776"/>
              <a:gd name="T36" fmla="*/ 489087 w 1856232"/>
              <a:gd name="T37" fmla="*/ 420608 h 1636776"/>
              <a:gd name="T38" fmla="*/ 425094 w 1856232"/>
              <a:gd name="T39" fmla="*/ 370318 h 1636776"/>
              <a:gd name="T40" fmla="*/ 319963 w 1856232"/>
              <a:gd name="T41" fmla="*/ 452611 h 1636776"/>
              <a:gd name="T42" fmla="*/ 182836 w 1856232"/>
              <a:gd name="T43" fmla="*/ 448039 h 1636776"/>
              <a:gd name="T44" fmla="*/ 347389 w 1856232"/>
              <a:gd name="T45" fmla="*/ 562334 h 1636776"/>
              <a:gd name="T46" fmla="*/ 365673 w 1856232"/>
              <a:gd name="T47" fmla="*/ 694917 h 1636776"/>
              <a:gd name="T48" fmla="*/ 489087 w 1856232"/>
              <a:gd name="T49" fmla="*/ 585193 h 1636776"/>
              <a:gd name="T50" fmla="*/ 507371 w 1856232"/>
              <a:gd name="T51" fmla="*/ 598909 h 1636776"/>
              <a:gd name="T52" fmla="*/ 740487 w 1856232"/>
              <a:gd name="T53" fmla="*/ 658343 h 1636776"/>
              <a:gd name="T54" fmla="*/ 749629 w 1856232"/>
              <a:gd name="T55" fmla="*/ 726920 h 1636776"/>
              <a:gd name="T56" fmla="*/ 1165581 w 1856232"/>
              <a:gd name="T57" fmla="*/ 859503 h 1636776"/>
              <a:gd name="T58" fmla="*/ 1421552 w 1856232"/>
              <a:gd name="T59" fmla="*/ 1165815 h 1636776"/>
              <a:gd name="T60" fmla="*/ 1444406 w 1856232"/>
              <a:gd name="T61" fmla="*/ 1284683 h 1636776"/>
              <a:gd name="T62" fmla="*/ 1462690 w 1856232"/>
              <a:gd name="T63" fmla="*/ 1458412 h 1636776"/>
              <a:gd name="T64" fmla="*/ 1668381 w 1856232"/>
              <a:gd name="T65" fmla="*/ 1440125 h 1636776"/>
              <a:gd name="T66" fmla="*/ 1691235 w 1856232"/>
              <a:gd name="T67" fmla="*/ 1481271 h 163677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856232" h="1636776">
                <a:moveTo>
                  <a:pt x="1856232" y="1636776"/>
                </a:moveTo>
                <a:lnTo>
                  <a:pt x="1851660" y="1207008"/>
                </a:lnTo>
                <a:lnTo>
                  <a:pt x="1833372" y="1161288"/>
                </a:lnTo>
                <a:lnTo>
                  <a:pt x="1847088" y="1088136"/>
                </a:lnTo>
                <a:lnTo>
                  <a:pt x="1851660" y="416052"/>
                </a:lnTo>
                <a:lnTo>
                  <a:pt x="1787652" y="370332"/>
                </a:lnTo>
                <a:lnTo>
                  <a:pt x="1728216" y="379476"/>
                </a:lnTo>
                <a:lnTo>
                  <a:pt x="1677924" y="356616"/>
                </a:lnTo>
                <a:lnTo>
                  <a:pt x="1613916" y="365760"/>
                </a:lnTo>
                <a:lnTo>
                  <a:pt x="1298448" y="205740"/>
                </a:lnTo>
                <a:lnTo>
                  <a:pt x="1152144" y="260604"/>
                </a:lnTo>
                <a:lnTo>
                  <a:pt x="1147572" y="320040"/>
                </a:lnTo>
                <a:lnTo>
                  <a:pt x="1010412" y="347472"/>
                </a:lnTo>
                <a:lnTo>
                  <a:pt x="969264" y="411480"/>
                </a:lnTo>
                <a:lnTo>
                  <a:pt x="914400" y="448056"/>
                </a:lnTo>
                <a:lnTo>
                  <a:pt x="822960" y="553212"/>
                </a:lnTo>
                <a:lnTo>
                  <a:pt x="772668" y="548640"/>
                </a:lnTo>
                <a:lnTo>
                  <a:pt x="731520" y="475488"/>
                </a:lnTo>
                <a:lnTo>
                  <a:pt x="694944" y="475488"/>
                </a:lnTo>
                <a:lnTo>
                  <a:pt x="690372" y="347472"/>
                </a:lnTo>
                <a:lnTo>
                  <a:pt x="658368" y="434340"/>
                </a:lnTo>
                <a:lnTo>
                  <a:pt x="576072" y="324612"/>
                </a:lnTo>
                <a:lnTo>
                  <a:pt x="617220" y="192024"/>
                </a:lnTo>
                <a:lnTo>
                  <a:pt x="562356" y="105156"/>
                </a:lnTo>
                <a:lnTo>
                  <a:pt x="580644" y="86868"/>
                </a:lnTo>
                <a:lnTo>
                  <a:pt x="539496" y="59436"/>
                </a:lnTo>
                <a:lnTo>
                  <a:pt x="448056" y="77724"/>
                </a:lnTo>
                <a:lnTo>
                  <a:pt x="352044" y="0"/>
                </a:lnTo>
                <a:lnTo>
                  <a:pt x="242316" y="13716"/>
                </a:lnTo>
                <a:lnTo>
                  <a:pt x="146304" y="73152"/>
                </a:lnTo>
                <a:lnTo>
                  <a:pt x="54864" y="82296"/>
                </a:lnTo>
                <a:lnTo>
                  <a:pt x="0" y="192024"/>
                </a:lnTo>
                <a:lnTo>
                  <a:pt x="169164" y="224028"/>
                </a:lnTo>
                <a:lnTo>
                  <a:pt x="210312" y="315468"/>
                </a:lnTo>
                <a:lnTo>
                  <a:pt x="347472" y="374904"/>
                </a:lnTo>
                <a:lnTo>
                  <a:pt x="539496" y="329184"/>
                </a:lnTo>
                <a:lnTo>
                  <a:pt x="553212" y="370332"/>
                </a:lnTo>
                <a:lnTo>
                  <a:pt x="489204" y="420624"/>
                </a:lnTo>
                <a:lnTo>
                  <a:pt x="452628" y="402336"/>
                </a:lnTo>
                <a:lnTo>
                  <a:pt x="425196" y="370332"/>
                </a:lnTo>
                <a:lnTo>
                  <a:pt x="352044" y="416052"/>
                </a:lnTo>
                <a:lnTo>
                  <a:pt x="320040" y="452628"/>
                </a:lnTo>
                <a:lnTo>
                  <a:pt x="274320" y="429768"/>
                </a:lnTo>
                <a:lnTo>
                  <a:pt x="182880" y="448056"/>
                </a:lnTo>
                <a:lnTo>
                  <a:pt x="260604" y="498348"/>
                </a:lnTo>
                <a:lnTo>
                  <a:pt x="347472" y="562356"/>
                </a:lnTo>
                <a:lnTo>
                  <a:pt x="342900" y="630936"/>
                </a:lnTo>
                <a:lnTo>
                  <a:pt x="365760" y="694944"/>
                </a:lnTo>
                <a:lnTo>
                  <a:pt x="457200" y="681228"/>
                </a:lnTo>
                <a:lnTo>
                  <a:pt x="489204" y="585216"/>
                </a:lnTo>
                <a:lnTo>
                  <a:pt x="507492" y="498348"/>
                </a:lnTo>
                <a:lnTo>
                  <a:pt x="507492" y="598932"/>
                </a:lnTo>
                <a:lnTo>
                  <a:pt x="603504" y="653796"/>
                </a:lnTo>
                <a:lnTo>
                  <a:pt x="740664" y="658368"/>
                </a:lnTo>
                <a:lnTo>
                  <a:pt x="681228" y="681228"/>
                </a:lnTo>
                <a:lnTo>
                  <a:pt x="749808" y="726948"/>
                </a:lnTo>
                <a:lnTo>
                  <a:pt x="1001268" y="790956"/>
                </a:lnTo>
                <a:lnTo>
                  <a:pt x="1165860" y="859536"/>
                </a:lnTo>
                <a:lnTo>
                  <a:pt x="1325880" y="978408"/>
                </a:lnTo>
                <a:lnTo>
                  <a:pt x="1421892" y="1165860"/>
                </a:lnTo>
                <a:lnTo>
                  <a:pt x="1435608" y="1197864"/>
                </a:lnTo>
                <a:lnTo>
                  <a:pt x="1444752" y="1284732"/>
                </a:lnTo>
                <a:lnTo>
                  <a:pt x="1495044" y="1339596"/>
                </a:lnTo>
                <a:lnTo>
                  <a:pt x="1463040" y="1458468"/>
                </a:lnTo>
                <a:lnTo>
                  <a:pt x="1527048" y="1421892"/>
                </a:lnTo>
                <a:lnTo>
                  <a:pt x="1668780" y="1440180"/>
                </a:lnTo>
                <a:lnTo>
                  <a:pt x="1700784" y="1421892"/>
                </a:lnTo>
                <a:lnTo>
                  <a:pt x="1691640" y="1481328"/>
                </a:lnTo>
                <a:lnTo>
                  <a:pt x="1856232" y="163677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8" name="Freeform 5146"/>
          <p:cNvSpPr>
            <a:spLocks/>
          </p:cNvSpPr>
          <p:nvPr/>
        </p:nvSpPr>
        <p:spPr bwMode="auto">
          <a:xfrm>
            <a:off x="8115300" y="4732338"/>
            <a:ext cx="265113" cy="187325"/>
          </a:xfrm>
          <a:custGeom>
            <a:avLst/>
            <a:gdLst>
              <a:gd name="T0" fmla="*/ 219352 w 265176"/>
              <a:gd name="T1" fmla="*/ 0 h 187452"/>
              <a:gd name="T2" fmla="*/ 100536 w 265176"/>
              <a:gd name="T3" fmla="*/ 18264 h 187452"/>
              <a:gd name="T4" fmla="*/ 0 w 265176"/>
              <a:gd name="T5" fmla="*/ 182632 h 187452"/>
              <a:gd name="T6" fmla="*/ 150804 w 265176"/>
              <a:gd name="T7" fmla="*/ 187198 h 187452"/>
              <a:gd name="T8" fmla="*/ 228492 w 265176"/>
              <a:gd name="T9" fmla="*/ 132408 h 187452"/>
              <a:gd name="T10" fmla="*/ 265050 w 265176"/>
              <a:gd name="T11" fmla="*/ 41092 h 187452"/>
              <a:gd name="T12" fmla="*/ 219352 w 265176"/>
              <a:gd name="T13" fmla="*/ 0 h 1874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5176" h="187452">
                <a:moveTo>
                  <a:pt x="219456" y="0"/>
                </a:moveTo>
                <a:lnTo>
                  <a:pt x="100584" y="18288"/>
                </a:lnTo>
                <a:lnTo>
                  <a:pt x="0" y="182880"/>
                </a:lnTo>
                <a:lnTo>
                  <a:pt x="150876" y="187452"/>
                </a:lnTo>
                <a:lnTo>
                  <a:pt x="228600" y="132588"/>
                </a:lnTo>
                <a:lnTo>
                  <a:pt x="265176" y="41148"/>
                </a:lnTo>
                <a:lnTo>
                  <a:pt x="219456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49" name="Freeform 5147"/>
          <p:cNvSpPr>
            <a:spLocks/>
          </p:cNvSpPr>
          <p:nvPr/>
        </p:nvSpPr>
        <p:spPr bwMode="auto">
          <a:xfrm>
            <a:off x="7781925" y="3652838"/>
            <a:ext cx="192088" cy="50800"/>
          </a:xfrm>
          <a:custGeom>
            <a:avLst/>
            <a:gdLst>
              <a:gd name="T0" fmla="*/ 192152 w 192024"/>
              <a:gd name="T1" fmla="*/ 27989 h 50292"/>
              <a:gd name="T2" fmla="*/ 192152 w 192024"/>
              <a:gd name="T3" fmla="*/ 27989 h 50292"/>
              <a:gd name="T4" fmla="*/ 146402 w 192024"/>
              <a:gd name="T5" fmla="*/ 18660 h 50292"/>
              <a:gd name="T6" fmla="*/ 132676 w 192024"/>
              <a:gd name="T7" fmla="*/ 13995 h 50292"/>
              <a:gd name="T8" fmla="*/ 18300 w 192024"/>
              <a:gd name="T9" fmla="*/ 0 h 50292"/>
              <a:gd name="T10" fmla="*/ 0 w 192024"/>
              <a:gd name="T11" fmla="*/ 18660 h 50292"/>
              <a:gd name="T12" fmla="*/ 77776 w 192024"/>
              <a:gd name="T13" fmla="*/ 51313 h 50292"/>
              <a:gd name="T14" fmla="*/ 192152 w 192024"/>
              <a:gd name="T15" fmla="*/ 27989 h 502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92024" h="50292">
                <a:moveTo>
                  <a:pt x="192024" y="27432"/>
                </a:moveTo>
                <a:lnTo>
                  <a:pt x="192024" y="27432"/>
                </a:lnTo>
                <a:cubicBezTo>
                  <a:pt x="176784" y="24384"/>
                  <a:pt x="161448" y="21783"/>
                  <a:pt x="146304" y="18288"/>
                </a:cubicBezTo>
                <a:cubicBezTo>
                  <a:pt x="141608" y="17204"/>
                  <a:pt x="132588" y="13716"/>
                  <a:pt x="132588" y="13716"/>
                </a:cubicBezTo>
                <a:lnTo>
                  <a:pt x="18288" y="0"/>
                </a:lnTo>
                <a:lnTo>
                  <a:pt x="0" y="18288"/>
                </a:lnTo>
                <a:lnTo>
                  <a:pt x="77724" y="50292"/>
                </a:lnTo>
                <a:lnTo>
                  <a:pt x="192024" y="27432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0" name="Freeform 5148"/>
          <p:cNvSpPr>
            <a:spLocks/>
          </p:cNvSpPr>
          <p:nvPr/>
        </p:nvSpPr>
        <p:spPr bwMode="auto">
          <a:xfrm>
            <a:off x="7507288" y="4365625"/>
            <a:ext cx="87312" cy="184150"/>
          </a:xfrm>
          <a:custGeom>
            <a:avLst/>
            <a:gdLst>
              <a:gd name="T0" fmla="*/ 55426 w 86868"/>
              <a:gd name="T1" fmla="*/ 0 h 182880"/>
              <a:gd name="T2" fmla="*/ 0 w 86868"/>
              <a:gd name="T3" fmla="*/ 37086 h 182880"/>
              <a:gd name="T4" fmla="*/ 4618 w 86868"/>
              <a:gd name="T5" fmla="*/ 148343 h 182880"/>
              <a:gd name="T6" fmla="*/ 69283 w 86868"/>
              <a:gd name="T7" fmla="*/ 185429 h 182880"/>
              <a:gd name="T8" fmla="*/ 73902 w 86868"/>
              <a:gd name="T9" fmla="*/ 115893 h 182880"/>
              <a:gd name="T10" fmla="*/ 73902 w 86868"/>
              <a:gd name="T11" fmla="*/ 115893 h 182880"/>
              <a:gd name="T12" fmla="*/ 87758 w 86868"/>
              <a:gd name="T13" fmla="*/ 74172 h 182880"/>
              <a:gd name="T14" fmla="*/ 55426 w 86868"/>
              <a:gd name="T15" fmla="*/ 0 h 1828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6868" h="182880">
                <a:moveTo>
                  <a:pt x="54864" y="0"/>
                </a:moveTo>
                <a:lnTo>
                  <a:pt x="0" y="36576"/>
                </a:lnTo>
                <a:lnTo>
                  <a:pt x="4572" y="146304"/>
                </a:lnTo>
                <a:lnTo>
                  <a:pt x="68580" y="182880"/>
                </a:lnTo>
                <a:lnTo>
                  <a:pt x="73152" y="114300"/>
                </a:lnTo>
                <a:lnTo>
                  <a:pt x="86868" y="73152"/>
                </a:lnTo>
                <a:lnTo>
                  <a:pt x="5486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1" name="Freeform 5149"/>
          <p:cNvSpPr>
            <a:spLocks/>
          </p:cNvSpPr>
          <p:nvPr/>
        </p:nvSpPr>
        <p:spPr bwMode="auto">
          <a:xfrm>
            <a:off x="6921500" y="4667250"/>
            <a:ext cx="87313" cy="165100"/>
          </a:xfrm>
          <a:custGeom>
            <a:avLst/>
            <a:gdLst>
              <a:gd name="T0" fmla="*/ 87760 w 86868"/>
              <a:gd name="T1" fmla="*/ 0 h 164592"/>
              <a:gd name="T2" fmla="*/ 4619 w 86868"/>
              <a:gd name="T3" fmla="*/ 110407 h 164592"/>
              <a:gd name="T4" fmla="*/ 0 w 86868"/>
              <a:gd name="T5" fmla="*/ 165610 h 164592"/>
              <a:gd name="T6" fmla="*/ 83142 w 86868"/>
              <a:gd name="T7" fmla="*/ 119607 h 164592"/>
              <a:gd name="T8" fmla="*/ 87760 w 86868"/>
              <a:gd name="T9" fmla="*/ 0 h 164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6868" h="164592">
                <a:moveTo>
                  <a:pt x="86868" y="0"/>
                </a:moveTo>
                <a:lnTo>
                  <a:pt x="4572" y="109728"/>
                </a:lnTo>
                <a:lnTo>
                  <a:pt x="0" y="164592"/>
                </a:lnTo>
                <a:lnTo>
                  <a:pt x="82296" y="118872"/>
                </a:lnTo>
                <a:lnTo>
                  <a:pt x="8686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2" name="Freeform 5150"/>
          <p:cNvSpPr>
            <a:spLocks/>
          </p:cNvSpPr>
          <p:nvPr/>
        </p:nvSpPr>
        <p:spPr bwMode="auto">
          <a:xfrm>
            <a:off x="7466013" y="4521200"/>
            <a:ext cx="63500" cy="96838"/>
          </a:xfrm>
          <a:custGeom>
            <a:avLst/>
            <a:gdLst>
              <a:gd name="T0" fmla="*/ 4500 w 64008"/>
              <a:gd name="T1" fmla="*/ 0 h 96012"/>
              <a:gd name="T2" fmla="*/ 0 w 64008"/>
              <a:gd name="T3" fmla="*/ 97671 h 96012"/>
              <a:gd name="T4" fmla="*/ 0 w 64008"/>
              <a:gd name="T5" fmla="*/ 97671 h 96012"/>
              <a:gd name="T6" fmla="*/ 62996 w 64008"/>
              <a:gd name="T7" fmla="*/ 51161 h 96012"/>
              <a:gd name="T8" fmla="*/ 4500 w 64008"/>
              <a:gd name="T9" fmla="*/ 0 h 960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4008" h="96012">
                <a:moveTo>
                  <a:pt x="4572" y="0"/>
                </a:moveTo>
                <a:lnTo>
                  <a:pt x="0" y="96012"/>
                </a:lnTo>
                <a:lnTo>
                  <a:pt x="64008" y="50292"/>
                </a:lnTo>
                <a:lnTo>
                  <a:pt x="45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3" name="Freeform 5151"/>
          <p:cNvSpPr>
            <a:spLocks/>
          </p:cNvSpPr>
          <p:nvPr/>
        </p:nvSpPr>
        <p:spPr bwMode="auto">
          <a:xfrm>
            <a:off x="7794625" y="3487738"/>
            <a:ext cx="69850" cy="92075"/>
          </a:xfrm>
          <a:custGeom>
            <a:avLst/>
            <a:gdLst>
              <a:gd name="T0" fmla="*/ 0 w 68580"/>
              <a:gd name="T1" fmla="*/ 88078 h 91440"/>
              <a:gd name="T2" fmla="*/ 71144 w 68580"/>
              <a:gd name="T3" fmla="*/ 92714 h 91440"/>
              <a:gd name="T4" fmla="*/ 4743 w 68580"/>
              <a:gd name="T5" fmla="*/ 0 h 91440"/>
              <a:gd name="T6" fmla="*/ 4743 w 68580"/>
              <a:gd name="T7" fmla="*/ 0 h 91440"/>
              <a:gd name="T8" fmla="*/ 0 w 68580"/>
              <a:gd name="T9" fmla="*/ 88078 h 91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8580" h="91440">
                <a:moveTo>
                  <a:pt x="0" y="86868"/>
                </a:moveTo>
                <a:lnTo>
                  <a:pt x="68580" y="91440"/>
                </a:lnTo>
                <a:lnTo>
                  <a:pt x="4572" y="0"/>
                </a:lnTo>
                <a:lnTo>
                  <a:pt x="0" y="8686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4" name="Freeform 5152"/>
          <p:cNvSpPr>
            <a:spLocks/>
          </p:cNvSpPr>
          <p:nvPr/>
        </p:nvSpPr>
        <p:spPr bwMode="auto">
          <a:xfrm>
            <a:off x="7753350" y="3475038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5" name="Freeform 5153"/>
          <p:cNvSpPr>
            <a:spLocks/>
          </p:cNvSpPr>
          <p:nvPr/>
        </p:nvSpPr>
        <p:spPr bwMode="auto">
          <a:xfrm>
            <a:off x="6867525" y="3365500"/>
            <a:ext cx="82550" cy="44450"/>
          </a:xfrm>
          <a:custGeom>
            <a:avLst/>
            <a:gdLst>
              <a:gd name="T0" fmla="*/ 82805 w 82296"/>
              <a:gd name="T1" fmla="*/ 38894 h 45720"/>
              <a:gd name="T2" fmla="*/ 0 w 82296"/>
              <a:gd name="T3" fmla="*/ 0 h 45720"/>
              <a:gd name="T4" fmla="*/ 13800 w 82296"/>
              <a:gd name="T5" fmla="*/ 43215 h 45720"/>
              <a:gd name="T6" fmla="*/ 82805 w 82296"/>
              <a:gd name="T7" fmla="*/ 38894 h 4572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2296" h="45720">
                <a:moveTo>
                  <a:pt x="82296" y="41148"/>
                </a:moveTo>
                <a:lnTo>
                  <a:pt x="0" y="0"/>
                </a:lnTo>
                <a:lnTo>
                  <a:pt x="13716" y="45720"/>
                </a:lnTo>
                <a:lnTo>
                  <a:pt x="82296" y="4114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6" name="Freeform 5154"/>
          <p:cNvSpPr>
            <a:spLocks/>
          </p:cNvSpPr>
          <p:nvPr/>
        </p:nvSpPr>
        <p:spPr bwMode="auto">
          <a:xfrm>
            <a:off x="6775450" y="3370263"/>
            <a:ext cx="77788" cy="73025"/>
          </a:xfrm>
          <a:custGeom>
            <a:avLst/>
            <a:gdLst>
              <a:gd name="T0" fmla="*/ 50374 w 77724"/>
              <a:gd name="T1" fmla="*/ 0 h 73152"/>
              <a:gd name="T2" fmla="*/ 0 w 77724"/>
              <a:gd name="T3" fmla="*/ 4556 h 73152"/>
              <a:gd name="T4" fmla="*/ 77852 w 77724"/>
              <a:gd name="T5" fmla="*/ 72898 h 73152"/>
              <a:gd name="T6" fmla="*/ 50374 w 77724"/>
              <a:gd name="T7" fmla="*/ 0 h 7315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724" h="73152">
                <a:moveTo>
                  <a:pt x="50292" y="0"/>
                </a:moveTo>
                <a:lnTo>
                  <a:pt x="0" y="4572"/>
                </a:lnTo>
                <a:lnTo>
                  <a:pt x="77724" y="73152"/>
                </a:lnTo>
                <a:lnTo>
                  <a:pt x="5029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7" name="Freeform 5155"/>
          <p:cNvSpPr>
            <a:spLocks/>
          </p:cNvSpPr>
          <p:nvPr/>
        </p:nvSpPr>
        <p:spPr bwMode="auto">
          <a:xfrm>
            <a:off x="6821488" y="3516313"/>
            <a:ext cx="92075" cy="100012"/>
          </a:xfrm>
          <a:custGeom>
            <a:avLst/>
            <a:gdLst>
              <a:gd name="T0" fmla="*/ 50993 w 91440"/>
              <a:gd name="T1" fmla="*/ 0 h 100584"/>
              <a:gd name="T2" fmla="*/ 0 w 91440"/>
              <a:gd name="T3" fmla="*/ 22601 h 100584"/>
              <a:gd name="T4" fmla="*/ 46358 w 91440"/>
              <a:gd name="T5" fmla="*/ 99443 h 100584"/>
              <a:gd name="T6" fmla="*/ 92714 w 91440"/>
              <a:gd name="T7" fmla="*/ 31641 h 100584"/>
              <a:gd name="T8" fmla="*/ 50993 w 91440"/>
              <a:gd name="T9" fmla="*/ 0 h 100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1440" h="100584">
                <a:moveTo>
                  <a:pt x="50292" y="0"/>
                </a:moveTo>
                <a:lnTo>
                  <a:pt x="0" y="22860"/>
                </a:lnTo>
                <a:lnTo>
                  <a:pt x="45720" y="100584"/>
                </a:lnTo>
                <a:lnTo>
                  <a:pt x="91440" y="32004"/>
                </a:lnTo>
                <a:lnTo>
                  <a:pt x="5029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8" name="Freeform 5156"/>
          <p:cNvSpPr>
            <a:spLocks/>
          </p:cNvSpPr>
          <p:nvPr/>
        </p:nvSpPr>
        <p:spPr bwMode="auto">
          <a:xfrm>
            <a:off x="6308725" y="3922713"/>
            <a:ext cx="14288" cy="77787"/>
          </a:xfrm>
          <a:custGeom>
            <a:avLst/>
            <a:gdLst>
              <a:gd name="T0" fmla="*/ 9922 w 13716"/>
              <a:gd name="T1" fmla="*/ 0 h 77724"/>
              <a:gd name="T2" fmla="*/ 0 w 13716"/>
              <a:gd name="T3" fmla="*/ 45794 h 77724"/>
              <a:gd name="T4" fmla="*/ 14884 w 13716"/>
              <a:gd name="T5" fmla="*/ 77850 h 77724"/>
              <a:gd name="T6" fmla="*/ 9922 w 13716"/>
              <a:gd name="T7" fmla="*/ 0 h 777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716" h="77724">
                <a:moveTo>
                  <a:pt x="9144" y="0"/>
                </a:moveTo>
                <a:lnTo>
                  <a:pt x="0" y="45720"/>
                </a:lnTo>
                <a:lnTo>
                  <a:pt x="13716" y="77724"/>
                </a:lnTo>
                <a:lnTo>
                  <a:pt x="914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59" name="Freeform 5157"/>
          <p:cNvSpPr>
            <a:spLocks/>
          </p:cNvSpPr>
          <p:nvPr/>
        </p:nvSpPr>
        <p:spPr bwMode="auto">
          <a:xfrm>
            <a:off x="6615113" y="4786313"/>
            <a:ext cx="77787" cy="82550"/>
          </a:xfrm>
          <a:custGeom>
            <a:avLst/>
            <a:gdLst>
              <a:gd name="T0" fmla="*/ 32056 w 77724"/>
              <a:gd name="T1" fmla="*/ 0 h 82296"/>
              <a:gd name="T2" fmla="*/ 0 w 77724"/>
              <a:gd name="T3" fmla="*/ 36802 h 82296"/>
              <a:gd name="T4" fmla="*/ 64112 w 77724"/>
              <a:gd name="T5" fmla="*/ 82805 h 82296"/>
              <a:gd name="T6" fmla="*/ 77850 w 77724"/>
              <a:gd name="T7" fmla="*/ 50603 h 82296"/>
              <a:gd name="T8" fmla="*/ 32056 w 77724"/>
              <a:gd name="T9" fmla="*/ 0 h 82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7724" h="82296">
                <a:moveTo>
                  <a:pt x="32004" y="0"/>
                </a:moveTo>
                <a:lnTo>
                  <a:pt x="0" y="36576"/>
                </a:lnTo>
                <a:lnTo>
                  <a:pt x="64008" y="82296"/>
                </a:lnTo>
                <a:lnTo>
                  <a:pt x="77724" y="50292"/>
                </a:lnTo>
                <a:lnTo>
                  <a:pt x="320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9" name="Freeform 5158"/>
          <p:cNvSpPr/>
          <p:nvPr/>
        </p:nvSpPr>
        <p:spPr>
          <a:xfrm>
            <a:off x="8718550" y="3830638"/>
            <a:ext cx="347663" cy="1266825"/>
          </a:xfrm>
          <a:custGeom>
            <a:avLst/>
            <a:gdLst>
              <a:gd name="connsiteX0" fmla="*/ 342900 w 347472"/>
              <a:gd name="connsiteY0" fmla="*/ 155448 h 1266444"/>
              <a:gd name="connsiteX1" fmla="*/ 342900 w 347472"/>
              <a:gd name="connsiteY1" fmla="*/ 155448 h 1266444"/>
              <a:gd name="connsiteX2" fmla="*/ 283464 w 347472"/>
              <a:gd name="connsiteY2" fmla="*/ 141732 h 1266444"/>
              <a:gd name="connsiteX3" fmla="*/ 27432 w 347472"/>
              <a:gd name="connsiteY3" fmla="*/ 0 h 1266444"/>
              <a:gd name="connsiteX4" fmla="*/ 13716 w 347472"/>
              <a:gd name="connsiteY4" fmla="*/ 717804 h 1266444"/>
              <a:gd name="connsiteX5" fmla="*/ 0 w 347472"/>
              <a:gd name="connsiteY5" fmla="*/ 758952 h 1266444"/>
              <a:gd name="connsiteX6" fmla="*/ 22860 w 347472"/>
              <a:gd name="connsiteY6" fmla="*/ 809244 h 1266444"/>
              <a:gd name="connsiteX7" fmla="*/ 22860 w 347472"/>
              <a:gd name="connsiteY7" fmla="*/ 1234440 h 1266444"/>
              <a:gd name="connsiteX8" fmla="*/ 347472 w 347472"/>
              <a:gd name="connsiteY8" fmla="*/ 1266444 h 1266444"/>
              <a:gd name="connsiteX9" fmla="*/ 342900 w 347472"/>
              <a:gd name="connsiteY9" fmla="*/ 155448 h 126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7472" h="1266444">
                <a:moveTo>
                  <a:pt x="342900" y="155448"/>
                </a:moveTo>
                <a:lnTo>
                  <a:pt x="342900" y="155448"/>
                </a:lnTo>
                <a:lnTo>
                  <a:pt x="283464" y="141732"/>
                </a:lnTo>
                <a:lnTo>
                  <a:pt x="27432" y="0"/>
                </a:lnTo>
                <a:lnTo>
                  <a:pt x="13716" y="717804"/>
                </a:lnTo>
                <a:lnTo>
                  <a:pt x="0" y="758952"/>
                </a:lnTo>
                <a:lnTo>
                  <a:pt x="22860" y="809244"/>
                </a:lnTo>
                <a:lnTo>
                  <a:pt x="22860" y="1234440"/>
                </a:lnTo>
                <a:lnTo>
                  <a:pt x="347472" y="1266444"/>
                </a:lnTo>
                <a:lnTo>
                  <a:pt x="342900" y="155448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261" name="Freeform 5159"/>
          <p:cNvSpPr>
            <a:spLocks/>
          </p:cNvSpPr>
          <p:nvPr/>
        </p:nvSpPr>
        <p:spPr bwMode="auto">
          <a:xfrm>
            <a:off x="7699375" y="3470275"/>
            <a:ext cx="68263" cy="17463"/>
          </a:xfrm>
          <a:custGeom>
            <a:avLst/>
            <a:gdLst>
              <a:gd name="T0" fmla="*/ 67947 w 68580"/>
              <a:gd name="T1" fmla="*/ 16675 h 18288"/>
              <a:gd name="T2" fmla="*/ 9060 w 68580"/>
              <a:gd name="T3" fmla="*/ 0 h 18288"/>
              <a:gd name="T4" fmla="*/ 0 w 68580"/>
              <a:gd name="T5" fmla="*/ 16675 h 18288"/>
              <a:gd name="T6" fmla="*/ 67947 w 68580"/>
              <a:gd name="T7" fmla="*/ 16675 h 18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580" h="18288">
                <a:moveTo>
                  <a:pt x="68580" y="18288"/>
                </a:moveTo>
                <a:lnTo>
                  <a:pt x="9144" y="0"/>
                </a:lnTo>
                <a:lnTo>
                  <a:pt x="0" y="18288"/>
                </a:lnTo>
                <a:lnTo>
                  <a:pt x="68580" y="1828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62" name="Freeform 5160"/>
          <p:cNvSpPr>
            <a:spLocks/>
          </p:cNvSpPr>
          <p:nvPr/>
        </p:nvSpPr>
        <p:spPr bwMode="auto">
          <a:xfrm>
            <a:off x="6113463" y="2524125"/>
            <a:ext cx="17462" cy="68263"/>
          </a:xfrm>
          <a:custGeom>
            <a:avLst/>
            <a:gdLst>
              <a:gd name="T0" fmla="*/ 16673 w 18288"/>
              <a:gd name="T1" fmla="*/ 0 h 68580"/>
              <a:gd name="T2" fmla="*/ 0 w 18288"/>
              <a:gd name="T3" fmla="*/ 67947 h 68580"/>
              <a:gd name="T4" fmla="*/ 16673 w 18288"/>
              <a:gd name="T5" fmla="*/ 0 h 685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288" h="68580">
                <a:moveTo>
                  <a:pt x="18288" y="0"/>
                </a:moveTo>
                <a:lnTo>
                  <a:pt x="0" y="68580"/>
                </a:lnTo>
                <a:lnTo>
                  <a:pt x="1828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63" name="Freeform 5161"/>
          <p:cNvSpPr>
            <a:spLocks/>
          </p:cNvSpPr>
          <p:nvPr/>
        </p:nvSpPr>
        <p:spPr bwMode="auto">
          <a:xfrm>
            <a:off x="5856288" y="2670175"/>
            <a:ext cx="36512" cy="77788"/>
          </a:xfrm>
          <a:custGeom>
            <a:avLst/>
            <a:gdLst>
              <a:gd name="T0" fmla="*/ 0 w 36576"/>
              <a:gd name="T1" fmla="*/ 0 h 77724"/>
              <a:gd name="T2" fmla="*/ 36448 w 36576"/>
              <a:gd name="T3" fmla="*/ 77852 h 77724"/>
              <a:gd name="T4" fmla="*/ 36448 w 36576"/>
              <a:gd name="T5" fmla="*/ 77852 h 77724"/>
              <a:gd name="T6" fmla="*/ 0 w 36576"/>
              <a:gd name="T7" fmla="*/ 0 h 777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576" h="77724">
                <a:moveTo>
                  <a:pt x="0" y="0"/>
                </a:moveTo>
                <a:lnTo>
                  <a:pt x="36576" y="7772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64" name="Freeform 5162"/>
          <p:cNvSpPr>
            <a:spLocks/>
          </p:cNvSpPr>
          <p:nvPr/>
        </p:nvSpPr>
        <p:spPr bwMode="auto">
          <a:xfrm>
            <a:off x="6089650" y="2609850"/>
            <a:ext cx="26988" cy="60325"/>
          </a:xfrm>
          <a:custGeom>
            <a:avLst/>
            <a:gdLst>
              <a:gd name="T0" fmla="*/ 0 w 27432"/>
              <a:gd name="T1" fmla="*/ 0 h 59436"/>
              <a:gd name="T2" fmla="*/ 26551 w 27432"/>
              <a:gd name="T3" fmla="*/ 61227 h 59436"/>
              <a:gd name="T4" fmla="*/ 0 w 27432"/>
              <a:gd name="T5" fmla="*/ 0 h 594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432" h="59436">
                <a:moveTo>
                  <a:pt x="0" y="0"/>
                </a:moveTo>
                <a:lnTo>
                  <a:pt x="2743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65" name="Freeform 5163"/>
          <p:cNvSpPr>
            <a:spLocks/>
          </p:cNvSpPr>
          <p:nvPr/>
        </p:nvSpPr>
        <p:spPr bwMode="auto">
          <a:xfrm>
            <a:off x="6323013" y="4019550"/>
            <a:ext cx="55562" cy="17463"/>
          </a:xfrm>
          <a:custGeom>
            <a:avLst/>
            <a:gdLst>
              <a:gd name="T0" fmla="*/ 56269 w 54864"/>
              <a:gd name="T1" fmla="*/ 0 h 18288"/>
              <a:gd name="T2" fmla="*/ 0 w 54864"/>
              <a:gd name="T3" fmla="*/ 16675 h 18288"/>
              <a:gd name="T4" fmla="*/ 56269 w 54864"/>
              <a:gd name="T5" fmla="*/ 0 h 18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864" h="18288">
                <a:moveTo>
                  <a:pt x="54864" y="0"/>
                </a:moveTo>
                <a:lnTo>
                  <a:pt x="0" y="18288"/>
                </a:lnTo>
                <a:lnTo>
                  <a:pt x="5486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65" name="Freeform 5164"/>
          <p:cNvSpPr/>
          <p:nvPr/>
        </p:nvSpPr>
        <p:spPr>
          <a:xfrm>
            <a:off x="5792788" y="4905375"/>
            <a:ext cx="434975" cy="215900"/>
          </a:xfrm>
          <a:custGeom>
            <a:avLst/>
            <a:gdLst>
              <a:gd name="connsiteX0" fmla="*/ 9144 w 434340"/>
              <a:gd name="connsiteY0" fmla="*/ 214884 h 214884"/>
              <a:gd name="connsiteX1" fmla="*/ 9144 w 434340"/>
              <a:gd name="connsiteY1" fmla="*/ 214884 h 214884"/>
              <a:gd name="connsiteX2" fmla="*/ 251460 w 434340"/>
              <a:gd name="connsiteY2" fmla="*/ 123444 h 214884"/>
              <a:gd name="connsiteX3" fmla="*/ 297180 w 434340"/>
              <a:gd name="connsiteY3" fmla="*/ 73152 h 214884"/>
              <a:gd name="connsiteX4" fmla="*/ 356616 w 434340"/>
              <a:gd name="connsiteY4" fmla="*/ 86868 h 214884"/>
              <a:gd name="connsiteX5" fmla="*/ 434340 w 434340"/>
              <a:gd name="connsiteY5" fmla="*/ 0 h 214884"/>
              <a:gd name="connsiteX6" fmla="*/ 187452 w 434340"/>
              <a:gd name="connsiteY6" fmla="*/ 27432 h 214884"/>
              <a:gd name="connsiteX7" fmla="*/ 0 w 434340"/>
              <a:gd name="connsiteY7" fmla="*/ 54864 h 214884"/>
              <a:gd name="connsiteX8" fmla="*/ 0 w 434340"/>
              <a:gd name="connsiteY8" fmla="*/ 100584 h 214884"/>
              <a:gd name="connsiteX9" fmla="*/ 32004 w 434340"/>
              <a:gd name="connsiteY9" fmla="*/ 137160 h 214884"/>
              <a:gd name="connsiteX10" fmla="*/ 9144 w 434340"/>
              <a:gd name="connsiteY10" fmla="*/ 214884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4340" h="214884">
                <a:moveTo>
                  <a:pt x="9144" y="214884"/>
                </a:moveTo>
                <a:lnTo>
                  <a:pt x="9144" y="214884"/>
                </a:lnTo>
                <a:lnTo>
                  <a:pt x="251460" y="123444"/>
                </a:lnTo>
                <a:lnTo>
                  <a:pt x="297180" y="73152"/>
                </a:lnTo>
                <a:lnTo>
                  <a:pt x="356616" y="86868"/>
                </a:lnTo>
                <a:lnTo>
                  <a:pt x="434340" y="0"/>
                </a:lnTo>
                <a:lnTo>
                  <a:pt x="187452" y="27432"/>
                </a:lnTo>
                <a:lnTo>
                  <a:pt x="0" y="54864"/>
                </a:lnTo>
                <a:lnTo>
                  <a:pt x="0" y="100584"/>
                </a:lnTo>
                <a:lnTo>
                  <a:pt x="32004" y="137160"/>
                </a:lnTo>
                <a:lnTo>
                  <a:pt x="9144" y="21488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6" name="Freeform 5165"/>
          <p:cNvSpPr/>
          <p:nvPr/>
        </p:nvSpPr>
        <p:spPr>
          <a:xfrm>
            <a:off x="5600700" y="5056188"/>
            <a:ext cx="109538" cy="60325"/>
          </a:xfrm>
          <a:custGeom>
            <a:avLst/>
            <a:gdLst>
              <a:gd name="connsiteX0" fmla="*/ 109728 w 109728"/>
              <a:gd name="connsiteY0" fmla="*/ 0 h 59436"/>
              <a:gd name="connsiteX1" fmla="*/ 0 w 109728"/>
              <a:gd name="connsiteY1" fmla="*/ 27432 h 59436"/>
              <a:gd name="connsiteX2" fmla="*/ 36576 w 109728"/>
              <a:gd name="connsiteY2" fmla="*/ 59436 h 59436"/>
              <a:gd name="connsiteX3" fmla="*/ 73152 w 109728"/>
              <a:gd name="connsiteY3" fmla="*/ 45720 h 59436"/>
              <a:gd name="connsiteX4" fmla="*/ 73152 w 109728"/>
              <a:gd name="connsiteY4" fmla="*/ 45720 h 59436"/>
              <a:gd name="connsiteX5" fmla="*/ 109728 w 109728"/>
              <a:gd name="connsiteY5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28" h="59436">
                <a:moveTo>
                  <a:pt x="109728" y="0"/>
                </a:moveTo>
                <a:lnTo>
                  <a:pt x="0" y="27432"/>
                </a:lnTo>
                <a:lnTo>
                  <a:pt x="36576" y="59436"/>
                </a:lnTo>
                <a:lnTo>
                  <a:pt x="73152" y="45720"/>
                </a:lnTo>
                <a:lnTo>
                  <a:pt x="73152" y="45720"/>
                </a:lnTo>
                <a:lnTo>
                  <a:pt x="109728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268" name="Freeform 5166"/>
          <p:cNvSpPr>
            <a:spLocks/>
          </p:cNvSpPr>
          <p:nvPr/>
        </p:nvSpPr>
        <p:spPr bwMode="auto">
          <a:xfrm>
            <a:off x="1573213" y="4343400"/>
            <a:ext cx="36512" cy="55563"/>
          </a:xfrm>
          <a:custGeom>
            <a:avLst/>
            <a:gdLst>
              <a:gd name="T0" fmla="*/ 0 w 36576"/>
              <a:gd name="T1" fmla="*/ 0 h 54864"/>
              <a:gd name="T2" fmla="*/ 0 w 36576"/>
              <a:gd name="T3" fmla="*/ 0 h 54864"/>
              <a:gd name="T4" fmla="*/ 36448 w 36576"/>
              <a:gd name="T5" fmla="*/ 56271 h 54864"/>
              <a:gd name="T6" fmla="*/ 0 w 36576"/>
              <a:gd name="T7" fmla="*/ 0 h 54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576" h="54864">
                <a:moveTo>
                  <a:pt x="0" y="0"/>
                </a:moveTo>
                <a:lnTo>
                  <a:pt x="0" y="0"/>
                </a:lnTo>
                <a:lnTo>
                  <a:pt x="36576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69" name="Freeform 5167"/>
          <p:cNvSpPr>
            <a:spLocks/>
          </p:cNvSpPr>
          <p:nvPr/>
        </p:nvSpPr>
        <p:spPr bwMode="auto">
          <a:xfrm>
            <a:off x="1989138" y="3314700"/>
            <a:ext cx="49212" cy="100013"/>
          </a:xfrm>
          <a:custGeom>
            <a:avLst/>
            <a:gdLst>
              <a:gd name="T0" fmla="*/ 4378 w 50292"/>
              <a:gd name="T1" fmla="*/ 0 h 100584"/>
              <a:gd name="T2" fmla="*/ 0 w 50292"/>
              <a:gd name="T3" fmla="*/ 99445 h 100584"/>
              <a:gd name="T4" fmla="*/ 48155 w 50292"/>
              <a:gd name="T5" fmla="*/ 99445 h 100584"/>
              <a:gd name="T6" fmla="*/ 4378 w 50292"/>
              <a:gd name="T7" fmla="*/ 0 h 1005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292" h="100584">
                <a:moveTo>
                  <a:pt x="4572" y="0"/>
                </a:moveTo>
                <a:lnTo>
                  <a:pt x="0" y="100584"/>
                </a:lnTo>
                <a:lnTo>
                  <a:pt x="50292" y="100584"/>
                </a:lnTo>
                <a:lnTo>
                  <a:pt x="457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grpSp>
        <p:nvGrpSpPr>
          <p:cNvPr id="8270" name="Group 163"/>
          <p:cNvGrpSpPr>
            <a:grpSpLocks/>
          </p:cNvGrpSpPr>
          <p:nvPr/>
        </p:nvGrpSpPr>
        <p:grpSpPr bwMode="auto">
          <a:xfrm>
            <a:off x="287338" y="2057400"/>
            <a:ext cx="8778875" cy="3333750"/>
            <a:chOff x="288036" y="2057400"/>
            <a:chExt cx="8778240" cy="3332988"/>
          </a:xfrm>
        </p:grpSpPr>
        <p:sp>
          <p:nvSpPr>
            <p:cNvPr id="8272" name="Freeform 164"/>
            <p:cNvSpPr>
              <a:spLocks/>
            </p:cNvSpPr>
            <p:nvPr/>
          </p:nvSpPr>
          <p:spPr bwMode="auto">
            <a:xfrm>
              <a:off x="288036" y="2313432"/>
              <a:ext cx="2007108" cy="2139696"/>
            </a:xfrm>
            <a:custGeom>
              <a:avLst/>
              <a:gdLst>
                <a:gd name="T0" fmla="*/ 50292 w 2007108"/>
                <a:gd name="T1" fmla="*/ 0 h 2139696"/>
                <a:gd name="T2" fmla="*/ 164592 w 2007108"/>
                <a:gd name="T3" fmla="*/ 68580 h 2139696"/>
                <a:gd name="T4" fmla="*/ 342900 w 2007108"/>
                <a:gd name="T5" fmla="*/ 73152 h 2139696"/>
                <a:gd name="T6" fmla="*/ 425196 w 2007108"/>
                <a:gd name="T7" fmla="*/ 77724 h 2139696"/>
                <a:gd name="T8" fmla="*/ 521208 w 2007108"/>
                <a:gd name="T9" fmla="*/ 205740 h 2139696"/>
                <a:gd name="T10" fmla="*/ 557784 w 2007108"/>
                <a:gd name="T11" fmla="*/ 274320 h 2139696"/>
                <a:gd name="T12" fmla="*/ 932688 w 2007108"/>
                <a:gd name="T13" fmla="*/ 553212 h 2139696"/>
                <a:gd name="T14" fmla="*/ 1037844 w 2007108"/>
                <a:gd name="T15" fmla="*/ 640080 h 2139696"/>
                <a:gd name="T16" fmla="*/ 1152144 w 2007108"/>
                <a:gd name="T17" fmla="*/ 690372 h 2139696"/>
                <a:gd name="T18" fmla="*/ 1216152 w 2007108"/>
                <a:gd name="T19" fmla="*/ 745236 h 2139696"/>
                <a:gd name="T20" fmla="*/ 1316736 w 2007108"/>
                <a:gd name="T21" fmla="*/ 882396 h 2139696"/>
                <a:gd name="T22" fmla="*/ 1449324 w 2007108"/>
                <a:gd name="T23" fmla="*/ 923544 h 2139696"/>
                <a:gd name="T24" fmla="*/ 1335024 w 2007108"/>
                <a:gd name="T25" fmla="*/ 1014984 h 2139696"/>
                <a:gd name="T26" fmla="*/ 1581912 w 2007108"/>
                <a:gd name="T27" fmla="*/ 1014984 h 2139696"/>
                <a:gd name="T28" fmla="*/ 1499616 w 2007108"/>
                <a:gd name="T29" fmla="*/ 1110996 h 2139696"/>
                <a:gd name="T30" fmla="*/ 1591056 w 2007108"/>
                <a:gd name="T31" fmla="*/ 1243584 h 2139696"/>
                <a:gd name="T32" fmla="*/ 1687068 w 2007108"/>
                <a:gd name="T33" fmla="*/ 1229868 h 2139696"/>
                <a:gd name="T34" fmla="*/ 1787652 w 2007108"/>
                <a:gd name="T35" fmla="*/ 1435608 h 2139696"/>
                <a:gd name="T36" fmla="*/ 1892808 w 2007108"/>
                <a:gd name="T37" fmla="*/ 1490472 h 2139696"/>
                <a:gd name="T38" fmla="*/ 2007108 w 2007108"/>
                <a:gd name="T39" fmla="*/ 1627632 h 2139696"/>
                <a:gd name="T40" fmla="*/ 1965960 w 2007108"/>
                <a:gd name="T41" fmla="*/ 1751076 h 2139696"/>
                <a:gd name="T42" fmla="*/ 1965960 w 2007108"/>
                <a:gd name="T43" fmla="*/ 2125980 h 2139696"/>
                <a:gd name="T44" fmla="*/ 1837944 w 2007108"/>
                <a:gd name="T45" fmla="*/ 2116836 h 2139696"/>
                <a:gd name="T46" fmla="*/ 1741932 w 2007108"/>
                <a:gd name="T47" fmla="*/ 2139696 h 2139696"/>
                <a:gd name="T48" fmla="*/ 1577340 w 2007108"/>
                <a:gd name="T49" fmla="*/ 1970532 h 2139696"/>
                <a:gd name="T50" fmla="*/ 1289304 w 2007108"/>
                <a:gd name="T51" fmla="*/ 1723644 h 2139696"/>
                <a:gd name="T52" fmla="*/ 1115568 w 2007108"/>
                <a:gd name="T53" fmla="*/ 1540764 h 2139696"/>
                <a:gd name="T54" fmla="*/ 845820 w 2007108"/>
                <a:gd name="T55" fmla="*/ 1088136 h 2139696"/>
                <a:gd name="T56" fmla="*/ 722376 w 2007108"/>
                <a:gd name="T57" fmla="*/ 992124 h 2139696"/>
                <a:gd name="T58" fmla="*/ 457200 w 2007108"/>
                <a:gd name="T59" fmla="*/ 603504 h 2139696"/>
                <a:gd name="T60" fmla="*/ 379476 w 2007108"/>
                <a:gd name="T61" fmla="*/ 466344 h 2139696"/>
                <a:gd name="T62" fmla="*/ 260604 w 2007108"/>
                <a:gd name="T63" fmla="*/ 352044 h 2139696"/>
                <a:gd name="T64" fmla="*/ 0 w 2007108"/>
                <a:gd name="T65" fmla="*/ 36576 h 213969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07108" h="2139696">
                  <a:moveTo>
                    <a:pt x="0" y="36576"/>
                  </a:moveTo>
                  <a:lnTo>
                    <a:pt x="50292" y="0"/>
                  </a:lnTo>
                  <a:lnTo>
                    <a:pt x="114300" y="22860"/>
                  </a:lnTo>
                  <a:lnTo>
                    <a:pt x="164592" y="68580"/>
                  </a:lnTo>
                  <a:lnTo>
                    <a:pt x="214884" y="77724"/>
                  </a:lnTo>
                  <a:lnTo>
                    <a:pt x="342900" y="73152"/>
                  </a:lnTo>
                  <a:lnTo>
                    <a:pt x="384048" y="100584"/>
                  </a:lnTo>
                  <a:lnTo>
                    <a:pt x="425196" y="77724"/>
                  </a:lnTo>
                  <a:lnTo>
                    <a:pt x="516636" y="164592"/>
                  </a:lnTo>
                  <a:lnTo>
                    <a:pt x="521208" y="205740"/>
                  </a:lnTo>
                  <a:lnTo>
                    <a:pt x="557784" y="224028"/>
                  </a:lnTo>
                  <a:lnTo>
                    <a:pt x="557784" y="274320"/>
                  </a:lnTo>
                  <a:lnTo>
                    <a:pt x="681228" y="370332"/>
                  </a:lnTo>
                  <a:lnTo>
                    <a:pt x="932688" y="553212"/>
                  </a:lnTo>
                  <a:lnTo>
                    <a:pt x="1051560" y="704088"/>
                  </a:lnTo>
                  <a:lnTo>
                    <a:pt x="1037844" y="640080"/>
                  </a:lnTo>
                  <a:lnTo>
                    <a:pt x="1078992" y="617220"/>
                  </a:lnTo>
                  <a:lnTo>
                    <a:pt x="1152144" y="690372"/>
                  </a:lnTo>
                  <a:lnTo>
                    <a:pt x="1165860" y="726948"/>
                  </a:lnTo>
                  <a:lnTo>
                    <a:pt x="1216152" y="745236"/>
                  </a:lnTo>
                  <a:lnTo>
                    <a:pt x="1303020" y="827532"/>
                  </a:lnTo>
                  <a:lnTo>
                    <a:pt x="1316736" y="882396"/>
                  </a:lnTo>
                  <a:lnTo>
                    <a:pt x="1357884" y="923544"/>
                  </a:lnTo>
                  <a:lnTo>
                    <a:pt x="1449324" y="923544"/>
                  </a:lnTo>
                  <a:lnTo>
                    <a:pt x="1458468" y="960120"/>
                  </a:lnTo>
                  <a:lnTo>
                    <a:pt x="1335024" y="1014984"/>
                  </a:lnTo>
                  <a:lnTo>
                    <a:pt x="1495044" y="950976"/>
                  </a:lnTo>
                  <a:lnTo>
                    <a:pt x="1581912" y="1014984"/>
                  </a:lnTo>
                  <a:lnTo>
                    <a:pt x="1568196" y="1074420"/>
                  </a:lnTo>
                  <a:lnTo>
                    <a:pt x="1499616" y="1110996"/>
                  </a:lnTo>
                  <a:lnTo>
                    <a:pt x="1517904" y="1193292"/>
                  </a:lnTo>
                  <a:lnTo>
                    <a:pt x="1591056" y="1243584"/>
                  </a:lnTo>
                  <a:lnTo>
                    <a:pt x="1623060" y="1220724"/>
                  </a:lnTo>
                  <a:lnTo>
                    <a:pt x="1687068" y="1229868"/>
                  </a:lnTo>
                  <a:lnTo>
                    <a:pt x="1714500" y="1385316"/>
                  </a:lnTo>
                  <a:lnTo>
                    <a:pt x="1787652" y="1435608"/>
                  </a:lnTo>
                  <a:lnTo>
                    <a:pt x="1778508" y="1472184"/>
                  </a:lnTo>
                  <a:lnTo>
                    <a:pt x="1892808" y="1490472"/>
                  </a:lnTo>
                  <a:lnTo>
                    <a:pt x="1952244" y="1554480"/>
                  </a:lnTo>
                  <a:lnTo>
                    <a:pt x="2007108" y="1627632"/>
                  </a:lnTo>
                  <a:lnTo>
                    <a:pt x="1970532" y="1696212"/>
                  </a:lnTo>
                  <a:lnTo>
                    <a:pt x="1965960" y="1751076"/>
                  </a:lnTo>
                  <a:lnTo>
                    <a:pt x="1961388" y="1824228"/>
                  </a:lnTo>
                  <a:lnTo>
                    <a:pt x="1965960" y="2125980"/>
                  </a:lnTo>
                  <a:lnTo>
                    <a:pt x="1860804" y="2071116"/>
                  </a:lnTo>
                  <a:lnTo>
                    <a:pt x="1837944" y="2116836"/>
                  </a:lnTo>
                  <a:lnTo>
                    <a:pt x="1741932" y="2066544"/>
                  </a:lnTo>
                  <a:lnTo>
                    <a:pt x="1741932" y="2139696"/>
                  </a:lnTo>
                  <a:lnTo>
                    <a:pt x="1613916" y="2025396"/>
                  </a:lnTo>
                  <a:lnTo>
                    <a:pt x="1577340" y="1970532"/>
                  </a:lnTo>
                  <a:lnTo>
                    <a:pt x="1280160" y="1783080"/>
                  </a:lnTo>
                  <a:lnTo>
                    <a:pt x="1289304" y="1723644"/>
                  </a:lnTo>
                  <a:lnTo>
                    <a:pt x="1152144" y="1604772"/>
                  </a:lnTo>
                  <a:lnTo>
                    <a:pt x="1115568" y="1540764"/>
                  </a:lnTo>
                  <a:lnTo>
                    <a:pt x="1042416" y="1458468"/>
                  </a:lnTo>
                  <a:lnTo>
                    <a:pt x="845820" y="1088136"/>
                  </a:lnTo>
                  <a:lnTo>
                    <a:pt x="841248" y="1046988"/>
                  </a:lnTo>
                  <a:lnTo>
                    <a:pt x="722376" y="992124"/>
                  </a:lnTo>
                  <a:lnTo>
                    <a:pt x="640080" y="722376"/>
                  </a:lnTo>
                  <a:lnTo>
                    <a:pt x="457200" y="603504"/>
                  </a:lnTo>
                  <a:lnTo>
                    <a:pt x="452628" y="512064"/>
                  </a:lnTo>
                  <a:lnTo>
                    <a:pt x="379476" y="466344"/>
                  </a:lnTo>
                  <a:lnTo>
                    <a:pt x="306324" y="342900"/>
                  </a:lnTo>
                  <a:lnTo>
                    <a:pt x="260604" y="352044"/>
                  </a:lnTo>
                  <a:lnTo>
                    <a:pt x="36576" y="141732"/>
                  </a:lnTo>
                  <a:lnTo>
                    <a:pt x="0" y="36576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3" name="Freeform 165"/>
            <p:cNvSpPr>
              <a:spLocks/>
            </p:cNvSpPr>
            <p:nvPr/>
          </p:nvSpPr>
          <p:spPr bwMode="auto">
            <a:xfrm>
              <a:off x="644652" y="3086100"/>
              <a:ext cx="141732" cy="178308"/>
            </a:xfrm>
            <a:custGeom>
              <a:avLst/>
              <a:gdLst>
                <a:gd name="T0" fmla="*/ 0 w 141732"/>
                <a:gd name="T1" fmla="*/ 9144 h 178308"/>
                <a:gd name="T2" fmla="*/ 0 w 141732"/>
                <a:gd name="T3" fmla="*/ 9144 h 178308"/>
                <a:gd name="T4" fmla="*/ 114300 w 141732"/>
                <a:gd name="T5" fmla="*/ 178308 h 178308"/>
                <a:gd name="T6" fmla="*/ 141732 w 141732"/>
                <a:gd name="T7" fmla="*/ 91440 h 178308"/>
                <a:gd name="T8" fmla="*/ 50292 w 141732"/>
                <a:gd name="T9" fmla="*/ 0 h 178308"/>
                <a:gd name="T10" fmla="*/ 0 w 141732"/>
                <a:gd name="T11" fmla="*/ 9144 h 1783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1732" h="178308">
                  <a:moveTo>
                    <a:pt x="0" y="9144"/>
                  </a:moveTo>
                  <a:lnTo>
                    <a:pt x="0" y="9144"/>
                  </a:lnTo>
                  <a:lnTo>
                    <a:pt x="114300" y="178308"/>
                  </a:lnTo>
                  <a:lnTo>
                    <a:pt x="141732" y="91440"/>
                  </a:lnTo>
                  <a:lnTo>
                    <a:pt x="50292" y="0"/>
                  </a:lnTo>
                  <a:lnTo>
                    <a:pt x="0" y="914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4" name="Freeform 166"/>
            <p:cNvSpPr>
              <a:spLocks/>
            </p:cNvSpPr>
            <p:nvPr/>
          </p:nvSpPr>
          <p:spPr bwMode="auto">
            <a:xfrm>
              <a:off x="370332" y="2811780"/>
              <a:ext cx="132588" cy="105156"/>
            </a:xfrm>
            <a:custGeom>
              <a:avLst/>
              <a:gdLst>
                <a:gd name="T0" fmla="*/ 32004 w 132588"/>
                <a:gd name="T1" fmla="*/ 0 h 105156"/>
                <a:gd name="T2" fmla="*/ 0 w 132588"/>
                <a:gd name="T3" fmla="*/ 64008 h 105156"/>
                <a:gd name="T4" fmla="*/ 132588 w 132588"/>
                <a:gd name="T5" fmla="*/ 105156 h 105156"/>
                <a:gd name="T6" fmla="*/ 32004 w 132588"/>
                <a:gd name="T7" fmla="*/ 0 h 1051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2588" h="105156">
                  <a:moveTo>
                    <a:pt x="32004" y="0"/>
                  </a:moveTo>
                  <a:lnTo>
                    <a:pt x="0" y="64008"/>
                  </a:lnTo>
                  <a:lnTo>
                    <a:pt x="132588" y="105156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5" name="Freeform 167"/>
            <p:cNvSpPr>
              <a:spLocks/>
            </p:cNvSpPr>
            <p:nvPr/>
          </p:nvSpPr>
          <p:spPr bwMode="auto">
            <a:xfrm>
              <a:off x="2651760" y="2587752"/>
              <a:ext cx="77724" cy="91440"/>
            </a:xfrm>
            <a:custGeom>
              <a:avLst/>
              <a:gdLst>
                <a:gd name="T0" fmla="*/ 45720 w 77724"/>
                <a:gd name="T1" fmla="*/ 0 h 91440"/>
                <a:gd name="T2" fmla="*/ 0 w 77724"/>
                <a:gd name="T3" fmla="*/ 59436 h 91440"/>
                <a:gd name="T4" fmla="*/ 41148 w 77724"/>
                <a:gd name="T5" fmla="*/ 91440 h 91440"/>
                <a:gd name="T6" fmla="*/ 77724 w 77724"/>
                <a:gd name="T7" fmla="*/ 64008 h 91440"/>
                <a:gd name="T8" fmla="*/ 45720 w 77724"/>
                <a:gd name="T9" fmla="*/ 0 h 914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724" h="91440">
                  <a:moveTo>
                    <a:pt x="45720" y="0"/>
                  </a:moveTo>
                  <a:lnTo>
                    <a:pt x="0" y="59436"/>
                  </a:lnTo>
                  <a:lnTo>
                    <a:pt x="41148" y="91440"/>
                  </a:lnTo>
                  <a:lnTo>
                    <a:pt x="77724" y="64008"/>
                  </a:lnTo>
                  <a:lnTo>
                    <a:pt x="4572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6" name="Freeform 168"/>
            <p:cNvSpPr>
              <a:spLocks/>
            </p:cNvSpPr>
            <p:nvPr/>
          </p:nvSpPr>
          <p:spPr bwMode="auto">
            <a:xfrm>
              <a:off x="2125980" y="3639312"/>
              <a:ext cx="310896" cy="292608"/>
            </a:xfrm>
            <a:custGeom>
              <a:avLst/>
              <a:gdLst>
                <a:gd name="T0" fmla="*/ 219456 w 310896"/>
                <a:gd name="T1" fmla="*/ 169164 h 292608"/>
                <a:gd name="T2" fmla="*/ 164592 w 310896"/>
                <a:gd name="T3" fmla="*/ 4572 h 292608"/>
                <a:gd name="T4" fmla="*/ 100584 w 310896"/>
                <a:gd name="T5" fmla="*/ 0 h 292608"/>
                <a:gd name="T6" fmla="*/ 105156 w 310896"/>
                <a:gd name="T7" fmla="*/ 54864 h 292608"/>
                <a:gd name="T8" fmla="*/ 77724 w 310896"/>
                <a:gd name="T9" fmla="*/ 13716 h 292608"/>
                <a:gd name="T10" fmla="*/ 41148 w 310896"/>
                <a:gd name="T11" fmla="*/ 41148 h 292608"/>
                <a:gd name="T12" fmla="*/ 41148 w 310896"/>
                <a:gd name="T13" fmla="*/ 77724 h 292608"/>
                <a:gd name="T14" fmla="*/ 0 w 310896"/>
                <a:gd name="T15" fmla="*/ 96012 h 292608"/>
                <a:gd name="T16" fmla="*/ 123444 w 310896"/>
                <a:gd name="T17" fmla="*/ 118872 h 292608"/>
                <a:gd name="T18" fmla="*/ 141732 w 310896"/>
                <a:gd name="T19" fmla="*/ 182880 h 292608"/>
                <a:gd name="T20" fmla="*/ 141732 w 310896"/>
                <a:gd name="T21" fmla="*/ 233172 h 292608"/>
                <a:gd name="T22" fmla="*/ 283464 w 310896"/>
                <a:gd name="T23" fmla="*/ 292608 h 292608"/>
                <a:gd name="T24" fmla="*/ 274320 w 310896"/>
                <a:gd name="T25" fmla="*/ 224028 h 292608"/>
                <a:gd name="T26" fmla="*/ 310896 w 310896"/>
                <a:gd name="T27" fmla="*/ 192024 h 292608"/>
                <a:gd name="T28" fmla="*/ 219456 w 310896"/>
                <a:gd name="T29" fmla="*/ 169164 h 29260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10896" h="292608">
                  <a:moveTo>
                    <a:pt x="219456" y="169164"/>
                  </a:moveTo>
                  <a:lnTo>
                    <a:pt x="164592" y="4572"/>
                  </a:lnTo>
                  <a:lnTo>
                    <a:pt x="100584" y="0"/>
                  </a:lnTo>
                  <a:lnTo>
                    <a:pt x="105156" y="54864"/>
                  </a:lnTo>
                  <a:lnTo>
                    <a:pt x="77724" y="13716"/>
                  </a:lnTo>
                  <a:lnTo>
                    <a:pt x="41148" y="41148"/>
                  </a:lnTo>
                  <a:lnTo>
                    <a:pt x="41148" y="77724"/>
                  </a:lnTo>
                  <a:lnTo>
                    <a:pt x="0" y="96012"/>
                  </a:lnTo>
                  <a:lnTo>
                    <a:pt x="123444" y="118872"/>
                  </a:lnTo>
                  <a:lnTo>
                    <a:pt x="141732" y="182880"/>
                  </a:lnTo>
                  <a:lnTo>
                    <a:pt x="141732" y="233172"/>
                  </a:lnTo>
                  <a:lnTo>
                    <a:pt x="283464" y="292608"/>
                  </a:lnTo>
                  <a:lnTo>
                    <a:pt x="274320" y="224028"/>
                  </a:lnTo>
                  <a:lnTo>
                    <a:pt x="310896" y="192024"/>
                  </a:lnTo>
                  <a:lnTo>
                    <a:pt x="219456" y="16916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7" name="Freeform 169"/>
            <p:cNvSpPr>
              <a:spLocks/>
            </p:cNvSpPr>
            <p:nvPr/>
          </p:nvSpPr>
          <p:spPr bwMode="auto">
            <a:xfrm>
              <a:off x="2574036" y="3826764"/>
              <a:ext cx="123444" cy="137160"/>
            </a:xfrm>
            <a:custGeom>
              <a:avLst/>
              <a:gdLst>
                <a:gd name="T0" fmla="*/ 0 w 123444"/>
                <a:gd name="T1" fmla="*/ 0 h 137160"/>
                <a:gd name="T2" fmla="*/ 0 w 123444"/>
                <a:gd name="T3" fmla="*/ 137160 h 137160"/>
                <a:gd name="T4" fmla="*/ 68580 w 123444"/>
                <a:gd name="T5" fmla="*/ 114300 h 137160"/>
                <a:gd name="T6" fmla="*/ 68580 w 123444"/>
                <a:gd name="T7" fmla="*/ 114300 h 137160"/>
                <a:gd name="T8" fmla="*/ 123444 w 123444"/>
                <a:gd name="T9" fmla="*/ 54864 h 137160"/>
                <a:gd name="T10" fmla="*/ 0 w 123444"/>
                <a:gd name="T11" fmla="*/ 0 h 137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444" h="137160">
                  <a:moveTo>
                    <a:pt x="0" y="0"/>
                  </a:moveTo>
                  <a:lnTo>
                    <a:pt x="0" y="137160"/>
                  </a:lnTo>
                  <a:lnTo>
                    <a:pt x="68580" y="114300"/>
                  </a:lnTo>
                  <a:lnTo>
                    <a:pt x="123444" y="548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8" name="Freeform 170"/>
            <p:cNvSpPr>
              <a:spLocks/>
            </p:cNvSpPr>
            <p:nvPr/>
          </p:nvSpPr>
          <p:spPr bwMode="auto">
            <a:xfrm>
              <a:off x="1467612" y="2962656"/>
              <a:ext cx="9144" cy="68580"/>
            </a:xfrm>
            <a:custGeom>
              <a:avLst/>
              <a:gdLst>
                <a:gd name="T0" fmla="*/ 9144 w 9144"/>
                <a:gd name="T1" fmla="*/ 0 h 68580"/>
                <a:gd name="T2" fmla="*/ 0 w 9144"/>
                <a:gd name="T3" fmla="*/ 68580 h 68580"/>
                <a:gd name="T4" fmla="*/ 9144 w 9144"/>
                <a:gd name="T5" fmla="*/ 0 h 685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144" h="68580">
                  <a:moveTo>
                    <a:pt x="9144" y="0"/>
                  </a:moveTo>
                  <a:lnTo>
                    <a:pt x="0" y="68580"/>
                  </a:lnTo>
                  <a:lnTo>
                    <a:pt x="914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9" name="Freeform 171"/>
            <p:cNvSpPr>
              <a:spLocks/>
            </p:cNvSpPr>
            <p:nvPr/>
          </p:nvSpPr>
          <p:spPr bwMode="auto">
            <a:xfrm>
              <a:off x="850392" y="3383280"/>
              <a:ext cx="32004" cy="96012"/>
            </a:xfrm>
            <a:custGeom>
              <a:avLst/>
              <a:gdLst>
                <a:gd name="T0" fmla="*/ 32004 w 32004"/>
                <a:gd name="T1" fmla="*/ 0 h 96012"/>
                <a:gd name="T2" fmla="*/ 0 w 32004"/>
                <a:gd name="T3" fmla="*/ 64008 h 96012"/>
                <a:gd name="T4" fmla="*/ 32004 w 32004"/>
                <a:gd name="T5" fmla="*/ 96012 h 96012"/>
                <a:gd name="T6" fmla="*/ 32004 w 32004"/>
                <a:gd name="T7" fmla="*/ 0 h 960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04" h="96012">
                  <a:moveTo>
                    <a:pt x="32004" y="0"/>
                  </a:moveTo>
                  <a:lnTo>
                    <a:pt x="0" y="64008"/>
                  </a:lnTo>
                  <a:lnTo>
                    <a:pt x="32004" y="96012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0" name="Freeform 172"/>
            <p:cNvSpPr>
              <a:spLocks/>
            </p:cNvSpPr>
            <p:nvPr/>
          </p:nvSpPr>
          <p:spPr bwMode="auto">
            <a:xfrm>
              <a:off x="923544" y="3525012"/>
              <a:ext cx="100584" cy="182880"/>
            </a:xfrm>
            <a:custGeom>
              <a:avLst/>
              <a:gdLst>
                <a:gd name="T0" fmla="*/ 18288 w 100584"/>
                <a:gd name="T1" fmla="*/ 0 h 182880"/>
                <a:gd name="T2" fmla="*/ 0 w 100584"/>
                <a:gd name="T3" fmla="*/ 59436 h 182880"/>
                <a:gd name="T4" fmla="*/ 82296 w 100584"/>
                <a:gd name="T5" fmla="*/ 182880 h 182880"/>
                <a:gd name="T6" fmla="*/ 100584 w 100584"/>
                <a:gd name="T7" fmla="*/ 123444 h 182880"/>
                <a:gd name="T8" fmla="*/ 18288 w 100584"/>
                <a:gd name="T9" fmla="*/ 0 h 1828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584" h="182880">
                  <a:moveTo>
                    <a:pt x="18288" y="0"/>
                  </a:moveTo>
                  <a:lnTo>
                    <a:pt x="0" y="59436"/>
                  </a:lnTo>
                  <a:lnTo>
                    <a:pt x="82296" y="182880"/>
                  </a:lnTo>
                  <a:lnTo>
                    <a:pt x="100584" y="123444"/>
                  </a:lnTo>
                  <a:lnTo>
                    <a:pt x="1828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1" name="Freeform 173"/>
            <p:cNvSpPr>
              <a:spLocks/>
            </p:cNvSpPr>
            <p:nvPr/>
          </p:nvSpPr>
          <p:spPr bwMode="auto">
            <a:xfrm>
              <a:off x="1568196" y="3099816"/>
              <a:ext cx="50292" cy="82296"/>
            </a:xfrm>
            <a:custGeom>
              <a:avLst/>
              <a:gdLst>
                <a:gd name="T0" fmla="*/ 0 w 50292"/>
                <a:gd name="T1" fmla="*/ 0 h 82296"/>
                <a:gd name="T2" fmla="*/ 41148 w 50292"/>
                <a:gd name="T3" fmla="*/ 82296 h 82296"/>
                <a:gd name="T4" fmla="*/ 50292 w 50292"/>
                <a:gd name="T5" fmla="*/ 27432 h 82296"/>
                <a:gd name="T6" fmla="*/ 0 w 50292"/>
                <a:gd name="T7" fmla="*/ 0 h 822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292" h="82296">
                  <a:moveTo>
                    <a:pt x="0" y="0"/>
                  </a:moveTo>
                  <a:lnTo>
                    <a:pt x="41148" y="82296"/>
                  </a:lnTo>
                  <a:lnTo>
                    <a:pt x="50292" y="2743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2" name="Freeform 174"/>
            <p:cNvSpPr>
              <a:spLocks/>
            </p:cNvSpPr>
            <p:nvPr/>
          </p:nvSpPr>
          <p:spPr bwMode="auto">
            <a:xfrm>
              <a:off x="1618488" y="3159252"/>
              <a:ext cx="114300" cy="50292"/>
            </a:xfrm>
            <a:custGeom>
              <a:avLst/>
              <a:gdLst>
                <a:gd name="T0" fmla="*/ 114300 w 114300"/>
                <a:gd name="T1" fmla="*/ 50292 h 50292"/>
                <a:gd name="T2" fmla="*/ 18288 w 114300"/>
                <a:gd name="T3" fmla="*/ 0 h 50292"/>
                <a:gd name="T4" fmla="*/ 0 w 114300"/>
                <a:gd name="T5" fmla="*/ 50292 h 50292"/>
                <a:gd name="T6" fmla="*/ 64008 w 114300"/>
                <a:gd name="T7" fmla="*/ 50292 h 50292"/>
                <a:gd name="T8" fmla="*/ 114300 w 114300"/>
                <a:gd name="T9" fmla="*/ 50292 h 502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4300" h="50292">
                  <a:moveTo>
                    <a:pt x="114300" y="50292"/>
                  </a:moveTo>
                  <a:lnTo>
                    <a:pt x="18288" y="0"/>
                  </a:lnTo>
                  <a:lnTo>
                    <a:pt x="0" y="50292"/>
                  </a:lnTo>
                  <a:lnTo>
                    <a:pt x="64008" y="50292"/>
                  </a:lnTo>
                  <a:lnTo>
                    <a:pt x="114300" y="5029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3" name="Freeform 175"/>
            <p:cNvSpPr>
              <a:spLocks/>
            </p:cNvSpPr>
            <p:nvPr/>
          </p:nvSpPr>
          <p:spPr bwMode="auto">
            <a:xfrm>
              <a:off x="1549908" y="3040380"/>
              <a:ext cx="73152" cy="82296"/>
            </a:xfrm>
            <a:custGeom>
              <a:avLst/>
              <a:gdLst>
                <a:gd name="T0" fmla="*/ 0 w 73152"/>
                <a:gd name="T1" fmla="*/ 0 h 82296"/>
                <a:gd name="T2" fmla="*/ 4572 w 73152"/>
                <a:gd name="T3" fmla="*/ 45720 h 82296"/>
                <a:gd name="T4" fmla="*/ 73152 w 73152"/>
                <a:gd name="T5" fmla="*/ 82296 h 82296"/>
                <a:gd name="T6" fmla="*/ 73152 w 73152"/>
                <a:gd name="T7" fmla="*/ 82296 h 82296"/>
                <a:gd name="T8" fmla="*/ 68580 w 73152"/>
                <a:gd name="T9" fmla="*/ 36576 h 82296"/>
                <a:gd name="T10" fmla="*/ 0 w 73152"/>
                <a:gd name="T11" fmla="*/ 0 h 8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152" h="82296">
                  <a:moveTo>
                    <a:pt x="0" y="0"/>
                  </a:moveTo>
                  <a:lnTo>
                    <a:pt x="4572" y="45720"/>
                  </a:lnTo>
                  <a:lnTo>
                    <a:pt x="73152" y="82296"/>
                  </a:lnTo>
                  <a:lnTo>
                    <a:pt x="68580" y="3657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4" name="Freeform 176"/>
            <p:cNvSpPr>
              <a:spLocks/>
            </p:cNvSpPr>
            <p:nvPr/>
          </p:nvSpPr>
          <p:spPr bwMode="auto">
            <a:xfrm>
              <a:off x="1691640" y="3140964"/>
              <a:ext cx="59436" cy="82296"/>
            </a:xfrm>
            <a:custGeom>
              <a:avLst/>
              <a:gdLst>
                <a:gd name="T0" fmla="*/ 0 w 59436"/>
                <a:gd name="T1" fmla="*/ 0 h 82296"/>
                <a:gd name="T2" fmla="*/ 50292 w 59436"/>
                <a:gd name="T3" fmla="*/ 82296 h 82296"/>
                <a:gd name="T4" fmla="*/ 59436 w 59436"/>
                <a:gd name="T5" fmla="*/ 54864 h 82296"/>
                <a:gd name="T6" fmla="*/ 0 w 59436"/>
                <a:gd name="T7" fmla="*/ 0 h 822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436" h="82296">
                  <a:moveTo>
                    <a:pt x="0" y="0"/>
                  </a:moveTo>
                  <a:lnTo>
                    <a:pt x="50292" y="82296"/>
                  </a:lnTo>
                  <a:lnTo>
                    <a:pt x="59436" y="548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5" name="Freeform 177"/>
            <p:cNvSpPr>
              <a:spLocks/>
            </p:cNvSpPr>
            <p:nvPr/>
          </p:nvSpPr>
          <p:spPr bwMode="auto">
            <a:xfrm>
              <a:off x="1997964" y="3136392"/>
              <a:ext cx="41148" cy="77724"/>
            </a:xfrm>
            <a:custGeom>
              <a:avLst/>
              <a:gdLst>
                <a:gd name="T0" fmla="*/ 0 w 41148"/>
                <a:gd name="T1" fmla="*/ 0 h 77724"/>
                <a:gd name="T2" fmla="*/ 9144 w 41148"/>
                <a:gd name="T3" fmla="*/ 77724 h 77724"/>
                <a:gd name="T4" fmla="*/ 41148 w 41148"/>
                <a:gd name="T5" fmla="*/ 45720 h 77724"/>
                <a:gd name="T6" fmla="*/ 0 w 41148"/>
                <a:gd name="T7" fmla="*/ 0 h 777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148" h="77724">
                  <a:moveTo>
                    <a:pt x="0" y="0"/>
                  </a:moveTo>
                  <a:lnTo>
                    <a:pt x="9144" y="77724"/>
                  </a:lnTo>
                  <a:lnTo>
                    <a:pt x="41148" y="457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6" name="Freeform 178"/>
            <p:cNvSpPr>
              <a:spLocks/>
            </p:cNvSpPr>
            <p:nvPr/>
          </p:nvSpPr>
          <p:spPr bwMode="auto">
            <a:xfrm>
              <a:off x="1083564" y="3744468"/>
              <a:ext cx="50292" cy="59436"/>
            </a:xfrm>
            <a:custGeom>
              <a:avLst/>
              <a:gdLst>
                <a:gd name="T0" fmla="*/ 0 w 50292"/>
                <a:gd name="T1" fmla="*/ 0 h 59436"/>
                <a:gd name="T2" fmla="*/ 50292 w 50292"/>
                <a:gd name="T3" fmla="*/ 59436 h 59436"/>
                <a:gd name="T4" fmla="*/ 0 w 50292"/>
                <a:gd name="T5" fmla="*/ 0 h 594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292" h="59436">
                  <a:moveTo>
                    <a:pt x="0" y="0"/>
                  </a:moveTo>
                  <a:lnTo>
                    <a:pt x="50292" y="5943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7" name="Freeform 179"/>
            <p:cNvSpPr>
              <a:spLocks/>
            </p:cNvSpPr>
            <p:nvPr/>
          </p:nvSpPr>
          <p:spPr bwMode="auto">
            <a:xfrm>
              <a:off x="1165860" y="3822192"/>
              <a:ext cx="32004" cy="54864"/>
            </a:xfrm>
            <a:custGeom>
              <a:avLst/>
              <a:gdLst>
                <a:gd name="T0" fmla="*/ 4572 w 32004"/>
                <a:gd name="T1" fmla="*/ 0 h 54864"/>
                <a:gd name="T2" fmla="*/ 0 w 32004"/>
                <a:gd name="T3" fmla="*/ 54864 h 54864"/>
                <a:gd name="T4" fmla="*/ 32004 w 32004"/>
                <a:gd name="T5" fmla="*/ 45720 h 54864"/>
                <a:gd name="T6" fmla="*/ 4572 w 32004"/>
                <a:gd name="T7" fmla="*/ 0 h 548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2004" h="54864">
                  <a:moveTo>
                    <a:pt x="4572" y="0"/>
                  </a:moveTo>
                  <a:lnTo>
                    <a:pt x="0" y="54864"/>
                  </a:lnTo>
                  <a:lnTo>
                    <a:pt x="32004" y="45720"/>
                  </a:lnTo>
                  <a:lnTo>
                    <a:pt x="45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8" name="Freeform 180"/>
            <p:cNvSpPr>
              <a:spLocks/>
            </p:cNvSpPr>
            <p:nvPr/>
          </p:nvSpPr>
          <p:spPr bwMode="auto">
            <a:xfrm>
              <a:off x="1225296" y="3877056"/>
              <a:ext cx="27432" cy="96012"/>
            </a:xfrm>
            <a:custGeom>
              <a:avLst/>
              <a:gdLst>
                <a:gd name="T0" fmla="*/ 0 w 27432"/>
                <a:gd name="T1" fmla="*/ 0 h 96012"/>
                <a:gd name="T2" fmla="*/ 18288 w 27432"/>
                <a:gd name="T3" fmla="*/ 96012 h 96012"/>
                <a:gd name="T4" fmla="*/ 27432 w 27432"/>
                <a:gd name="T5" fmla="*/ 59436 h 96012"/>
                <a:gd name="T6" fmla="*/ 0 w 27432"/>
                <a:gd name="T7" fmla="*/ 0 h 960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432" h="96012">
                  <a:moveTo>
                    <a:pt x="0" y="0"/>
                  </a:moveTo>
                  <a:lnTo>
                    <a:pt x="18288" y="96012"/>
                  </a:lnTo>
                  <a:lnTo>
                    <a:pt x="27432" y="5943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89" name="Freeform 181"/>
            <p:cNvSpPr>
              <a:spLocks/>
            </p:cNvSpPr>
            <p:nvPr/>
          </p:nvSpPr>
          <p:spPr bwMode="auto">
            <a:xfrm>
              <a:off x="1979676" y="3424428"/>
              <a:ext cx="9144" cy="68580"/>
            </a:xfrm>
            <a:custGeom>
              <a:avLst/>
              <a:gdLst>
                <a:gd name="T0" fmla="*/ 9144 w 9144"/>
                <a:gd name="T1" fmla="*/ 0 h 68580"/>
                <a:gd name="T2" fmla="*/ 0 w 9144"/>
                <a:gd name="T3" fmla="*/ 68580 h 68580"/>
                <a:gd name="T4" fmla="*/ 9144 w 9144"/>
                <a:gd name="T5" fmla="*/ 0 h 685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144" h="68580">
                  <a:moveTo>
                    <a:pt x="9144" y="0"/>
                  </a:moveTo>
                  <a:lnTo>
                    <a:pt x="0" y="68580"/>
                  </a:lnTo>
                  <a:lnTo>
                    <a:pt x="914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0" name="Freeform 182"/>
            <p:cNvSpPr>
              <a:spLocks/>
            </p:cNvSpPr>
            <p:nvPr/>
          </p:nvSpPr>
          <p:spPr bwMode="auto">
            <a:xfrm>
              <a:off x="2016252" y="3369564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1" name="Freeform 183"/>
            <p:cNvSpPr>
              <a:spLocks/>
            </p:cNvSpPr>
            <p:nvPr/>
          </p:nvSpPr>
          <p:spPr bwMode="auto">
            <a:xfrm>
              <a:off x="2176272" y="4448556"/>
              <a:ext cx="1668780" cy="521208"/>
            </a:xfrm>
            <a:custGeom>
              <a:avLst/>
              <a:gdLst>
                <a:gd name="T0" fmla="*/ 109728 w 1668780"/>
                <a:gd name="T1" fmla="*/ 0 h 521208"/>
                <a:gd name="T2" fmla="*/ 68580 w 1668780"/>
                <a:gd name="T3" fmla="*/ 100584 h 521208"/>
                <a:gd name="T4" fmla="*/ 0 w 1668780"/>
                <a:gd name="T5" fmla="*/ 173736 h 521208"/>
                <a:gd name="T6" fmla="*/ 192024 w 1668780"/>
                <a:gd name="T7" fmla="*/ 214884 h 521208"/>
                <a:gd name="T8" fmla="*/ 173736 w 1668780"/>
                <a:gd name="T9" fmla="*/ 246888 h 521208"/>
                <a:gd name="T10" fmla="*/ 461772 w 1668780"/>
                <a:gd name="T11" fmla="*/ 342900 h 521208"/>
                <a:gd name="T12" fmla="*/ 493776 w 1668780"/>
                <a:gd name="T13" fmla="*/ 365760 h 521208"/>
                <a:gd name="T14" fmla="*/ 626364 w 1668780"/>
                <a:gd name="T15" fmla="*/ 329184 h 521208"/>
                <a:gd name="T16" fmla="*/ 827532 w 1668780"/>
                <a:gd name="T17" fmla="*/ 361188 h 521208"/>
                <a:gd name="T18" fmla="*/ 964692 w 1668780"/>
                <a:gd name="T19" fmla="*/ 434340 h 521208"/>
                <a:gd name="T20" fmla="*/ 1124712 w 1668780"/>
                <a:gd name="T21" fmla="*/ 461772 h 521208"/>
                <a:gd name="T22" fmla="*/ 1188720 w 1668780"/>
                <a:gd name="T23" fmla="*/ 443484 h 521208"/>
                <a:gd name="T24" fmla="*/ 1353312 w 1668780"/>
                <a:gd name="T25" fmla="*/ 484632 h 521208"/>
                <a:gd name="T26" fmla="*/ 1435608 w 1668780"/>
                <a:gd name="T27" fmla="*/ 443484 h 521208"/>
                <a:gd name="T28" fmla="*/ 1668780 w 1668780"/>
                <a:gd name="T29" fmla="*/ 521208 h 521208"/>
                <a:gd name="T30" fmla="*/ 1650492 w 1668780"/>
                <a:gd name="T31" fmla="*/ 443484 h 521208"/>
                <a:gd name="T32" fmla="*/ 1668780 w 1668780"/>
                <a:gd name="T33" fmla="*/ 356616 h 521208"/>
                <a:gd name="T34" fmla="*/ 1600200 w 1668780"/>
                <a:gd name="T35" fmla="*/ 324612 h 521208"/>
                <a:gd name="T36" fmla="*/ 1531620 w 1668780"/>
                <a:gd name="T37" fmla="*/ 329184 h 521208"/>
                <a:gd name="T38" fmla="*/ 1449324 w 1668780"/>
                <a:gd name="T39" fmla="*/ 347472 h 521208"/>
                <a:gd name="T40" fmla="*/ 1380744 w 1668780"/>
                <a:gd name="T41" fmla="*/ 347472 h 521208"/>
                <a:gd name="T42" fmla="*/ 1357884 w 1668780"/>
                <a:gd name="T43" fmla="*/ 297180 h 521208"/>
                <a:gd name="T44" fmla="*/ 1312164 w 1668780"/>
                <a:gd name="T45" fmla="*/ 182880 h 521208"/>
                <a:gd name="T46" fmla="*/ 1225296 w 1668780"/>
                <a:gd name="T47" fmla="*/ 178308 h 521208"/>
                <a:gd name="T48" fmla="*/ 1110996 w 1668780"/>
                <a:gd name="T49" fmla="*/ 137160 h 521208"/>
                <a:gd name="T50" fmla="*/ 1051560 w 1668780"/>
                <a:gd name="T51" fmla="*/ 150876 h 521208"/>
                <a:gd name="T52" fmla="*/ 1005840 w 1668780"/>
                <a:gd name="T53" fmla="*/ 96012 h 521208"/>
                <a:gd name="T54" fmla="*/ 955548 w 1668780"/>
                <a:gd name="T55" fmla="*/ 118872 h 521208"/>
                <a:gd name="T56" fmla="*/ 950976 w 1668780"/>
                <a:gd name="T57" fmla="*/ 173736 h 521208"/>
                <a:gd name="T58" fmla="*/ 873252 w 1668780"/>
                <a:gd name="T59" fmla="*/ 196596 h 521208"/>
                <a:gd name="T60" fmla="*/ 758952 w 1668780"/>
                <a:gd name="T61" fmla="*/ 164592 h 521208"/>
                <a:gd name="T62" fmla="*/ 699516 w 1668780"/>
                <a:gd name="T63" fmla="*/ 173736 h 521208"/>
                <a:gd name="T64" fmla="*/ 576072 w 1668780"/>
                <a:gd name="T65" fmla="*/ 155448 h 521208"/>
                <a:gd name="T66" fmla="*/ 516636 w 1668780"/>
                <a:gd name="T67" fmla="*/ 59436 h 521208"/>
                <a:gd name="T68" fmla="*/ 484632 w 1668780"/>
                <a:gd name="T69" fmla="*/ 82296 h 521208"/>
                <a:gd name="T70" fmla="*/ 397764 w 1668780"/>
                <a:gd name="T71" fmla="*/ 50292 h 521208"/>
                <a:gd name="T72" fmla="*/ 333756 w 1668780"/>
                <a:gd name="T73" fmla="*/ 4572 h 521208"/>
                <a:gd name="T74" fmla="*/ 292608 w 1668780"/>
                <a:gd name="T75" fmla="*/ 9144 h 521208"/>
                <a:gd name="T76" fmla="*/ 256032 w 1668780"/>
                <a:gd name="T77" fmla="*/ 36576 h 521208"/>
                <a:gd name="T78" fmla="*/ 187452 w 1668780"/>
                <a:gd name="T79" fmla="*/ 32004 h 521208"/>
                <a:gd name="T80" fmla="*/ 109728 w 1668780"/>
                <a:gd name="T81" fmla="*/ 0 h 52120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68780" h="521208">
                  <a:moveTo>
                    <a:pt x="109728" y="0"/>
                  </a:moveTo>
                  <a:lnTo>
                    <a:pt x="68580" y="100584"/>
                  </a:lnTo>
                  <a:lnTo>
                    <a:pt x="0" y="173736"/>
                  </a:lnTo>
                  <a:lnTo>
                    <a:pt x="192024" y="214884"/>
                  </a:lnTo>
                  <a:lnTo>
                    <a:pt x="173736" y="246888"/>
                  </a:lnTo>
                  <a:lnTo>
                    <a:pt x="461772" y="342900"/>
                  </a:lnTo>
                  <a:lnTo>
                    <a:pt x="493776" y="365760"/>
                  </a:lnTo>
                  <a:lnTo>
                    <a:pt x="626364" y="329184"/>
                  </a:lnTo>
                  <a:lnTo>
                    <a:pt x="827532" y="361188"/>
                  </a:lnTo>
                  <a:lnTo>
                    <a:pt x="964692" y="434340"/>
                  </a:lnTo>
                  <a:lnTo>
                    <a:pt x="1124712" y="461772"/>
                  </a:lnTo>
                  <a:lnTo>
                    <a:pt x="1188720" y="443484"/>
                  </a:lnTo>
                  <a:lnTo>
                    <a:pt x="1353312" y="484632"/>
                  </a:lnTo>
                  <a:lnTo>
                    <a:pt x="1435608" y="443484"/>
                  </a:lnTo>
                  <a:lnTo>
                    <a:pt x="1668780" y="521208"/>
                  </a:lnTo>
                  <a:lnTo>
                    <a:pt x="1650492" y="443484"/>
                  </a:lnTo>
                  <a:lnTo>
                    <a:pt x="1668780" y="356616"/>
                  </a:lnTo>
                  <a:lnTo>
                    <a:pt x="1600200" y="324612"/>
                  </a:lnTo>
                  <a:lnTo>
                    <a:pt x="1531620" y="329184"/>
                  </a:lnTo>
                  <a:lnTo>
                    <a:pt x="1449324" y="347472"/>
                  </a:lnTo>
                  <a:lnTo>
                    <a:pt x="1380744" y="347472"/>
                  </a:lnTo>
                  <a:lnTo>
                    <a:pt x="1357884" y="297180"/>
                  </a:lnTo>
                  <a:lnTo>
                    <a:pt x="1312164" y="182880"/>
                  </a:lnTo>
                  <a:lnTo>
                    <a:pt x="1225296" y="178308"/>
                  </a:lnTo>
                  <a:lnTo>
                    <a:pt x="1110996" y="137160"/>
                  </a:lnTo>
                  <a:lnTo>
                    <a:pt x="1051560" y="150876"/>
                  </a:lnTo>
                  <a:lnTo>
                    <a:pt x="1005840" y="96012"/>
                  </a:lnTo>
                  <a:lnTo>
                    <a:pt x="955548" y="118872"/>
                  </a:lnTo>
                  <a:lnTo>
                    <a:pt x="950976" y="173736"/>
                  </a:lnTo>
                  <a:lnTo>
                    <a:pt x="873252" y="196596"/>
                  </a:lnTo>
                  <a:lnTo>
                    <a:pt x="758952" y="164592"/>
                  </a:lnTo>
                  <a:lnTo>
                    <a:pt x="699516" y="173736"/>
                  </a:lnTo>
                  <a:lnTo>
                    <a:pt x="576072" y="155448"/>
                  </a:lnTo>
                  <a:lnTo>
                    <a:pt x="516636" y="59436"/>
                  </a:lnTo>
                  <a:lnTo>
                    <a:pt x="484632" y="82296"/>
                  </a:lnTo>
                  <a:lnTo>
                    <a:pt x="397764" y="50292"/>
                  </a:lnTo>
                  <a:lnTo>
                    <a:pt x="333756" y="4572"/>
                  </a:lnTo>
                  <a:lnTo>
                    <a:pt x="292608" y="9144"/>
                  </a:lnTo>
                  <a:lnTo>
                    <a:pt x="256032" y="36576"/>
                  </a:lnTo>
                  <a:lnTo>
                    <a:pt x="187452" y="32004"/>
                  </a:lnTo>
                  <a:lnTo>
                    <a:pt x="10972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2" name="Freeform 184"/>
            <p:cNvSpPr>
              <a:spLocks/>
            </p:cNvSpPr>
            <p:nvPr/>
          </p:nvSpPr>
          <p:spPr bwMode="auto">
            <a:xfrm>
              <a:off x="3525012" y="4631436"/>
              <a:ext cx="246888" cy="73152"/>
            </a:xfrm>
            <a:custGeom>
              <a:avLst/>
              <a:gdLst>
                <a:gd name="T0" fmla="*/ 246888 w 246888"/>
                <a:gd name="T1" fmla="*/ 0 h 73152"/>
                <a:gd name="T2" fmla="*/ 32004 w 246888"/>
                <a:gd name="T3" fmla="*/ 0 h 73152"/>
                <a:gd name="T4" fmla="*/ 0 w 246888"/>
                <a:gd name="T5" fmla="*/ 36576 h 73152"/>
                <a:gd name="T6" fmla="*/ 77724 w 246888"/>
                <a:gd name="T7" fmla="*/ 45720 h 73152"/>
                <a:gd name="T8" fmla="*/ 128016 w 246888"/>
                <a:gd name="T9" fmla="*/ 73152 h 73152"/>
                <a:gd name="T10" fmla="*/ 246888 w 246888"/>
                <a:gd name="T11" fmla="*/ 0 h 73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6888" h="73152">
                  <a:moveTo>
                    <a:pt x="246888" y="0"/>
                  </a:moveTo>
                  <a:lnTo>
                    <a:pt x="32004" y="0"/>
                  </a:lnTo>
                  <a:lnTo>
                    <a:pt x="0" y="36576"/>
                  </a:lnTo>
                  <a:lnTo>
                    <a:pt x="77724" y="45720"/>
                  </a:lnTo>
                  <a:lnTo>
                    <a:pt x="128016" y="73152"/>
                  </a:lnTo>
                  <a:lnTo>
                    <a:pt x="24688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3" name="Freeform 185"/>
            <p:cNvSpPr>
              <a:spLocks/>
            </p:cNvSpPr>
            <p:nvPr/>
          </p:nvSpPr>
          <p:spPr bwMode="auto">
            <a:xfrm>
              <a:off x="3854196" y="4855464"/>
              <a:ext cx="214884" cy="137160"/>
            </a:xfrm>
            <a:custGeom>
              <a:avLst/>
              <a:gdLst>
                <a:gd name="T0" fmla="*/ 214884 w 214884"/>
                <a:gd name="T1" fmla="*/ 50292 h 137160"/>
                <a:gd name="T2" fmla="*/ 132588 w 214884"/>
                <a:gd name="T3" fmla="*/ 0 h 137160"/>
                <a:gd name="T4" fmla="*/ 0 w 214884"/>
                <a:gd name="T5" fmla="*/ 22860 h 137160"/>
                <a:gd name="T6" fmla="*/ 73152 w 214884"/>
                <a:gd name="T7" fmla="*/ 86868 h 137160"/>
                <a:gd name="T8" fmla="*/ 128016 w 214884"/>
                <a:gd name="T9" fmla="*/ 137160 h 137160"/>
                <a:gd name="T10" fmla="*/ 214884 w 214884"/>
                <a:gd name="T11" fmla="*/ 50292 h 137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4884" h="137160">
                  <a:moveTo>
                    <a:pt x="214884" y="50292"/>
                  </a:moveTo>
                  <a:lnTo>
                    <a:pt x="132588" y="0"/>
                  </a:lnTo>
                  <a:lnTo>
                    <a:pt x="0" y="22860"/>
                  </a:lnTo>
                  <a:lnTo>
                    <a:pt x="73152" y="86868"/>
                  </a:lnTo>
                  <a:lnTo>
                    <a:pt x="128016" y="137160"/>
                  </a:lnTo>
                  <a:lnTo>
                    <a:pt x="214884" y="5029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4" name="Freeform 186"/>
            <p:cNvSpPr>
              <a:spLocks/>
            </p:cNvSpPr>
            <p:nvPr/>
          </p:nvSpPr>
          <p:spPr bwMode="auto">
            <a:xfrm>
              <a:off x="4105656" y="4873752"/>
              <a:ext cx="141732" cy="146304"/>
            </a:xfrm>
            <a:custGeom>
              <a:avLst/>
              <a:gdLst>
                <a:gd name="T0" fmla="*/ 100584 w 141732"/>
                <a:gd name="T1" fmla="*/ 0 h 146304"/>
                <a:gd name="T2" fmla="*/ 32004 w 141732"/>
                <a:gd name="T3" fmla="*/ 54864 h 146304"/>
                <a:gd name="T4" fmla="*/ 32004 w 141732"/>
                <a:gd name="T5" fmla="*/ 91440 h 146304"/>
                <a:gd name="T6" fmla="*/ 0 w 141732"/>
                <a:gd name="T7" fmla="*/ 114300 h 146304"/>
                <a:gd name="T8" fmla="*/ 96012 w 141732"/>
                <a:gd name="T9" fmla="*/ 146304 h 146304"/>
                <a:gd name="T10" fmla="*/ 141732 w 141732"/>
                <a:gd name="T11" fmla="*/ 91440 h 146304"/>
                <a:gd name="T12" fmla="*/ 100584 w 141732"/>
                <a:gd name="T13" fmla="*/ 0 h 1463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1732" h="146304">
                  <a:moveTo>
                    <a:pt x="100584" y="0"/>
                  </a:moveTo>
                  <a:lnTo>
                    <a:pt x="32004" y="54864"/>
                  </a:lnTo>
                  <a:lnTo>
                    <a:pt x="32004" y="91440"/>
                  </a:lnTo>
                  <a:lnTo>
                    <a:pt x="0" y="114300"/>
                  </a:lnTo>
                  <a:lnTo>
                    <a:pt x="96012" y="146304"/>
                  </a:lnTo>
                  <a:lnTo>
                    <a:pt x="141732" y="91440"/>
                  </a:lnTo>
                  <a:lnTo>
                    <a:pt x="10058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5" name="Freeform 187"/>
            <p:cNvSpPr>
              <a:spLocks/>
            </p:cNvSpPr>
            <p:nvPr/>
          </p:nvSpPr>
          <p:spPr bwMode="auto">
            <a:xfrm>
              <a:off x="4261104" y="4910328"/>
              <a:ext cx="297180" cy="141732"/>
            </a:xfrm>
            <a:custGeom>
              <a:avLst/>
              <a:gdLst>
                <a:gd name="T0" fmla="*/ 173736 w 297180"/>
                <a:gd name="T1" fmla="*/ 9144 h 141732"/>
                <a:gd name="T2" fmla="*/ 100584 w 297180"/>
                <a:gd name="T3" fmla="*/ 0 h 141732"/>
                <a:gd name="T4" fmla="*/ 18288 w 297180"/>
                <a:gd name="T5" fmla="*/ 45720 h 141732"/>
                <a:gd name="T6" fmla="*/ 0 w 297180"/>
                <a:gd name="T7" fmla="*/ 123444 h 141732"/>
                <a:gd name="T8" fmla="*/ 73152 w 297180"/>
                <a:gd name="T9" fmla="*/ 141732 h 141732"/>
                <a:gd name="T10" fmla="*/ 146304 w 297180"/>
                <a:gd name="T11" fmla="*/ 123444 h 141732"/>
                <a:gd name="T12" fmla="*/ 297180 w 297180"/>
                <a:gd name="T13" fmla="*/ 68580 h 141732"/>
                <a:gd name="T14" fmla="*/ 201168 w 297180"/>
                <a:gd name="T15" fmla="*/ 64008 h 141732"/>
                <a:gd name="T16" fmla="*/ 173736 w 297180"/>
                <a:gd name="T17" fmla="*/ 9144 h 1417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97180" h="141732">
                  <a:moveTo>
                    <a:pt x="173736" y="9144"/>
                  </a:moveTo>
                  <a:lnTo>
                    <a:pt x="100584" y="0"/>
                  </a:lnTo>
                  <a:lnTo>
                    <a:pt x="18288" y="45720"/>
                  </a:lnTo>
                  <a:lnTo>
                    <a:pt x="0" y="123444"/>
                  </a:lnTo>
                  <a:lnTo>
                    <a:pt x="73152" y="141732"/>
                  </a:lnTo>
                  <a:lnTo>
                    <a:pt x="146304" y="123444"/>
                  </a:lnTo>
                  <a:lnTo>
                    <a:pt x="297180" y="68580"/>
                  </a:lnTo>
                  <a:lnTo>
                    <a:pt x="201168" y="64008"/>
                  </a:lnTo>
                  <a:lnTo>
                    <a:pt x="173736" y="914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6" name="Freeform 188"/>
            <p:cNvSpPr>
              <a:spLocks/>
            </p:cNvSpPr>
            <p:nvPr/>
          </p:nvSpPr>
          <p:spPr bwMode="auto">
            <a:xfrm>
              <a:off x="4453128" y="4855464"/>
              <a:ext cx="260604" cy="128016"/>
            </a:xfrm>
            <a:custGeom>
              <a:avLst/>
              <a:gdLst>
                <a:gd name="T0" fmla="*/ 260604 w 260604"/>
                <a:gd name="T1" fmla="*/ 114300 h 128016"/>
                <a:gd name="T2" fmla="*/ 214884 w 260604"/>
                <a:gd name="T3" fmla="*/ 32004 h 128016"/>
                <a:gd name="T4" fmla="*/ 182880 w 260604"/>
                <a:gd name="T5" fmla="*/ 82296 h 128016"/>
                <a:gd name="T6" fmla="*/ 141732 w 260604"/>
                <a:gd name="T7" fmla="*/ 41148 h 128016"/>
                <a:gd name="T8" fmla="*/ 100584 w 260604"/>
                <a:gd name="T9" fmla="*/ 45720 h 128016"/>
                <a:gd name="T10" fmla="*/ 36576 w 260604"/>
                <a:gd name="T11" fmla="*/ 0 h 128016"/>
                <a:gd name="T12" fmla="*/ 0 w 260604"/>
                <a:gd name="T13" fmla="*/ 22860 h 128016"/>
                <a:gd name="T14" fmla="*/ 45720 w 260604"/>
                <a:gd name="T15" fmla="*/ 77724 h 128016"/>
                <a:gd name="T16" fmla="*/ 123444 w 260604"/>
                <a:gd name="T17" fmla="*/ 128016 h 128016"/>
                <a:gd name="T18" fmla="*/ 123444 w 260604"/>
                <a:gd name="T19" fmla="*/ 128016 h 128016"/>
                <a:gd name="T20" fmla="*/ 260604 w 260604"/>
                <a:gd name="T21" fmla="*/ 114300 h 1280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60604" h="128016">
                  <a:moveTo>
                    <a:pt x="260604" y="114300"/>
                  </a:moveTo>
                  <a:lnTo>
                    <a:pt x="214884" y="32004"/>
                  </a:lnTo>
                  <a:lnTo>
                    <a:pt x="182880" y="82296"/>
                  </a:lnTo>
                  <a:lnTo>
                    <a:pt x="141732" y="41148"/>
                  </a:lnTo>
                  <a:lnTo>
                    <a:pt x="100584" y="45720"/>
                  </a:lnTo>
                  <a:lnTo>
                    <a:pt x="36576" y="0"/>
                  </a:lnTo>
                  <a:lnTo>
                    <a:pt x="0" y="22860"/>
                  </a:lnTo>
                  <a:lnTo>
                    <a:pt x="45720" y="77724"/>
                  </a:lnTo>
                  <a:lnTo>
                    <a:pt x="123444" y="128016"/>
                  </a:lnTo>
                  <a:lnTo>
                    <a:pt x="260604" y="1143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7" name="Freeform 189"/>
            <p:cNvSpPr>
              <a:spLocks/>
            </p:cNvSpPr>
            <p:nvPr/>
          </p:nvSpPr>
          <p:spPr bwMode="auto">
            <a:xfrm>
              <a:off x="4672584" y="5084064"/>
              <a:ext cx="342900" cy="187452"/>
            </a:xfrm>
            <a:custGeom>
              <a:avLst/>
              <a:gdLst>
                <a:gd name="T0" fmla="*/ 251460 w 342900"/>
                <a:gd name="T1" fmla="*/ 68580 h 187452"/>
                <a:gd name="T2" fmla="*/ 173736 w 342900"/>
                <a:gd name="T3" fmla="*/ 0 h 187452"/>
                <a:gd name="T4" fmla="*/ 132588 w 342900"/>
                <a:gd name="T5" fmla="*/ 22860 h 187452"/>
                <a:gd name="T6" fmla="*/ 0 w 342900"/>
                <a:gd name="T7" fmla="*/ 36576 h 187452"/>
                <a:gd name="T8" fmla="*/ 41148 w 342900"/>
                <a:gd name="T9" fmla="*/ 86868 h 187452"/>
                <a:gd name="T10" fmla="*/ 146304 w 342900"/>
                <a:gd name="T11" fmla="*/ 105156 h 187452"/>
                <a:gd name="T12" fmla="*/ 224028 w 342900"/>
                <a:gd name="T13" fmla="*/ 169164 h 187452"/>
                <a:gd name="T14" fmla="*/ 292608 w 342900"/>
                <a:gd name="T15" fmla="*/ 187452 h 187452"/>
                <a:gd name="T16" fmla="*/ 342900 w 342900"/>
                <a:gd name="T17" fmla="*/ 155448 h 187452"/>
                <a:gd name="T18" fmla="*/ 251460 w 342900"/>
                <a:gd name="T19" fmla="*/ 68580 h 1874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2900" h="187452">
                  <a:moveTo>
                    <a:pt x="251460" y="68580"/>
                  </a:moveTo>
                  <a:lnTo>
                    <a:pt x="173736" y="0"/>
                  </a:lnTo>
                  <a:lnTo>
                    <a:pt x="132588" y="22860"/>
                  </a:lnTo>
                  <a:lnTo>
                    <a:pt x="0" y="36576"/>
                  </a:lnTo>
                  <a:lnTo>
                    <a:pt x="41148" y="86868"/>
                  </a:lnTo>
                  <a:lnTo>
                    <a:pt x="146304" y="105156"/>
                  </a:lnTo>
                  <a:lnTo>
                    <a:pt x="224028" y="169164"/>
                  </a:lnTo>
                  <a:lnTo>
                    <a:pt x="292608" y="187452"/>
                  </a:lnTo>
                  <a:lnTo>
                    <a:pt x="342900" y="155448"/>
                  </a:lnTo>
                  <a:lnTo>
                    <a:pt x="251460" y="6858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8" name="Freeform 190"/>
            <p:cNvSpPr>
              <a:spLocks/>
            </p:cNvSpPr>
            <p:nvPr/>
          </p:nvSpPr>
          <p:spPr bwMode="auto">
            <a:xfrm>
              <a:off x="4841748" y="4882896"/>
              <a:ext cx="630936" cy="123444"/>
            </a:xfrm>
            <a:custGeom>
              <a:avLst/>
              <a:gdLst>
                <a:gd name="T0" fmla="*/ 105156 w 630936"/>
                <a:gd name="T1" fmla="*/ 0 h 123444"/>
                <a:gd name="T2" fmla="*/ 0 w 630936"/>
                <a:gd name="T3" fmla="*/ 68580 h 123444"/>
                <a:gd name="T4" fmla="*/ 0 w 630936"/>
                <a:gd name="T5" fmla="*/ 109728 h 123444"/>
                <a:gd name="T6" fmla="*/ 105156 w 630936"/>
                <a:gd name="T7" fmla="*/ 109728 h 123444"/>
                <a:gd name="T8" fmla="*/ 365760 w 630936"/>
                <a:gd name="T9" fmla="*/ 123444 h 123444"/>
                <a:gd name="T10" fmla="*/ 630936 w 630936"/>
                <a:gd name="T11" fmla="*/ 4572 h 123444"/>
                <a:gd name="T12" fmla="*/ 443484 w 630936"/>
                <a:gd name="T13" fmla="*/ 68580 h 123444"/>
                <a:gd name="T14" fmla="*/ 397764 w 630936"/>
                <a:gd name="T15" fmla="*/ 36576 h 123444"/>
                <a:gd name="T16" fmla="*/ 283464 w 630936"/>
                <a:gd name="T17" fmla="*/ 73152 h 123444"/>
                <a:gd name="T18" fmla="*/ 205740 w 630936"/>
                <a:gd name="T19" fmla="*/ 32004 h 123444"/>
                <a:gd name="T20" fmla="*/ 105156 w 630936"/>
                <a:gd name="T21" fmla="*/ 0 h 1234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0936" h="123444">
                  <a:moveTo>
                    <a:pt x="105156" y="0"/>
                  </a:moveTo>
                  <a:lnTo>
                    <a:pt x="0" y="68580"/>
                  </a:lnTo>
                  <a:lnTo>
                    <a:pt x="0" y="109728"/>
                  </a:lnTo>
                  <a:lnTo>
                    <a:pt x="105156" y="109728"/>
                  </a:lnTo>
                  <a:lnTo>
                    <a:pt x="365760" y="123444"/>
                  </a:lnTo>
                  <a:lnTo>
                    <a:pt x="630936" y="4572"/>
                  </a:lnTo>
                  <a:lnTo>
                    <a:pt x="443484" y="68580"/>
                  </a:lnTo>
                  <a:lnTo>
                    <a:pt x="397764" y="36576"/>
                  </a:lnTo>
                  <a:lnTo>
                    <a:pt x="283464" y="73152"/>
                  </a:lnTo>
                  <a:lnTo>
                    <a:pt x="205740" y="32004"/>
                  </a:lnTo>
                  <a:lnTo>
                    <a:pt x="105156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99" name="Freeform 191"/>
            <p:cNvSpPr>
              <a:spLocks/>
            </p:cNvSpPr>
            <p:nvPr/>
          </p:nvSpPr>
          <p:spPr bwMode="auto">
            <a:xfrm>
              <a:off x="2816352" y="2537460"/>
              <a:ext cx="1856232" cy="1568196"/>
            </a:xfrm>
            <a:custGeom>
              <a:avLst/>
              <a:gdLst>
                <a:gd name="T0" fmla="*/ 13716 w 1856232"/>
                <a:gd name="T1" fmla="*/ 539496 h 1568196"/>
                <a:gd name="T2" fmla="*/ 0 w 1856232"/>
                <a:gd name="T3" fmla="*/ 617220 h 1568196"/>
                <a:gd name="T4" fmla="*/ 50292 w 1856232"/>
                <a:gd name="T5" fmla="*/ 822960 h 1568196"/>
                <a:gd name="T6" fmla="*/ 59436 w 1856232"/>
                <a:gd name="T7" fmla="*/ 941832 h 1568196"/>
                <a:gd name="T8" fmla="*/ 146304 w 1856232"/>
                <a:gd name="T9" fmla="*/ 987552 h 1568196"/>
                <a:gd name="T10" fmla="*/ 192024 w 1856232"/>
                <a:gd name="T11" fmla="*/ 1143000 h 1568196"/>
                <a:gd name="T12" fmla="*/ 242316 w 1856232"/>
                <a:gd name="T13" fmla="*/ 1357884 h 1568196"/>
                <a:gd name="T14" fmla="*/ 342900 w 1856232"/>
                <a:gd name="T15" fmla="*/ 1376172 h 1568196"/>
                <a:gd name="T16" fmla="*/ 457200 w 1856232"/>
                <a:gd name="T17" fmla="*/ 1362456 h 1568196"/>
                <a:gd name="T18" fmla="*/ 544068 w 1856232"/>
                <a:gd name="T19" fmla="*/ 1485900 h 1568196"/>
                <a:gd name="T20" fmla="*/ 676656 w 1856232"/>
                <a:gd name="T21" fmla="*/ 1453896 h 1568196"/>
                <a:gd name="T22" fmla="*/ 758952 w 1856232"/>
                <a:gd name="T23" fmla="*/ 1385316 h 1568196"/>
                <a:gd name="T24" fmla="*/ 868680 w 1856232"/>
                <a:gd name="T25" fmla="*/ 1408176 h 1568196"/>
                <a:gd name="T26" fmla="*/ 1014984 w 1856232"/>
                <a:gd name="T27" fmla="*/ 1453896 h 1568196"/>
                <a:gd name="T28" fmla="*/ 1307592 w 1856232"/>
                <a:gd name="T29" fmla="*/ 1485900 h 1568196"/>
                <a:gd name="T30" fmla="*/ 1335024 w 1856232"/>
                <a:gd name="T31" fmla="*/ 1339596 h 1568196"/>
                <a:gd name="T32" fmla="*/ 1367028 w 1856232"/>
                <a:gd name="T33" fmla="*/ 1284732 h 1568196"/>
                <a:gd name="T34" fmla="*/ 1371600 w 1856232"/>
                <a:gd name="T35" fmla="*/ 1211580 h 1568196"/>
                <a:gd name="T36" fmla="*/ 1367028 w 1856232"/>
                <a:gd name="T37" fmla="*/ 1143000 h 1568196"/>
                <a:gd name="T38" fmla="*/ 1559052 w 1856232"/>
                <a:gd name="T39" fmla="*/ 969264 h 1568196"/>
                <a:gd name="T40" fmla="*/ 1595628 w 1856232"/>
                <a:gd name="T41" fmla="*/ 900684 h 1568196"/>
                <a:gd name="T42" fmla="*/ 1668780 w 1856232"/>
                <a:gd name="T43" fmla="*/ 640080 h 1568196"/>
                <a:gd name="T44" fmla="*/ 1856232 w 1856232"/>
                <a:gd name="T45" fmla="*/ 662940 h 1568196"/>
                <a:gd name="T46" fmla="*/ 1641348 w 1856232"/>
                <a:gd name="T47" fmla="*/ 461772 h 1568196"/>
                <a:gd name="T48" fmla="*/ 1586484 w 1856232"/>
                <a:gd name="T49" fmla="*/ 260604 h 1568196"/>
                <a:gd name="T50" fmla="*/ 1517904 w 1856232"/>
                <a:gd name="T51" fmla="*/ 141732 h 1568196"/>
                <a:gd name="T52" fmla="*/ 1659636 w 1856232"/>
                <a:gd name="T53" fmla="*/ 173736 h 1568196"/>
                <a:gd name="T54" fmla="*/ 1586484 w 1856232"/>
                <a:gd name="T55" fmla="*/ 41148 h 1568196"/>
                <a:gd name="T56" fmla="*/ 1426464 w 1856232"/>
                <a:gd name="T57" fmla="*/ 18288 h 1568196"/>
                <a:gd name="T58" fmla="*/ 1239012 w 1856232"/>
                <a:gd name="T59" fmla="*/ 123444 h 1568196"/>
                <a:gd name="T60" fmla="*/ 1152144 w 1856232"/>
                <a:gd name="T61" fmla="*/ 269748 h 1568196"/>
                <a:gd name="T62" fmla="*/ 1165860 w 1856232"/>
                <a:gd name="T63" fmla="*/ 356616 h 1568196"/>
                <a:gd name="T64" fmla="*/ 1042416 w 1856232"/>
                <a:gd name="T65" fmla="*/ 544068 h 1568196"/>
                <a:gd name="T66" fmla="*/ 914400 w 1856232"/>
                <a:gd name="T67" fmla="*/ 548640 h 1568196"/>
                <a:gd name="T68" fmla="*/ 781812 w 1856232"/>
                <a:gd name="T69" fmla="*/ 562356 h 1568196"/>
                <a:gd name="T70" fmla="*/ 603504 w 1856232"/>
                <a:gd name="T71" fmla="*/ 544068 h 1568196"/>
                <a:gd name="T72" fmla="*/ 530352 w 1856232"/>
                <a:gd name="T73" fmla="*/ 630936 h 1568196"/>
                <a:gd name="T74" fmla="*/ 324612 w 1856232"/>
                <a:gd name="T75" fmla="*/ 658368 h 1568196"/>
                <a:gd name="T76" fmla="*/ 123444 w 1856232"/>
                <a:gd name="T77" fmla="*/ 457200 h 156819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856232" h="1568196">
                  <a:moveTo>
                    <a:pt x="123444" y="457200"/>
                  </a:moveTo>
                  <a:lnTo>
                    <a:pt x="13716" y="539496"/>
                  </a:lnTo>
                  <a:lnTo>
                    <a:pt x="27432" y="589788"/>
                  </a:lnTo>
                  <a:lnTo>
                    <a:pt x="0" y="617220"/>
                  </a:lnTo>
                  <a:lnTo>
                    <a:pt x="4572" y="745236"/>
                  </a:lnTo>
                  <a:lnTo>
                    <a:pt x="50292" y="822960"/>
                  </a:lnTo>
                  <a:lnTo>
                    <a:pt x="27432" y="873252"/>
                  </a:lnTo>
                  <a:lnTo>
                    <a:pt x="59436" y="941832"/>
                  </a:lnTo>
                  <a:lnTo>
                    <a:pt x="100584" y="960120"/>
                  </a:lnTo>
                  <a:lnTo>
                    <a:pt x="146304" y="987552"/>
                  </a:lnTo>
                  <a:lnTo>
                    <a:pt x="219456" y="1078992"/>
                  </a:lnTo>
                  <a:lnTo>
                    <a:pt x="192024" y="1143000"/>
                  </a:lnTo>
                  <a:lnTo>
                    <a:pt x="210312" y="1197864"/>
                  </a:lnTo>
                  <a:lnTo>
                    <a:pt x="242316" y="1357884"/>
                  </a:lnTo>
                  <a:lnTo>
                    <a:pt x="301752" y="1357884"/>
                  </a:lnTo>
                  <a:lnTo>
                    <a:pt x="342900" y="1376172"/>
                  </a:lnTo>
                  <a:lnTo>
                    <a:pt x="374904" y="1385316"/>
                  </a:lnTo>
                  <a:lnTo>
                    <a:pt x="457200" y="1362456"/>
                  </a:lnTo>
                  <a:lnTo>
                    <a:pt x="502920" y="1348740"/>
                  </a:lnTo>
                  <a:lnTo>
                    <a:pt x="544068" y="1485900"/>
                  </a:lnTo>
                  <a:lnTo>
                    <a:pt x="608076" y="1440180"/>
                  </a:lnTo>
                  <a:lnTo>
                    <a:pt x="676656" y="1453896"/>
                  </a:lnTo>
                  <a:lnTo>
                    <a:pt x="740664" y="1421892"/>
                  </a:lnTo>
                  <a:lnTo>
                    <a:pt x="758952" y="1385316"/>
                  </a:lnTo>
                  <a:lnTo>
                    <a:pt x="818388" y="1426464"/>
                  </a:lnTo>
                  <a:lnTo>
                    <a:pt x="868680" y="1408176"/>
                  </a:lnTo>
                  <a:lnTo>
                    <a:pt x="882396" y="1458468"/>
                  </a:lnTo>
                  <a:lnTo>
                    <a:pt x="1014984" y="1453896"/>
                  </a:lnTo>
                  <a:lnTo>
                    <a:pt x="1088136" y="1568196"/>
                  </a:lnTo>
                  <a:lnTo>
                    <a:pt x="1307592" y="1485900"/>
                  </a:lnTo>
                  <a:lnTo>
                    <a:pt x="1344168" y="1389888"/>
                  </a:lnTo>
                  <a:lnTo>
                    <a:pt x="1335024" y="1339596"/>
                  </a:lnTo>
                  <a:lnTo>
                    <a:pt x="1357884" y="1353312"/>
                  </a:lnTo>
                  <a:lnTo>
                    <a:pt x="1367028" y="1284732"/>
                  </a:lnTo>
                  <a:lnTo>
                    <a:pt x="1403604" y="1252728"/>
                  </a:lnTo>
                  <a:lnTo>
                    <a:pt x="1371600" y="1211580"/>
                  </a:lnTo>
                  <a:lnTo>
                    <a:pt x="1389888" y="1165860"/>
                  </a:lnTo>
                  <a:lnTo>
                    <a:pt x="1367028" y="1143000"/>
                  </a:lnTo>
                  <a:lnTo>
                    <a:pt x="1467612" y="1051560"/>
                  </a:lnTo>
                  <a:lnTo>
                    <a:pt x="1559052" y="969264"/>
                  </a:lnTo>
                  <a:lnTo>
                    <a:pt x="1586484" y="969264"/>
                  </a:lnTo>
                  <a:lnTo>
                    <a:pt x="1595628" y="900684"/>
                  </a:lnTo>
                  <a:lnTo>
                    <a:pt x="1559052" y="859536"/>
                  </a:lnTo>
                  <a:lnTo>
                    <a:pt x="1668780" y="640080"/>
                  </a:lnTo>
                  <a:lnTo>
                    <a:pt x="1787652" y="662940"/>
                  </a:lnTo>
                  <a:lnTo>
                    <a:pt x="1856232" y="662940"/>
                  </a:lnTo>
                  <a:lnTo>
                    <a:pt x="1856232" y="617220"/>
                  </a:lnTo>
                  <a:lnTo>
                    <a:pt x="1641348" y="461772"/>
                  </a:lnTo>
                  <a:lnTo>
                    <a:pt x="1668780" y="393192"/>
                  </a:lnTo>
                  <a:lnTo>
                    <a:pt x="1586484" y="260604"/>
                  </a:lnTo>
                  <a:lnTo>
                    <a:pt x="1554480" y="214884"/>
                  </a:lnTo>
                  <a:lnTo>
                    <a:pt x="1517904" y="141732"/>
                  </a:lnTo>
                  <a:lnTo>
                    <a:pt x="1591056" y="132588"/>
                  </a:lnTo>
                  <a:lnTo>
                    <a:pt x="1659636" y="173736"/>
                  </a:lnTo>
                  <a:lnTo>
                    <a:pt x="1641348" y="59436"/>
                  </a:lnTo>
                  <a:cubicBezTo>
                    <a:pt x="1606296" y="42672"/>
                    <a:pt x="1621536" y="57912"/>
                    <a:pt x="1586484" y="41148"/>
                  </a:cubicBezTo>
                  <a:lnTo>
                    <a:pt x="1527048" y="18288"/>
                  </a:lnTo>
                  <a:lnTo>
                    <a:pt x="1426464" y="18288"/>
                  </a:lnTo>
                  <a:lnTo>
                    <a:pt x="1280160" y="0"/>
                  </a:lnTo>
                  <a:lnTo>
                    <a:pt x="1239012" y="123444"/>
                  </a:lnTo>
                  <a:lnTo>
                    <a:pt x="1207008" y="256032"/>
                  </a:lnTo>
                  <a:lnTo>
                    <a:pt x="1152144" y="269748"/>
                  </a:lnTo>
                  <a:lnTo>
                    <a:pt x="1143000" y="320040"/>
                  </a:lnTo>
                  <a:lnTo>
                    <a:pt x="1165860" y="356616"/>
                  </a:lnTo>
                  <a:lnTo>
                    <a:pt x="1088136" y="416052"/>
                  </a:lnTo>
                  <a:lnTo>
                    <a:pt x="1042416" y="544068"/>
                  </a:lnTo>
                  <a:lnTo>
                    <a:pt x="969264" y="544068"/>
                  </a:lnTo>
                  <a:lnTo>
                    <a:pt x="914400" y="548640"/>
                  </a:lnTo>
                  <a:lnTo>
                    <a:pt x="859536" y="594360"/>
                  </a:lnTo>
                  <a:lnTo>
                    <a:pt x="781812" y="562356"/>
                  </a:lnTo>
                  <a:lnTo>
                    <a:pt x="736092" y="534924"/>
                  </a:lnTo>
                  <a:lnTo>
                    <a:pt x="603504" y="544068"/>
                  </a:lnTo>
                  <a:lnTo>
                    <a:pt x="576072" y="603504"/>
                  </a:lnTo>
                  <a:lnTo>
                    <a:pt x="530352" y="630936"/>
                  </a:lnTo>
                  <a:lnTo>
                    <a:pt x="425196" y="626364"/>
                  </a:lnTo>
                  <a:lnTo>
                    <a:pt x="324612" y="658368"/>
                  </a:lnTo>
                  <a:lnTo>
                    <a:pt x="242316" y="617220"/>
                  </a:lnTo>
                  <a:lnTo>
                    <a:pt x="123444" y="45720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0" name="Freeform 192"/>
            <p:cNvSpPr>
              <a:spLocks/>
            </p:cNvSpPr>
            <p:nvPr/>
          </p:nvSpPr>
          <p:spPr bwMode="auto">
            <a:xfrm>
              <a:off x="2948940" y="2057400"/>
              <a:ext cx="1796796" cy="1138428"/>
            </a:xfrm>
            <a:custGeom>
              <a:avLst/>
              <a:gdLst>
                <a:gd name="T0" fmla="*/ 1527048 w 1796796"/>
                <a:gd name="T1" fmla="*/ 557784 h 1138428"/>
                <a:gd name="T2" fmla="*/ 1645920 w 1796796"/>
                <a:gd name="T3" fmla="*/ 489204 h 1138428"/>
                <a:gd name="T4" fmla="*/ 1581912 w 1796796"/>
                <a:gd name="T5" fmla="*/ 411480 h 1138428"/>
                <a:gd name="T6" fmla="*/ 1618488 w 1796796"/>
                <a:gd name="T7" fmla="*/ 365760 h 1138428"/>
                <a:gd name="T8" fmla="*/ 1723644 w 1796796"/>
                <a:gd name="T9" fmla="*/ 384048 h 1138428"/>
                <a:gd name="T10" fmla="*/ 1796796 w 1796796"/>
                <a:gd name="T11" fmla="*/ 338328 h 1138428"/>
                <a:gd name="T12" fmla="*/ 1764792 w 1796796"/>
                <a:gd name="T13" fmla="*/ 288036 h 1138428"/>
                <a:gd name="T14" fmla="*/ 1687068 w 1796796"/>
                <a:gd name="T15" fmla="*/ 288036 h 1138428"/>
                <a:gd name="T16" fmla="*/ 1581912 w 1796796"/>
                <a:gd name="T17" fmla="*/ 210312 h 1138428"/>
                <a:gd name="T18" fmla="*/ 1531620 w 1796796"/>
                <a:gd name="T19" fmla="*/ 256032 h 1138428"/>
                <a:gd name="T20" fmla="*/ 1563624 w 1796796"/>
                <a:gd name="T21" fmla="*/ 205740 h 1138428"/>
                <a:gd name="T22" fmla="*/ 1485900 w 1796796"/>
                <a:gd name="T23" fmla="*/ 201168 h 1138428"/>
                <a:gd name="T24" fmla="*/ 1485900 w 1796796"/>
                <a:gd name="T25" fmla="*/ 114300 h 1138428"/>
                <a:gd name="T26" fmla="*/ 1417320 w 1796796"/>
                <a:gd name="T27" fmla="*/ 68580 h 1138428"/>
                <a:gd name="T28" fmla="*/ 1380744 w 1796796"/>
                <a:gd name="T29" fmla="*/ 0 h 1138428"/>
                <a:gd name="T30" fmla="*/ 1335024 w 1796796"/>
                <a:gd name="T31" fmla="*/ 77724 h 1138428"/>
                <a:gd name="T32" fmla="*/ 1330452 w 1796796"/>
                <a:gd name="T33" fmla="*/ 18288 h 1138428"/>
                <a:gd name="T34" fmla="*/ 1207008 w 1796796"/>
                <a:gd name="T35" fmla="*/ 155448 h 1138428"/>
                <a:gd name="T36" fmla="*/ 1147572 w 1796796"/>
                <a:gd name="T37" fmla="*/ 260604 h 1138428"/>
                <a:gd name="T38" fmla="*/ 1046988 w 1796796"/>
                <a:gd name="T39" fmla="*/ 306324 h 1138428"/>
                <a:gd name="T40" fmla="*/ 1092708 w 1796796"/>
                <a:gd name="T41" fmla="*/ 361188 h 1138428"/>
                <a:gd name="T42" fmla="*/ 1024128 w 1796796"/>
                <a:gd name="T43" fmla="*/ 393192 h 1138428"/>
                <a:gd name="T44" fmla="*/ 996696 w 1796796"/>
                <a:gd name="T45" fmla="*/ 374904 h 1138428"/>
                <a:gd name="T46" fmla="*/ 987552 w 1796796"/>
                <a:gd name="T47" fmla="*/ 338328 h 1138428"/>
                <a:gd name="T48" fmla="*/ 900684 w 1796796"/>
                <a:gd name="T49" fmla="*/ 406908 h 1138428"/>
                <a:gd name="T50" fmla="*/ 832104 w 1796796"/>
                <a:gd name="T51" fmla="*/ 448056 h 1138428"/>
                <a:gd name="T52" fmla="*/ 790956 w 1796796"/>
                <a:gd name="T53" fmla="*/ 539496 h 1138428"/>
                <a:gd name="T54" fmla="*/ 653796 w 1796796"/>
                <a:gd name="T55" fmla="*/ 658368 h 1138428"/>
                <a:gd name="T56" fmla="*/ 617220 w 1796796"/>
                <a:gd name="T57" fmla="*/ 708660 h 1138428"/>
                <a:gd name="T58" fmla="*/ 324612 w 1796796"/>
                <a:gd name="T59" fmla="*/ 800100 h 1138428"/>
                <a:gd name="T60" fmla="*/ 256032 w 1796796"/>
                <a:gd name="T61" fmla="*/ 992124 h 1138428"/>
                <a:gd name="T62" fmla="*/ 192024 w 1796796"/>
                <a:gd name="T63" fmla="*/ 1014984 h 1138428"/>
                <a:gd name="T64" fmla="*/ 146304 w 1796796"/>
                <a:gd name="T65" fmla="*/ 978408 h 1138428"/>
                <a:gd name="T66" fmla="*/ 0 w 1796796"/>
                <a:gd name="T67" fmla="*/ 955548 h 1138428"/>
                <a:gd name="T68" fmla="*/ 132588 w 1796796"/>
                <a:gd name="T69" fmla="*/ 1097280 h 1138428"/>
                <a:gd name="T70" fmla="*/ 196596 w 1796796"/>
                <a:gd name="T71" fmla="*/ 1138428 h 1138428"/>
                <a:gd name="T72" fmla="*/ 265176 w 1796796"/>
                <a:gd name="T73" fmla="*/ 1115568 h 1138428"/>
                <a:gd name="T74" fmla="*/ 416052 w 1796796"/>
                <a:gd name="T75" fmla="*/ 1124712 h 1138428"/>
                <a:gd name="T76" fmla="*/ 438912 w 1796796"/>
                <a:gd name="T77" fmla="*/ 1078992 h 1138428"/>
                <a:gd name="T78" fmla="*/ 489204 w 1796796"/>
                <a:gd name="T79" fmla="*/ 1019556 h 1138428"/>
                <a:gd name="T80" fmla="*/ 608076 w 1796796"/>
                <a:gd name="T81" fmla="*/ 1014984 h 1138428"/>
                <a:gd name="T82" fmla="*/ 731520 w 1796796"/>
                <a:gd name="T83" fmla="*/ 1056132 h 1138428"/>
                <a:gd name="T84" fmla="*/ 790956 w 1796796"/>
                <a:gd name="T85" fmla="*/ 1024128 h 1138428"/>
                <a:gd name="T86" fmla="*/ 918972 w 1796796"/>
                <a:gd name="T87" fmla="*/ 1019556 h 1138428"/>
                <a:gd name="T88" fmla="*/ 955548 w 1796796"/>
                <a:gd name="T89" fmla="*/ 896112 h 1138428"/>
                <a:gd name="T90" fmla="*/ 1024128 w 1796796"/>
                <a:gd name="T91" fmla="*/ 827532 h 1138428"/>
                <a:gd name="T92" fmla="*/ 1010412 w 1796796"/>
                <a:gd name="T93" fmla="*/ 790956 h 1138428"/>
                <a:gd name="T94" fmla="*/ 1024128 w 1796796"/>
                <a:gd name="T95" fmla="*/ 745236 h 1138428"/>
                <a:gd name="T96" fmla="*/ 1088136 w 1796796"/>
                <a:gd name="T97" fmla="*/ 740664 h 1138428"/>
                <a:gd name="T98" fmla="*/ 1147572 w 1796796"/>
                <a:gd name="T99" fmla="*/ 461772 h 1138428"/>
                <a:gd name="T100" fmla="*/ 1325880 w 1796796"/>
                <a:gd name="T101" fmla="*/ 502920 h 1138428"/>
                <a:gd name="T102" fmla="*/ 1440180 w 1796796"/>
                <a:gd name="T103" fmla="*/ 502920 h 1138428"/>
                <a:gd name="T104" fmla="*/ 1527048 w 1796796"/>
                <a:gd name="T105" fmla="*/ 557784 h 11384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796796" h="1138428">
                  <a:moveTo>
                    <a:pt x="1527048" y="557784"/>
                  </a:moveTo>
                  <a:lnTo>
                    <a:pt x="1645920" y="489204"/>
                  </a:lnTo>
                  <a:lnTo>
                    <a:pt x="1581912" y="411480"/>
                  </a:lnTo>
                  <a:lnTo>
                    <a:pt x="1618488" y="365760"/>
                  </a:lnTo>
                  <a:lnTo>
                    <a:pt x="1723644" y="384048"/>
                  </a:lnTo>
                  <a:lnTo>
                    <a:pt x="1796796" y="338328"/>
                  </a:lnTo>
                  <a:lnTo>
                    <a:pt x="1764792" y="288036"/>
                  </a:lnTo>
                  <a:lnTo>
                    <a:pt x="1687068" y="288036"/>
                  </a:lnTo>
                  <a:lnTo>
                    <a:pt x="1581912" y="210312"/>
                  </a:lnTo>
                  <a:lnTo>
                    <a:pt x="1531620" y="256032"/>
                  </a:lnTo>
                  <a:lnTo>
                    <a:pt x="1563624" y="205740"/>
                  </a:lnTo>
                  <a:lnTo>
                    <a:pt x="1485900" y="201168"/>
                  </a:lnTo>
                  <a:lnTo>
                    <a:pt x="1485900" y="114300"/>
                  </a:lnTo>
                  <a:lnTo>
                    <a:pt x="1417320" y="68580"/>
                  </a:lnTo>
                  <a:lnTo>
                    <a:pt x="1380744" y="0"/>
                  </a:lnTo>
                  <a:lnTo>
                    <a:pt x="1335024" y="77724"/>
                  </a:lnTo>
                  <a:lnTo>
                    <a:pt x="1330452" y="18288"/>
                  </a:lnTo>
                  <a:lnTo>
                    <a:pt x="1207008" y="155448"/>
                  </a:lnTo>
                  <a:lnTo>
                    <a:pt x="1147572" y="260604"/>
                  </a:lnTo>
                  <a:lnTo>
                    <a:pt x="1046988" y="306324"/>
                  </a:lnTo>
                  <a:lnTo>
                    <a:pt x="1092708" y="361188"/>
                  </a:lnTo>
                  <a:lnTo>
                    <a:pt x="1024128" y="393192"/>
                  </a:lnTo>
                  <a:lnTo>
                    <a:pt x="996696" y="374904"/>
                  </a:lnTo>
                  <a:lnTo>
                    <a:pt x="987552" y="338328"/>
                  </a:lnTo>
                  <a:lnTo>
                    <a:pt x="900684" y="406908"/>
                  </a:lnTo>
                  <a:lnTo>
                    <a:pt x="832104" y="448056"/>
                  </a:lnTo>
                  <a:lnTo>
                    <a:pt x="790956" y="539496"/>
                  </a:lnTo>
                  <a:lnTo>
                    <a:pt x="653796" y="658368"/>
                  </a:lnTo>
                  <a:lnTo>
                    <a:pt x="617220" y="708660"/>
                  </a:lnTo>
                  <a:lnTo>
                    <a:pt x="324612" y="800100"/>
                  </a:lnTo>
                  <a:lnTo>
                    <a:pt x="256032" y="992124"/>
                  </a:lnTo>
                  <a:lnTo>
                    <a:pt x="192024" y="1014984"/>
                  </a:lnTo>
                  <a:lnTo>
                    <a:pt x="146304" y="978408"/>
                  </a:lnTo>
                  <a:lnTo>
                    <a:pt x="0" y="955548"/>
                  </a:lnTo>
                  <a:lnTo>
                    <a:pt x="132588" y="1097280"/>
                  </a:lnTo>
                  <a:lnTo>
                    <a:pt x="196596" y="1138428"/>
                  </a:lnTo>
                  <a:lnTo>
                    <a:pt x="265176" y="1115568"/>
                  </a:lnTo>
                  <a:lnTo>
                    <a:pt x="416052" y="1124712"/>
                  </a:lnTo>
                  <a:lnTo>
                    <a:pt x="438912" y="1078992"/>
                  </a:lnTo>
                  <a:lnTo>
                    <a:pt x="489204" y="1019556"/>
                  </a:lnTo>
                  <a:lnTo>
                    <a:pt x="608076" y="1014984"/>
                  </a:lnTo>
                  <a:lnTo>
                    <a:pt x="731520" y="1056132"/>
                  </a:lnTo>
                  <a:lnTo>
                    <a:pt x="790956" y="1024128"/>
                  </a:lnTo>
                  <a:lnTo>
                    <a:pt x="918972" y="1019556"/>
                  </a:lnTo>
                  <a:lnTo>
                    <a:pt x="955548" y="896112"/>
                  </a:lnTo>
                  <a:lnTo>
                    <a:pt x="1024128" y="827532"/>
                  </a:lnTo>
                  <a:lnTo>
                    <a:pt x="1010412" y="790956"/>
                  </a:lnTo>
                  <a:lnTo>
                    <a:pt x="1024128" y="745236"/>
                  </a:lnTo>
                  <a:lnTo>
                    <a:pt x="1088136" y="740664"/>
                  </a:lnTo>
                  <a:lnTo>
                    <a:pt x="1147572" y="461772"/>
                  </a:lnTo>
                  <a:lnTo>
                    <a:pt x="1325880" y="502920"/>
                  </a:lnTo>
                  <a:lnTo>
                    <a:pt x="1440180" y="502920"/>
                  </a:lnTo>
                  <a:lnTo>
                    <a:pt x="1527048" y="55778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1" name="Freeform 193"/>
            <p:cNvSpPr>
              <a:spLocks/>
            </p:cNvSpPr>
            <p:nvPr/>
          </p:nvSpPr>
          <p:spPr bwMode="auto">
            <a:xfrm>
              <a:off x="5513832" y="5015484"/>
              <a:ext cx="315468" cy="274320"/>
            </a:xfrm>
            <a:custGeom>
              <a:avLst/>
              <a:gdLst>
                <a:gd name="T0" fmla="*/ 0 w 315468"/>
                <a:gd name="T1" fmla="*/ 233172 h 274320"/>
                <a:gd name="T2" fmla="*/ 64008 w 315468"/>
                <a:gd name="T3" fmla="*/ 274320 h 274320"/>
                <a:gd name="T4" fmla="*/ 123444 w 315468"/>
                <a:gd name="T5" fmla="*/ 237744 h 274320"/>
                <a:gd name="T6" fmla="*/ 173736 w 315468"/>
                <a:gd name="T7" fmla="*/ 237744 h 274320"/>
                <a:gd name="T8" fmla="*/ 292608 w 315468"/>
                <a:gd name="T9" fmla="*/ 114300 h 274320"/>
                <a:gd name="T10" fmla="*/ 292608 w 315468"/>
                <a:gd name="T11" fmla="*/ 54864 h 274320"/>
                <a:gd name="T12" fmla="*/ 315468 w 315468"/>
                <a:gd name="T13" fmla="*/ 18288 h 274320"/>
                <a:gd name="T14" fmla="*/ 265176 w 315468"/>
                <a:gd name="T15" fmla="*/ 0 h 274320"/>
                <a:gd name="T16" fmla="*/ 192024 w 315468"/>
                <a:gd name="T17" fmla="*/ 41148 h 274320"/>
                <a:gd name="T18" fmla="*/ 196596 w 315468"/>
                <a:gd name="T19" fmla="*/ 86868 h 274320"/>
                <a:gd name="T20" fmla="*/ 173736 w 315468"/>
                <a:gd name="T21" fmla="*/ 105156 h 274320"/>
                <a:gd name="T22" fmla="*/ 146304 w 315468"/>
                <a:gd name="T23" fmla="*/ 82296 h 274320"/>
                <a:gd name="T24" fmla="*/ 132588 w 315468"/>
                <a:gd name="T25" fmla="*/ 100584 h 274320"/>
                <a:gd name="T26" fmla="*/ 82296 w 315468"/>
                <a:gd name="T27" fmla="*/ 73152 h 274320"/>
                <a:gd name="T28" fmla="*/ 18288 w 315468"/>
                <a:gd name="T29" fmla="*/ 150876 h 274320"/>
                <a:gd name="T30" fmla="*/ 77724 w 315468"/>
                <a:gd name="T31" fmla="*/ 178308 h 274320"/>
                <a:gd name="T32" fmla="*/ 4572 w 315468"/>
                <a:gd name="T33" fmla="*/ 205740 h 274320"/>
                <a:gd name="T34" fmla="*/ 0 w 315468"/>
                <a:gd name="T35" fmla="*/ 233172 h 2743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15468" h="274320">
                  <a:moveTo>
                    <a:pt x="0" y="233172"/>
                  </a:moveTo>
                  <a:lnTo>
                    <a:pt x="64008" y="274320"/>
                  </a:lnTo>
                  <a:lnTo>
                    <a:pt x="123444" y="237744"/>
                  </a:lnTo>
                  <a:lnTo>
                    <a:pt x="173736" y="237744"/>
                  </a:lnTo>
                  <a:lnTo>
                    <a:pt x="292608" y="114300"/>
                  </a:lnTo>
                  <a:lnTo>
                    <a:pt x="292608" y="54864"/>
                  </a:lnTo>
                  <a:lnTo>
                    <a:pt x="315468" y="18288"/>
                  </a:lnTo>
                  <a:lnTo>
                    <a:pt x="265176" y="0"/>
                  </a:lnTo>
                  <a:lnTo>
                    <a:pt x="192024" y="41148"/>
                  </a:lnTo>
                  <a:lnTo>
                    <a:pt x="196596" y="86868"/>
                  </a:lnTo>
                  <a:lnTo>
                    <a:pt x="173736" y="105156"/>
                  </a:lnTo>
                  <a:lnTo>
                    <a:pt x="146304" y="82296"/>
                  </a:lnTo>
                  <a:lnTo>
                    <a:pt x="132588" y="100584"/>
                  </a:lnTo>
                  <a:lnTo>
                    <a:pt x="82296" y="73152"/>
                  </a:lnTo>
                  <a:lnTo>
                    <a:pt x="18288" y="150876"/>
                  </a:lnTo>
                  <a:lnTo>
                    <a:pt x="77724" y="178308"/>
                  </a:lnTo>
                  <a:cubicBezTo>
                    <a:pt x="50292" y="192024"/>
                    <a:pt x="32004" y="192024"/>
                    <a:pt x="4572" y="205740"/>
                  </a:cubicBezTo>
                  <a:lnTo>
                    <a:pt x="0" y="23317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2" name="Freeform 194"/>
            <p:cNvSpPr>
              <a:spLocks/>
            </p:cNvSpPr>
            <p:nvPr/>
          </p:nvSpPr>
          <p:spPr bwMode="auto">
            <a:xfrm>
              <a:off x="5376672" y="5303520"/>
              <a:ext cx="91440" cy="86868"/>
            </a:xfrm>
            <a:custGeom>
              <a:avLst/>
              <a:gdLst>
                <a:gd name="T0" fmla="*/ 91440 w 91440"/>
                <a:gd name="T1" fmla="*/ 0 h 86868"/>
                <a:gd name="T2" fmla="*/ 0 w 91440"/>
                <a:gd name="T3" fmla="*/ 45720 h 86868"/>
                <a:gd name="T4" fmla="*/ 13716 w 91440"/>
                <a:gd name="T5" fmla="*/ 86868 h 86868"/>
                <a:gd name="T6" fmla="*/ 86868 w 91440"/>
                <a:gd name="T7" fmla="*/ 68580 h 86868"/>
                <a:gd name="T8" fmla="*/ 91440 w 91440"/>
                <a:gd name="T9" fmla="*/ 0 h 86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440" h="86868">
                  <a:moveTo>
                    <a:pt x="91440" y="0"/>
                  </a:moveTo>
                  <a:lnTo>
                    <a:pt x="0" y="45720"/>
                  </a:lnTo>
                  <a:lnTo>
                    <a:pt x="13716" y="86868"/>
                  </a:lnTo>
                  <a:lnTo>
                    <a:pt x="86868" y="68580"/>
                  </a:lnTo>
                  <a:lnTo>
                    <a:pt x="9144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3" name="Freeform 195"/>
            <p:cNvSpPr>
              <a:spLocks/>
            </p:cNvSpPr>
            <p:nvPr/>
          </p:nvSpPr>
          <p:spPr bwMode="auto">
            <a:xfrm>
              <a:off x="5180076" y="5289804"/>
              <a:ext cx="41148" cy="22860"/>
            </a:xfrm>
            <a:custGeom>
              <a:avLst/>
              <a:gdLst>
                <a:gd name="T0" fmla="*/ 41148 w 41148"/>
                <a:gd name="T1" fmla="*/ 0 h 22860"/>
                <a:gd name="T2" fmla="*/ 0 w 41148"/>
                <a:gd name="T3" fmla="*/ 22860 h 22860"/>
                <a:gd name="T4" fmla="*/ 41148 w 41148"/>
                <a:gd name="T5" fmla="*/ 0 h 228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148" h="22860">
                  <a:moveTo>
                    <a:pt x="41148" y="0"/>
                  </a:moveTo>
                  <a:lnTo>
                    <a:pt x="0" y="22860"/>
                  </a:lnTo>
                  <a:lnTo>
                    <a:pt x="4114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4" name="Freeform 196"/>
            <p:cNvSpPr>
              <a:spLocks/>
            </p:cNvSpPr>
            <p:nvPr/>
          </p:nvSpPr>
          <p:spPr bwMode="auto">
            <a:xfrm>
              <a:off x="5472684" y="4882896"/>
              <a:ext cx="100584" cy="73152"/>
            </a:xfrm>
            <a:custGeom>
              <a:avLst/>
              <a:gdLst>
                <a:gd name="T0" fmla="*/ 100584 w 100584"/>
                <a:gd name="T1" fmla="*/ 0 h 73152"/>
                <a:gd name="T2" fmla="*/ 0 w 100584"/>
                <a:gd name="T3" fmla="*/ 50292 h 73152"/>
                <a:gd name="T4" fmla="*/ 22860 w 100584"/>
                <a:gd name="T5" fmla="*/ 73152 h 73152"/>
                <a:gd name="T6" fmla="*/ 100584 w 100584"/>
                <a:gd name="T7" fmla="*/ 0 h 731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584" h="73152">
                  <a:moveTo>
                    <a:pt x="100584" y="0"/>
                  </a:moveTo>
                  <a:lnTo>
                    <a:pt x="0" y="50292"/>
                  </a:lnTo>
                  <a:lnTo>
                    <a:pt x="22860" y="73152"/>
                  </a:lnTo>
                  <a:lnTo>
                    <a:pt x="10058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5" name="Freeform 197"/>
            <p:cNvSpPr>
              <a:spLocks/>
            </p:cNvSpPr>
            <p:nvPr/>
          </p:nvSpPr>
          <p:spPr bwMode="auto">
            <a:xfrm>
              <a:off x="5609844" y="4878324"/>
              <a:ext cx="50292" cy="68580"/>
            </a:xfrm>
            <a:custGeom>
              <a:avLst/>
              <a:gdLst>
                <a:gd name="T0" fmla="*/ 50292 w 50292"/>
                <a:gd name="T1" fmla="*/ 0 h 68580"/>
                <a:gd name="T2" fmla="*/ 0 w 50292"/>
                <a:gd name="T3" fmla="*/ 22860 h 68580"/>
                <a:gd name="T4" fmla="*/ 0 w 50292"/>
                <a:gd name="T5" fmla="*/ 68580 h 68580"/>
                <a:gd name="T6" fmla="*/ 50292 w 50292"/>
                <a:gd name="T7" fmla="*/ 0 h 685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292" h="68580">
                  <a:moveTo>
                    <a:pt x="50292" y="0"/>
                  </a:moveTo>
                  <a:lnTo>
                    <a:pt x="0" y="22860"/>
                  </a:lnTo>
                  <a:lnTo>
                    <a:pt x="0" y="68580"/>
                  </a:lnTo>
                  <a:lnTo>
                    <a:pt x="5029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6" name="Freeform 198"/>
            <p:cNvSpPr>
              <a:spLocks/>
            </p:cNvSpPr>
            <p:nvPr/>
          </p:nvSpPr>
          <p:spPr bwMode="auto">
            <a:xfrm>
              <a:off x="5682996" y="4869180"/>
              <a:ext cx="118872" cy="59436"/>
            </a:xfrm>
            <a:custGeom>
              <a:avLst/>
              <a:gdLst>
                <a:gd name="T0" fmla="*/ 118872 w 118872"/>
                <a:gd name="T1" fmla="*/ 0 h 59436"/>
                <a:gd name="T2" fmla="*/ 18288 w 118872"/>
                <a:gd name="T3" fmla="*/ 9144 h 59436"/>
                <a:gd name="T4" fmla="*/ 0 w 118872"/>
                <a:gd name="T5" fmla="*/ 59436 h 59436"/>
                <a:gd name="T6" fmla="*/ 118872 w 118872"/>
                <a:gd name="T7" fmla="*/ 0 h 594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8872" h="59436">
                  <a:moveTo>
                    <a:pt x="118872" y="0"/>
                  </a:moveTo>
                  <a:lnTo>
                    <a:pt x="18288" y="9144"/>
                  </a:lnTo>
                  <a:lnTo>
                    <a:pt x="0" y="59436"/>
                  </a:lnTo>
                  <a:lnTo>
                    <a:pt x="1188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7" name="Freeform 199"/>
            <p:cNvSpPr>
              <a:spLocks/>
            </p:cNvSpPr>
            <p:nvPr/>
          </p:nvSpPr>
          <p:spPr bwMode="auto">
            <a:xfrm>
              <a:off x="5929884" y="4777740"/>
              <a:ext cx="192024" cy="54864"/>
            </a:xfrm>
            <a:custGeom>
              <a:avLst/>
              <a:gdLst>
                <a:gd name="T0" fmla="*/ 192024 w 192024"/>
                <a:gd name="T1" fmla="*/ 9144 h 54864"/>
                <a:gd name="T2" fmla="*/ 100584 w 192024"/>
                <a:gd name="T3" fmla="*/ 18288 h 54864"/>
                <a:gd name="T4" fmla="*/ 50292 w 192024"/>
                <a:gd name="T5" fmla="*/ 0 h 54864"/>
                <a:gd name="T6" fmla="*/ 0 w 192024"/>
                <a:gd name="T7" fmla="*/ 50292 h 54864"/>
                <a:gd name="T8" fmla="*/ 73152 w 192024"/>
                <a:gd name="T9" fmla="*/ 50292 h 54864"/>
                <a:gd name="T10" fmla="*/ 137160 w 192024"/>
                <a:gd name="T11" fmla="*/ 54864 h 54864"/>
                <a:gd name="T12" fmla="*/ 192024 w 192024"/>
                <a:gd name="T13" fmla="*/ 9144 h 548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2024" h="54864">
                  <a:moveTo>
                    <a:pt x="192024" y="9144"/>
                  </a:moveTo>
                  <a:lnTo>
                    <a:pt x="100584" y="18288"/>
                  </a:lnTo>
                  <a:lnTo>
                    <a:pt x="50292" y="0"/>
                  </a:lnTo>
                  <a:lnTo>
                    <a:pt x="0" y="50292"/>
                  </a:lnTo>
                  <a:lnTo>
                    <a:pt x="73152" y="50292"/>
                  </a:lnTo>
                  <a:lnTo>
                    <a:pt x="137160" y="54864"/>
                  </a:lnTo>
                  <a:lnTo>
                    <a:pt x="192024" y="914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8" name="Freeform 200"/>
            <p:cNvSpPr>
              <a:spLocks/>
            </p:cNvSpPr>
            <p:nvPr/>
          </p:nvSpPr>
          <p:spPr bwMode="auto">
            <a:xfrm>
              <a:off x="4636008" y="3035808"/>
              <a:ext cx="1197864" cy="1367028"/>
            </a:xfrm>
            <a:custGeom>
              <a:avLst/>
              <a:gdLst>
                <a:gd name="T0" fmla="*/ 1156716 w 1197864"/>
                <a:gd name="T1" fmla="*/ 0 h 1367028"/>
                <a:gd name="T2" fmla="*/ 969264 w 1197864"/>
                <a:gd name="T3" fmla="*/ 182880 h 1367028"/>
                <a:gd name="T4" fmla="*/ 685800 w 1197864"/>
                <a:gd name="T5" fmla="*/ 132588 h 1367028"/>
                <a:gd name="T6" fmla="*/ 489204 w 1197864"/>
                <a:gd name="T7" fmla="*/ 91440 h 1367028"/>
                <a:gd name="T8" fmla="*/ 374904 w 1197864"/>
                <a:gd name="T9" fmla="*/ 128016 h 1367028"/>
                <a:gd name="T10" fmla="*/ 288036 w 1197864"/>
                <a:gd name="T11" fmla="*/ 155448 h 1367028"/>
                <a:gd name="T12" fmla="*/ 182880 w 1197864"/>
                <a:gd name="T13" fmla="*/ 461772 h 1367028"/>
                <a:gd name="T14" fmla="*/ 114300 w 1197864"/>
                <a:gd name="T15" fmla="*/ 566928 h 1367028"/>
                <a:gd name="T16" fmla="*/ 59436 w 1197864"/>
                <a:gd name="T17" fmla="*/ 754380 h 1367028"/>
                <a:gd name="T18" fmla="*/ 0 w 1197864"/>
                <a:gd name="T19" fmla="*/ 836676 h 1367028"/>
                <a:gd name="T20" fmla="*/ 13716 w 1197864"/>
                <a:gd name="T21" fmla="*/ 914400 h 1367028"/>
                <a:gd name="T22" fmla="*/ 137160 w 1197864"/>
                <a:gd name="T23" fmla="*/ 973836 h 1367028"/>
                <a:gd name="T24" fmla="*/ 169164 w 1197864"/>
                <a:gd name="T25" fmla="*/ 1083564 h 1367028"/>
                <a:gd name="T26" fmla="*/ 178308 w 1197864"/>
                <a:gd name="T27" fmla="*/ 1367028 h 1367028"/>
                <a:gd name="T28" fmla="*/ 301752 w 1197864"/>
                <a:gd name="T29" fmla="*/ 1344168 h 1367028"/>
                <a:gd name="T30" fmla="*/ 306324 w 1197864"/>
                <a:gd name="T31" fmla="*/ 1193292 h 1367028"/>
                <a:gd name="T32" fmla="*/ 301752 w 1197864"/>
                <a:gd name="T33" fmla="*/ 969264 h 1367028"/>
                <a:gd name="T34" fmla="*/ 365760 w 1197864"/>
                <a:gd name="T35" fmla="*/ 804672 h 1367028"/>
                <a:gd name="T36" fmla="*/ 434340 w 1197864"/>
                <a:gd name="T37" fmla="*/ 882396 h 1367028"/>
                <a:gd name="T38" fmla="*/ 516636 w 1197864"/>
                <a:gd name="T39" fmla="*/ 1078992 h 1367028"/>
                <a:gd name="T40" fmla="*/ 576072 w 1197864"/>
                <a:gd name="T41" fmla="*/ 1216152 h 1367028"/>
                <a:gd name="T42" fmla="*/ 772668 w 1197864"/>
                <a:gd name="T43" fmla="*/ 1143000 h 1367028"/>
                <a:gd name="T44" fmla="*/ 676656 w 1197864"/>
                <a:gd name="T45" fmla="*/ 928116 h 1367028"/>
                <a:gd name="T46" fmla="*/ 635508 w 1197864"/>
                <a:gd name="T47" fmla="*/ 841248 h 1367028"/>
                <a:gd name="T48" fmla="*/ 544068 w 1197864"/>
                <a:gd name="T49" fmla="*/ 681228 h 1367028"/>
                <a:gd name="T50" fmla="*/ 768096 w 1197864"/>
                <a:gd name="T51" fmla="*/ 484632 h 1367028"/>
                <a:gd name="T52" fmla="*/ 859536 w 1197864"/>
                <a:gd name="T53" fmla="*/ 466344 h 1367028"/>
                <a:gd name="T54" fmla="*/ 754380 w 1197864"/>
                <a:gd name="T55" fmla="*/ 438912 h 1367028"/>
                <a:gd name="T56" fmla="*/ 690372 w 1197864"/>
                <a:gd name="T57" fmla="*/ 461772 h 1367028"/>
                <a:gd name="T58" fmla="*/ 530352 w 1197864"/>
                <a:gd name="T59" fmla="*/ 484632 h 1367028"/>
                <a:gd name="T60" fmla="*/ 393192 w 1197864"/>
                <a:gd name="T61" fmla="*/ 580644 h 1367028"/>
                <a:gd name="T62" fmla="*/ 269748 w 1197864"/>
                <a:gd name="T63" fmla="*/ 461772 h 1367028"/>
                <a:gd name="T64" fmla="*/ 315468 w 1197864"/>
                <a:gd name="T65" fmla="*/ 233172 h 1367028"/>
                <a:gd name="T66" fmla="*/ 626364 w 1197864"/>
                <a:gd name="T67" fmla="*/ 233172 h 1367028"/>
                <a:gd name="T68" fmla="*/ 845820 w 1197864"/>
                <a:gd name="T69" fmla="*/ 269748 h 1367028"/>
                <a:gd name="T70" fmla="*/ 1115568 w 1197864"/>
                <a:gd name="T71" fmla="*/ 150876 h 136702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197864" h="1367028">
                  <a:moveTo>
                    <a:pt x="1197864" y="41148"/>
                  </a:moveTo>
                  <a:lnTo>
                    <a:pt x="1156716" y="0"/>
                  </a:lnTo>
                  <a:lnTo>
                    <a:pt x="1069848" y="86868"/>
                  </a:lnTo>
                  <a:lnTo>
                    <a:pt x="969264" y="182880"/>
                  </a:lnTo>
                  <a:lnTo>
                    <a:pt x="758952" y="141732"/>
                  </a:lnTo>
                  <a:lnTo>
                    <a:pt x="685800" y="132588"/>
                  </a:lnTo>
                  <a:lnTo>
                    <a:pt x="525780" y="137160"/>
                  </a:lnTo>
                  <a:lnTo>
                    <a:pt x="489204" y="91440"/>
                  </a:lnTo>
                  <a:lnTo>
                    <a:pt x="393192" y="73152"/>
                  </a:lnTo>
                  <a:lnTo>
                    <a:pt x="374904" y="128016"/>
                  </a:lnTo>
                  <a:lnTo>
                    <a:pt x="329184" y="173736"/>
                  </a:lnTo>
                  <a:lnTo>
                    <a:pt x="288036" y="155448"/>
                  </a:lnTo>
                  <a:lnTo>
                    <a:pt x="187452" y="310896"/>
                  </a:lnTo>
                  <a:lnTo>
                    <a:pt x="182880" y="461772"/>
                  </a:lnTo>
                  <a:lnTo>
                    <a:pt x="173736" y="461772"/>
                  </a:lnTo>
                  <a:lnTo>
                    <a:pt x="114300" y="566928"/>
                  </a:lnTo>
                  <a:lnTo>
                    <a:pt x="109728" y="704088"/>
                  </a:lnTo>
                  <a:lnTo>
                    <a:pt x="59436" y="754380"/>
                  </a:lnTo>
                  <a:lnTo>
                    <a:pt x="59436" y="804672"/>
                  </a:lnTo>
                  <a:lnTo>
                    <a:pt x="0" y="836676"/>
                  </a:lnTo>
                  <a:lnTo>
                    <a:pt x="22860" y="873252"/>
                  </a:lnTo>
                  <a:lnTo>
                    <a:pt x="13716" y="914400"/>
                  </a:lnTo>
                  <a:lnTo>
                    <a:pt x="45720" y="982980"/>
                  </a:lnTo>
                  <a:lnTo>
                    <a:pt x="137160" y="973836"/>
                  </a:lnTo>
                  <a:lnTo>
                    <a:pt x="146304" y="1042416"/>
                  </a:lnTo>
                  <a:lnTo>
                    <a:pt x="169164" y="1083564"/>
                  </a:lnTo>
                  <a:lnTo>
                    <a:pt x="128016" y="1312164"/>
                  </a:lnTo>
                  <a:lnTo>
                    <a:pt x="178308" y="1367028"/>
                  </a:lnTo>
                  <a:lnTo>
                    <a:pt x="237744" y="1344168"/>
                  </a:lnTo>
                  <a:lnTo>
                    <a:pt x="301752" y="1344168"/>
                  </a:lnTo>
                  <a:lnTo>
                    <a:pt x="283464" y="1271016"/>
                  </a:lnTo>
                  <a:lnTo>
                    <a:pt x="306324" y="1193292"/>
                  </a:lnTo>
                  <a:lnTo>
                    <a:pt x="306324" y="1056132"/>
                  </a:lnTo>
                  <a:lnTo>
                    <a:pt x="301752" y="969264"/>
                  </a:lnTo>
                  <a:lnTo>
                    <a:pt x="274320" y="877824"/>
                  </a:lnTo>
                  <a:lnTo>
                    <a:pt x="365760" y="804672"/>
                  </a:lnTo>
                  <a:lnTo>
                    <a:pt x="425196" y="804672"/>
                  </a:lnTo>
                  <a:lnTo>
                    <a:pt x="434340" y="882396"/>
                  </a:lnTo>
                  <a:lnTo>
                    <a:pt x="402336" y="960120"/>
                  </a:lnTo>
                  <a:lnTo>
                    <a:pt x="516636" y="1078992"/>
                  </a:lnTo>
                  <a:lnTo>
                    <a:pt x="507492" y="1184148"/>
                  </a:lnTo>
                  <a:lnTo>
                    <a:pt x="576072" y="1216152"/>
                  </a:lnTo>
                  <a:lnTo>
                    <a:pt x="621792" y="1129284"/>
                  </a:lnTo>
                  <a:lnTo>
                    <a:pt x="772668" y="1143000"/>
                  </a:lnTo>
                  <a:lnTo>
                    <a:pt x="649224" y="992124"/>
                  </a:lnTo>
                  <a:lnTo>
                    <a:pt x="676656" y="928116"/>
                  </a:lnTo>
                  <a:lnTo>
                    <a:pt x="644652" y="873252"/>
                  </a:lnTo>
                  <a:lnTo>
                    <a:pt x="635508" y="841248"/>
                  </a:lnTo>
                  <a:lnTo>
                    <a:pt x="489204" y="672084"/>
                  </a:lnTo>
                  <a:lnTo>
                    <a:pt x="544068" y="681228"/>
                  </a:lnTo>
                  <a:lnTo>
                    <a:pt x="635508" y="626364"/>
                  </a:lnTo>
                  <a:lnTo>
                    <a:pt x="768096" y="484632"/>
                  </a:lnTo>
                  <a:lnTo>
                    <a:pt x="832104" y="507492"/>
                  </a:lnTo>
                  <a:lnTo>
                    <a:pt x="859536" y="466344"/>
                  </a:lnTo>
                  <a:lnTo>
                    <a:pt x="822960" y="438912"/>
                  </a:lnTo>
                  <a:lnTo>
                    <a:pt x="754380" y="438912"/>
                  </a:lnTo>
                  <a:lnTo>
                    <a:pt x="768096" y="457200"/>
                  </a:lnTo>
                  <a:lnTo>
                    <a:pt x="690372" y="461772"/>
                  </a:lnTo>
                  <a:lnTo>
                    <a:pt x="598932" y="502920"/>
                  </a:lnTo>
                  <a:lnTo>
                    <a:pt x="530352" y="484632"/>
                  </a:lnTo>
                  <a:lnTo>
                    <a:pt x="466344" y="548640"/>
                  </a:lnTo>
                  <a:lnTo>
                    <a:pt x="393192" y="580644"/>
                  </a:lnTo>
                  <a:lnTo>
                    <a:pt x="338328" y="516636"/>
                  </a:lnTo>
                  <a:lnTo>
                    <a:pt x="269748" y="461772"/>
                  </a:lnTo>
                  <a:lnTo>
                    <a:pt x="242316" y="370332"/>
                  </a:lnTo>
                  <a:lnTo>
                    <a:pt x="315468" y="233172"/>
                  </a:lnTo>
                  <a:lnTo>
                    <a:pt x="425196" y="237744"/>
                  </a:lnTo>
                  <a:lnTo>
                    <a:pt x="626364" y="233172"/>
                  </a:lnTo>
                  <a:lnTo>
                    <a:pt x="822960" y="233172"/>
                  </a:lnTo>
                  <a:lnTo>
                    <a:pt x="845820" y="269748"/>
                  </a:lnTo>
                  <a:lnTo>
                    <a:pt x="1046988" y="246888"/>
                  </a:lnTo>
                  <a:lnTo>
                    <a:pt x="1115568" y="150876"/>
                  </a:lnTo>
                  <a:lnTo>
                    <a:pt x="1197864" y="4114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09" name="Freeform 201"/>
            <p:cNvSpPr>
              <a:spLocks/>
            </p:cNvSpPr>
            <p:nvPr/>
          </p:nvSpPr>
          <p:spPr bwMode="auto">
            <a:xfrm>
              <a:off x="4137660" y="3968496"/>
              <a:ext cx="41148" cy="141732"/>
            </a:xfrm>
            <a:custGeom>
              <a:avLst/>
              <a:gdLst>
                <a:gd name="T0" fmla="*/ 27432 w 41148"/>
                <a:gd name="T1" fmla="*/ 0 h 141732"/>
                <a:gd name="T2" fmla="*/ 0 w 41148"/>
                <a:gd name="T3" fmla="*/ 64008 h 141732"/>
                <a:gd name="T4" fmla="*/ 13716 w 41148"/>
                <a:gd name="T5" fmla="*/ 141732 h 141732"/>
                <a:gd name="T6" fmla="*/ 41148 w 41148"/>
                <a:gd name="T7" fmla="*/ 77724 h 141732"/>
                <a:gd name="T8" fmla="*/ 27432 w 41148"/>
                <a:gd name="T9" fmla="*/ 0 h 1417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148" h="141732">
                  <a:moveTo>
                    <a:pt x="27432" y="0"/>
                  </a:moveTo>
                  <a:lnTo>
                    <a:pt x="0" y="64008"/>
                  </a:lnTo>
                  <a:lnTo>
                    <a:pt x="13716" y="141732"/>
                  </a:lnTo>
                  <a:lnTo>
                    <a:pt x="41148" y="77724"/>
                  </a:lnTo>
                  <a:lnTo>
                    <a:pt x="2743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0" name="Freeform 202"/>
            <p:cNvSpPr>
              <a:spLocks/>
            </p:cNvSpPr>
            <p:nvPr/>
          </p:nvSpPr>
          <p:spPr bwMode="auto">
            <a:xfrm>
              <a:off x="2930652" y="3543300"/>
              <a:ext cx="9144" cy="64008"/>
            </a:xfrm>
            <a:custGeom>
              <a:avLst/>
              <a:gdLst>
                <a:gd name="T0" fmla="*/ 0 w 9144"/>
                <a:gd name="T1" fmla="*/ 0 h 64008"/>
                <a:gd name="T2" fmla="*/ 9144 w 9144"/>
                <a:gd name="T3" fmla="*/ 64008 h 64008"/>
                <a:gd name="T4" fmla="*/ 0 w 9144"/>
                <a:gd name="T5" fmla="*/ 0 h 640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144" h="64008">
                  <a:moveTo>
                    <a:pt x="0" y="0"/>
                  </a:moveTo>
                  <a:lnTo>
                    <a:pt x="9144" y="6400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1" name="Freeform 203"/>
            <p:cNvSpPr>
              <a:spLocks/>
            </p:cNvSpPr>
            <p:nvPr/>
          </p:nvSpPr>
          <p:spPr bwMode="auto">
            <a:xfrm>
              <a:off x="5280660" y="4229100"/>
              <a:ext cx="109728" cy="150876"/>
            </a:xfrm>
            <a:custGeom>
              <a:avLst/>
              <a:gdLst>
                <a:gd name="T0" fmla="*/ 27432 w 109728"/>
                <a:gd name="T1" fmla="*/ 0 h 150876"/>
                <a:gd name="T2" fmla="*/ 0 w 109728"/>
                <a:gd name="T3" fmla="*/ 123444 h 150876"/>
                <a:gd name="T4" fmla="*/ 50292 w 109728"/>
                <a:gd name="T5" fmla="*/ 150876 h 150876"/>
                <a:gd name="T6" fmla="*/ 91440 w 109728"/>
                <a:gd name="T7" fmla="*/ 59436 h 150876"/>
                <a:gd name="T8" fmla="*/ 109728 w 109728"/>
                <a:gd name="T9" fmla="*/ 0 h 150876"/>
                <a:gd name="T10" fmla="*/ 27432 w 109728"/>
                <a:gd name="T11" fmla="*/ 0 h 1508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9728" h="150876">
                  <a:moveTo>
                    <a:pt x="27432" y="0"/>
                  </a:moveTo>
                  <a:lnTo>
                    <a:pt x="0" y="123444"/>
                  </a:lnTo>
                  <a:lnTo>
                    <a:pt x="50292" y="150876"/>
                  </a:lnTo>
                  <a:lnTo>
                    <a:pt x="91440" y="59436"/>
                  </a:lnTo>
                  <a:lnTo>
                    <a:pt x="109728" y="0"/>
                  </a:lnTo>
                  <a:lnTo>
                    <a:pt x="2743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2" name="Freeform 204"/>
            <p:cNvSpPr>
              <a:spLocks/>
            </p:cNvSpPr>
            <p:nvPr/>
          </p:nvSpPr>
          <p:spPr bwMode="auto">
            <a:xfrm>
              <a:off x="5216652" y="4293108"/>
              <a:ext cx="13716" cy="77724"/>
            </a:xfrm>
            <a:custGeom>
              <a:avLst/>
              <a:gdLst>
                <a:gd name="T0" fmla="*/ 0 w 13716"/>
                <a:gd name="T1" fmla="*/ 0 h 77724"/>
                <a:gd name="T2" fmla="*/ 13716 w 13716"/>
                <a:gd name="T3" fmla="*/ 77724 h 777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716" h="77724">
                  <a:moveTo>
                    <a:pt x="0" y="0"/>
                  </a:moveTo>
                  <a:lnTo>
                    <a:pt x="13716" y="77724"/>
                  </a:lnTo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3" name="Freeform 205"/>
            <p:cNvSpPr>
              <a:spLocks/>
            </p:cNvSpPr>
            <p:nvPr/>
          </p:nvSpPr>
          <p:spPr bwMode="auto">
            <a:xfrm>
              <a:off x="5349240" y="4178808"/>
              <a:ext cx="96012" cy="246888"/>
            </a:xfrm>
            <a:custGeom>
              <a:avLst/>
              <a:gdLst>
                <a:gd name="T0" fmla="*/ 68580 w 96012"/>
                <a:gd name="T1" fmla="*/ 0 h 246888"/>
                <a:gd name="T2" fmla="*/ 22860 w 96012"/>
                <a:gd name="T3" fmla="*/ 128016 h 246888"/>
                <a:gd name="T4" fmla="*/ 0 w 96012"/>
                <a:gd name="T5" fmla="*/ 224028 h 246888"/>
                <a:gd name="T6" fmla="*/ 41148 w 96012"/>
                <a:gd name="T7" fmla="*/ 246888 h 246888"/>
                <a:gd name="T8" fmla="*/ 41148 w 96012"/>
                <a:gd name="T9" fmla="*/ 192024 h 246888"/>
                <a:gd name="T10" fmla="*/ 96012 w 96012"/>
                <a:gd name="T11" fmla="*/ 169164 h 246888"/>
                <a:gd name="T12" fmla="*/ 73152 w 96012"/>
                <a:gd name="T13" fmla="*/ 114300 h 246888"/>
                <a:gd name="T14" fmla="*/ 68580 w 96012"/>
                <a:gd name="T15" fmla="*/ 0 h 2468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6012" h="246888">
                  <a:moveTo>
                    <a:pt x="68580" y="0"/>
                  </a:moveTo>
                  <a:lnTo>
                    <a:pt x="22860" y="128016"/>
                  </a:lnTo>
                  <a:lnTo>
                    <a:pt x="0" y="224028"/>
                  </a:lnTo>
                  <a:lnTo>
                    <a:pt x="41148" y="246888"/>
                  </a:lnTo>
                  <a:lnTo>
                    <a:pt x="41148" y="192024"/>
                  </a:lnTo>
                  <a:lnTo>
                    <a:pt x="96012" y="169164"/>
                  </a:lnTo>
                  <a:lnTo>
                    <a:pt x="73152" y="114300"/>
                  </a:lnTo>
                  <a:lnTo>
                    <a:pt x="6858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4" name="Freeform 206"/>
            <p:cNvSpPr>
              <a:spLocks/>
            </p:cNvSpPr>
            <p:nvPr/>
          </p:nvSpPr>
          <p:spPr bwMode="auto">
            <a:xfrm>
              <a:off x="5390388" y="3570732"/>
              <a:ext cx="137160" cy="91440"/>
            </a:xfrm>
            <a:custGeom>
              <a:avLst/>
              <a:gdLst>
                <a:gd name="T0" fmla="*/ 22860 w 137160"/>
                <a:gd name="T1" fmla="*/ 0 h 91440"/>
                <a:gd name="T2" fmla="*/ 0 w 137160"/>
                <a:gd name="T3" fmla="*/ 32004 h 91440"/>
                <a:gd name="T4" fmla="*/ 0 w 137160"/>
                <a:gd name="T5" fmla="*/ 91440 h 91440"/>
                <a:gd name="T6" fmla="*/ 50292 w 137160"/>
                <a:gd name="T7" fmla="*/ 54864 h 91440"/>
                <a:gd name="T8" fmla="*/ 91440 w 137160"/>
                <a:gd name="T9" fmla="*/ 73152 h 91440"/>
                <a:gd name="T10" fmla="*/ 137160 w 137160"/>
                <a:gd name="T11" fmla="*/ 64008 h 91440"/>
                <a:gd name="T12" fmla="*/ 132588 w 137160"/>
                <a:gd name="T13" fmla="*/ 22860 h 91440"/>
                <a:gd name="T14" fmla="*/ 82296 w 137160"/>
                <a:gd name="T15" fmla="*/ 18288 h 91440"/>
                <a:gd name="T16" fmla="*/ 22860 w 137160"/>
                <a:gd name="T17" fmla="*/ 0 h 914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160" h="91440">
                  <a:moveTo>
                    <a:pt x="22860" y="0"/>
                  </a:moveTo>
                  <a:lnTo>
                    <a:pt x="0" y="32004"/>
                  </a:lnTo>
                  <a:lnTo>
                    <a:pt x="0" y="91440"/>
                  </a:lnTo>
                  <a:lnTo>
                    <a:pt x="50292" y="54864"/>
                  </a:lnTo>
                  <a:lnTo>
                    <a:pt x="91440" y="73152"/>
                  </a:lnTo>
                  <a:lnTo>
                    <a:pt x="137160" y="64008"/>
                  </a:lnTo>
                  <a:lnTo>
                    <a:pt x="132588" y="22860"/>
                  </a:lnTo>
                  <a:lnTo>
                    <a:pt x="82296" y="18288"/>
                  </a:lnTo>
                  <a:lnTo>
                    <a:pt x="2286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5" name="Freeform 207"/>
            <p:cNvSpPr>
              <a:spLocks/>
            </p:cNvSpPr>
            <p:nvPr/>
          </p:nvSpPr>
          <p:spPr bwMode="auto">
            <a:xfrm>
              <a:off x="5646420" y="3657600"/>
              <a:ext cx="182880" cy="77724"/>
            </a:xfrm>
            <a:custGeom>
              <a:avLst/>
              <a:gdLst>
                <a:gd name="T0" fmla="*/ 54864 w 182880"/>
                <a:gd name="T1" fmla="*/ 0 h 77724"/>
                <a:gd name="T2" fmla="*/ 0 w 182880"/>
                <a:gd name="T3" fmla="*/ 50292 h 77724"/>
                <a:gd name="T4" fmla="*/ 22860 w 182880"/>
                <a:gd name="T5" fmla="*/ 77724 h 77724"/>
                <a:gd name="T6" fmla="*/ 91440 w 182880"/>
                <a:gd name="T7" fmla="*/ 59436 h 77724"/>
                <a:gd name="T8" fmla="*/ 118872 w 182880"/>
                <a:gd name="T9" fmla="*/ 64008 h 77724"/>
                <a:gd name="T10" fmla="*/ 182880 w 182880"/>
                <a:gd name="T11" fmla="*/ 54864 h 77724"/>
                <a:gd name="T12" fmla="*/ 178308 w 182880"/>
                <a:gd name="T13" fmla="*/ 13716 h 77724"/>
                <a:gd name="T14" fmla="*/ 128016 w 182880"/>
                <a:gd name="T15" fmla="*/ 18288 h 77724"/>
                <a:gd name="T16" fmla="*/ 54864 w 182880"/>
                <a:gd name="T17" fmla="*/ 0 h 777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2880" h="77724">
                  <a:moveTo>
                    <a:pt x="54864" y="0"/>
                  </a:moveTo>
                  <a:lnTo>
                    <a:pt x="0" y="50292"/>
                  </a:lnTo>
                  <a:lnTo>
                    <a:pt x="22860" y="77724"/>
                  </a:lnTo>
                  <a:lnTo>
                    <a:pt x="91440" y="59436"/>
                  </a:lnTo>
                  <a:lnTo>
                    <a:pt x="118872" y="64008"/>
                  </a:lnTo>
                  <a:lnTo>
                    <a:pt x="182880" y="54864"/>
                  </a:lnTo>
                  <a:lnTo>
                    <a:pt x="178308" y="13716"/>
                  </a:lnTo>
                  <a:lnTo>
                    <a:pt x="128016" y="18288"/>
                  </a:lnTo>
                  <a:lnTo>
                    <a:pt x="5486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6" name="Freeform 208"/>
            <p:cNvSpPr>
              <a:spLocks/>
            </p:cNvSpPr>
            <p:nvPr/>
          </p:nvSpPr>
          <p:spPr bwMode="auto">
            <a:xfrm>
              <a:off x="6227064" y="2944368"/>
              <a:ext cx="265176" cy="585216"/>
            </a:xfrm>
            <a:custGeom>
              <a:avLst/>
              <a:gdLst>
                <a:gd name="T0" fmla="*/ 86868 w 265176"/>
                <a:gd name="T1" fmla="*/ 0 h 585216"/>
                <a:gd name="T2" fmla="*/ 27432 w 265176"/>
                <a:gd name="T3" fmla="*/ 82296 h 585216"/>
                <a:gd name="T4" fmla="*/ 22860 w 265176"/>
                <a:gd name="T5" fmla="*/ 150876 h 585216"/>
                <a:gd name="T6" fmla="*/ 0 w 265176"/>
                <a:gd name="T7" fmla="*/ 205740 h 585216"/>
                <a:gd name="T8" fmla="*/ 41148 w 265176"/>
                <a:gd name="T9" fmla="*/ 274320 h 585216"/>
                <a:gd name="T10" fmla="*/ 18288 w 265176"/>
                <a:gd name="T11" fmla="*/ 306324 h 585216"/>
                <a:gd name="T12" fmla="*/ 64008 w 265176"/>
                <a:gd name="T13" fmla="*/ 379476 h 585216"/>
                <a:gd name="T14" fmla="*/ 41148 w 265176"/>
                <a:gd name="T15" fmla="*/ 466344 h 585216"/>
                <a:gd name="T16" fmla="*/ 150876 w 265176"/>
                <a:gd name="T17" fmla="*/ 585216 h 585216"/>
                <a:gd name="T18" fmla="*/ 105156 w 265176"/>
                <a:gd name="T19" fmla="*/ 425196 h 585216"/>
                <a:gd name="T20" fmla="*/ 105156 w 265176"/>
                <a:gd name="T21" fmla="*/ 320040 h 585216"/>
                <a:gd name="T22" fmla="*/ 242316 w 265176"/>
                <a:gd name="T23" fmla="*/ 361188 h 585216"/>
                <a:gd name="T24" fmla="*/ 224028 w 265176"/>
                <a:gd name="T25" fmla="*/ 310896 h 585216"/>
                <a:gd name="T26" fmla="*/ 164592 w 265176"/>
                <a:gd name="T27" fmla="*/ 278892 h 585216"/>
                <a:gd name="T28" fmla="*/ 196596 w 265176"/>
                <a:gd name="T29" fmla="*/ 233172 h 585216"/>
                <a:gd name="T30" fmla="*/ 265176 w 265176"/>
                <a:gd name="T31" fmla="*/ 205740 h 585216"/>
                <a:gd name="T32" fmla="*/ 246888 w 265176"/>
                <a:gd name="T33" fmla="*/ 132588 h 585216"/>
                <a:gd name="T34" fmla="*/ 160020 w 265176"/>
                <a:gd name="T35" fmla="*/ 146304 h 585216"/>
                <a:gd name="T36" fmla="*/ 146304 w 265176"/>
                <a:gd name="T37" fmla="*/ 182880 h 585216"/>
                <a:gd name="T38" fmla="*/ 114300 w 265176"/>
                <a:gd name="T39" fmla="*/ 224028 h 585216"/>
                <a:gd name="T40" fmla="*/ 82296 w 265176"/>
                <a:gd name="T41" fmla="*/ 256032 h 585216"/>
                <a:gd name="T42" fmla="*/ 54864 w 265176"/>
                <a:gd name="T43" fmla="*/ 228600 h 585216"/>
                <a:gd name="T44" fmla="*/ 86868 w 265176"/>
                <a:gd name="T45" fmla="*/ 187452 h 585216"/>
                <a:gd name="T46" fmla="*/ 123444 w 265176"/>
                <a:gd name="T47" fmla="*/ 118872 h 585216"/>
                <a:gd name="T48" fmla="*/ 86868 w 265176"/>
                <a:gd name="T49" fmla="*/ 91440 h 585216"/>
                <a:gd name="T50" fmla="*/ 86868 w 265176"/>
                <a:gd name="T51" fmla="*/ 0 h 5852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5176" h="585216">
                  <a:moveTo>
                    <a:pt x="86868" y="0"/>
                  </a:moveTo>
                  <a:lnTo>
                    <a:pt x="27432" y="82296"/>
                  </a:lnTo>
                  <a:lnTo>
                    <a:pt x="22860" y="150876"/>
                  </a:lnTo>
                  <a:lnTo>
                    <a:pt x="0" y="205740"/>
                  </a:lnTo>
                  <a:lnTo>
                    <a:pt x="41148" y="274320"/>
                  </a:lnTo>
                  <a:lnTo>
                    <a:pt x="18288" y="306324"/>
                  </a:lnTo>
                  <a:lnTo>
                    <a:pt x="64008" y="379476"/>
                  </a:lnTo>
                  <a:lnTo>
                    <a:pt x="41148" y="466344"/>
                  </a:lnTo>
                  <a:lnTo>
                    <a:pt x="150876" y="585216"/>
                  </a:lnTo>
                  <a:lnTo>
                    <a:pt x="105156" y="425196"/>
                  </a:lnTo>
                  <a:lnTo>
                    <a:pt x="105156" y="320040"/>
                  </a:lnTo>
                  <a:lnTo>
                    <a:pt x="242316" y="361188"/>
                  </a:lnTo>
                  <a:lnTo>
                    <a:pt x="224028" y="310896"/>
                  </a:lnTo>
                  <a:lnTo>
                    <a:pt x="164592" y="278892"/>
                  </a:lnTo>
                  <a:lnTo>
                    <a:pt x="196596" y="233172"/>
                  </a:lnTo>
                  <a:lnTo>
                    <a:pt x="265176" y="205740"/>
                  </a:lnTo>
                  <a:lnTo>
                    <a:pt x="246888" y="132588"/>
                  </a:lnTo>
                  <a:lnTo>
                    <a:pt x="160020" y="146304"/>
                  </a:lnTo>
                  <a:lnTo>
                    <a:pt x="146304" y="182880"/>
                  </a:lnTo>
                  <a:lnTo>
                    <a:pt x="114300" y="224028"/>
                  </a:lnTo>
                  <a:lnTo>
                    <a:pt x="82296" y="256032"/>
                  </a:lnTo>
                  <a:lnTo>
                    <a:pt x="54864" y="228600"/>
                  </a:lnTo>
                  <a:lnTo>
                    <a:pt x="86868" y="187452"/>
                  </a:lnTo>
                  <a:lnTo>
                    <a:pt x="123444" y="118872"/>
                  </a:lnTo>
                  <a:lnTo>
                    <a:pt x="86868" y="91440"/>
                  </a:lnTo>
                  <a:lnTo>
                    <a:pt x="8686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7" name="Freeform 209"/>
            <p:cNvSpPr>
              <a:spLocks/>
            </p:cNvSpPr>
            <p:nvPr/>
          </p:nvSpPr>
          <p:spPr bwMode="auto">
            <a:xfrm>
              <a:off x="6382512" y="2871216"/>
              <a:ext cx="68580" cy="109728"/>
            </a:xfrm>
            <a:custGeom>
              <a:avLst/>
              <a:gdLst>
                <a:gd name="T0" fmla="*/ 68580 w 68580"/>
                <a:gd name="T1" fmla="*/ 0 h 109728"/>
                <a:gd name="T2" fmla="*/ 0 w 68580"/>
                <a:gd name="T3" fmla="*/ 45720 h 109728"/>
                <a:gd name="T4" fmla="*/ 9144 w 68580"/>
                <a:gd name="T5" fmla="*/ 109728 h 109728"/>
                <a:gd name="T6" fmla="*/ 68580 w 68580"/>
                <a:gd name="T7" fmla="*/ 109728 h 109728"/>
                <a:gd name="T8" fmla="*/ 68580 w 68580"/>
                <a:gd name="T9" fmla="*/ 0 h 1097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580" h="109728">
                  <a:moveTo>
                    <a:pt x="68580" y="0"/>
                  </a:moveTo>
                  <a:lnTo>
                    <a:pt x="0" y="45720"/>
                  </a:lnTo>
                  <a:lnTo>
                    <a:pt x="9144" y="109728"/>
                  </a:lnTo>
                  <a:lnTo>
                    <a:pt x="68580" y="109728"/>
                  </a:lnTo>
                  <a:lnTo>
                    <a:pt x="6858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8" name="Freeform 210"/>
            <p:cNvSpPr>
              <a:spLocks/>
            </p:cNvSpPr>
            <p:nvPr/>
          </p:nvSpPr>
          <p:spPr bwMode="auto">
            <a:xfrm>
              <a:off x="5980176" y="3936492"/>
              <a:ext cx="219456" cy="132588"/>
            </a:xfrm>
            <a:custGeom>
              <a:avLst/>
              <a:gdLst>
                <a:gd name="T0" fmla="*/ 32004 w 219456"/>
                <a:gd name="T1" fmla="*/ 0 h 132588"/>
                <a:gd name="T2" fmla="*/ 160020 w 219456"/>
                <a:gd name="T3" fmla="*/ 0 h 132588"/>
                <a:gd name="T4" fmla="*/ 201168 w 219456"/>
                <a:gd name="T5" fmla="*/ 36576 h 132588"/>
                <a:gd name="T6" fmla="*/ 219456 w 219456"/>
                <a:gd name="T7" fmla="*/ 77724 h 132588"/>
                <a:gd name="T8" fmla="*/ 150876 w 219456"/>
                <a:gd name="T9" fmla="*/ 132588 h 132588"/>
                <a:gd name="T10" fmla="*/ 77724 w 219456"/>
                <a:gd name="T11" fmla="*/ 114300 h 132588"/>
                <a:gd name="T12" fmla="*/ 0 w 219456"/>
                <a:gd name="T13" fmla="*/ 59436 h 132588"/>
                <a:gd name="T14" fmla="*/ 32004 w 219456"/>
                <a:gd name="T15" fmla="*/ 0 h 13258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9456" h="132588">
                  <a:moveTo>
                    <a:pt x="32004" y="0"/>
                  </a:moveTo>
                  <a:lnTo>
                    <a:pt x="160020" y="0"/>
                  </a:lnTo>
                  <a:lnTo>
                    <a:pt x="201168" y="36576"/>
                  </a:lnTo>
                  <a:lnTo>
                    <a:pt x="219456" y="77724"/>
                  </a:lnTo>
                  <a:lnTo>
                    <a:pt x="150876" y="132588"/>
                  </a:lnTo>
                  <a:lnTo>
                    <a:pt x="77724" y="114300"/>
                  </a:lnTo>
                  <a:lnTo>
                    <a:pt x="0" y="59436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19" name="Freeform 211"/>
            <p:cNvSpPr>
              <a:spLocks/>
            </p:cNvSpPr>
            <p:nvPr/>
          </p:nvSpPr>
          <p:spPr bwMode="auto">
            <a:xfrm>
              <a:off x="6208776" y="3415284"/>
              <a:ext cx="100584" cy="114300"/>
            </a:xfrm>
            <a:custGeom>
              <a:avLst/>
              <a:gdLst>
                <a:gd name="T0" fmla="*/ 32004 w 100584"/>
                <a:gd name="T1" fmla="*/ 0 h 114300"/>
                <a:gd name="T2" fmla="*/ 0 w 100584"/>
                <a:gd name="T3" fmla="*/ 18288 h 114300"/>
                <a:gd name="T4" fmla="*/ 32004 w 100584"/>
                <a:gd name="T5" fmla="*/ 68580 h 114300"/>
                <a:gd name="T6" fmla="*/ 32004 w 100584"/>
                <a:gd name="T7" fmla="*/ 114300 h 114300"/>
                <a:gd name="T8" fmla="*/ 100584 w 100584"/>
                <a:gd name="T9" fmla="*/ 114300 h 114300"/>
                <a:gd name="T10" fmla="*/ 64008 w 100584"/>
                <a:gd name="T11" fmla="*/ 73152 h 114300"/>
                <a:gd name="T12" fmla="*/ 32004 w 100584"/>
                <a:gd name="T13" fmla="*/ 0 h 1143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584" h="114300">
                  <a:moveTo>
                    <a:pt x="32004" y="0"/>
                  </a:moveTo>
                  <a:lnTo>
                    <a:pt x="0" y="18288"/>
                  </a:lnTo>
                  <a:lnTo>
                    <a:pt x="32004" y="68580"/>
                  </a:lnTo>
                  <a:lnTo>
                    <a:pt x="32004" y="114300"/>
                  </a:lnTo>
                  <a:lnTo>
                    <a:pt x="100584" y="114300"/>
                  </a:lnTo>
                  <a:lnTo>
                    <a:pt x="64008" y="73152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0" name="Freeform 212"/>
            <p:cNvSpPr>
              <a:spLocks/>
            </p:cNvSpPr>
            <p:nvPr/>
          </p:nvSpPr>
          <p:spPr bwMode="auto">
            <a:xfrm>
              <a:off x="6240780" y="3598164"/>
              <a:ext cx="128016" cy="77724"/>
            </a:xfrm>
            <a:custGeom>
              <a:avLst/>
              <a:gdLst>
                <a:gd name="T0" fmla="*/ 54864 w 128016"/>
                <a:gd name="T1" fmla="*/ 0 h 77724"/>
                <a:gd name="T2" fmla="*/ 0 w 128016"/>
                <a:gd name="T3" fmla="*/ 22860 h 77724"/>
                <a:gd name="T4" fmla="*/ 4572 w 128016"/>
                <a:gd name="T5" fmla="*/ 77724 h 77724"/>
                <a:gd name="T6" fmla="*/ 128016 w 128016"/>
                <a:gd name="T7" fmla="*/ 73152 h 77724"/>
                <a:gd name="T8" fmla="*/ 54864 w 128016"/>
                <a:gd name="T9" fmla="*/ 0 h 777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8016" h="77724">
                  <a:moveTo>
                    <a:pt x="54864" y="0"/>
                  </a:moveTo>
                  <a:lnTo>
                    <a:pt x="0" y="22860"/>
                  </a:lnTo>
                  <a:lnTo>
                    <a:pt x="4572" y="77724"/>
                  </a:lnTo>
                  <a:lnTo>
                    <a:pt x="128016" y="73152"/>
                  </a:lnTo>
                  <a:lnTo>
                    <a:pt x="5486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1" name="Freeform 213"/>
            <p:cNvSpPr>
              <a:spLocks/>
            </p:cNvSpPr>
            <p:nvPr/>
          </p:nvSpPr>
          <p:spPr bwMode="auto">
            <a:xfrm>
              <a:off x="6364224" y="3922776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2" name="Freeform 214"/>
            <p:cNvSpPr>
              <a:spLocks/>
            </p:cNvSpPr>
            <p:nvPr/>
          </p:nvSpPr>
          <p:spPr bwMode="auto">
            <a:xfrm>
              <a:off x="6350508" y="3877056"/>
              <a:ext cx="512064" cy="192024"/>
            </a:xfrm>
            <a:custGeom>
              <a:avLst/>
              <a:gdLst>
                <a:gd name="T0" fmla="*/ 0 w 512064"/>
                <a:gd name="T1" fmla="*/ 32004 h 192024"/>
                <a:gd name="T2" fmla="*/ 68580 w 512064"/>
                <a:gd name="T3" fmla="*/ 137160 h 192024"/>
                <a:gd name="T4" fmla="*/ 164592 w 512064"/>
                <a:gd name="T5" fmla="*/ 86868 h 192024"/>
                <a:gd name="T6" fmla="*/ 233172 w 512064"/>
                <a:gd name="T7" fmla="*/ 114300 h 192024"/>
                <a:gd name="T8" fmla="*/ 292608 w 512064"/>
                <a:gd name="T9" fmla="*/ 114300 h 192024"/>
                <a:gd name="T10" fmla="*/ 393192 w 512064"/>
                <a:gd name="T11" fmla="*/ 109728 h 192024"/>
                <a:gd name="T12" fmla="*/ 512064 w 512064"/>
                <a:gd name="T13" fmla="*/ 192024 h 192024"/>
                <a:gd name="T14" fmla="*/ 512064 w 512064"/>
                <a:gd name="T15" fmla="*/ 123444 h 192024"/>
                <a:gd name="T16" fmla="*/ 475488 w 512064"/>
                <a:gd name="T17" fmla="*/ 100584 h 192024"/>
                <a:gd name="T18" fmla="*/ 475488 w 512064"/>
                <a:gd name="T19" fmla="*/ 54864 h 192024"/>
                <a:gd name="T20" fmla="*/ 416052 w 512064"/>
                <a:gd name="T21" fmla="*/ 22860 h 192024"/>
                <a:gd name="T22" fmla="*/ 347472 w 512064"/>
                <a:gd name="T23" fmla="*/ 36576 h 192024"/>
                <a:gd name="T24" fmla="*/ 288036 w 512064"/>
                <a:gd name="T25" fmla="*/ 0 h 192024"/>
                <a:gd name="T26" fmla="*/ 210312 w 512064"/>
                <a:gd name="T27" fmla="*/ 18288 h 192024"/>
                <a:gd name="T28" fmla="*/ 164592 w 512064"/>
                <a:gd name="T29" fmla="*/ 0 h 192024"/>
                <a:gd name="T30" fmla="*/ 0 w 512064"/>
                <a:gd name="T31" fmla="*/ 32004 h 1920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12064" h="192024">
                  <a:moveTo>
                    <a:pt x="0" y="32004"/>
                  </a:moveTo>
                  <a:lnTo>
                    <a:pt x="68580" y="137160"/>
                  </a:lnTo>
                  <a:lnTo>
                    <a:pt x="164592" y="86868"/>
                  </a:lnTo>
                  <a:lnTo>
                    <a:pt x="233172" y="114300"/>
                  </a:lnTo>
                  <a:lnTo>
                    <a:pt x="292608" y="114300"/>
                  </a:lnTo>
                  <a:lnTo>
                    <a:pt x="393192" y="109728"/>
                  </a:lnTo>
                  <a:lnTo>
                    <a:pt x="512064" y="192024"/>
                  </a:lnTo>
                  <a:lnTo>
                    <a:pt x="512064" y="123444"/>
                  </a:lnTo>
                  <a:lnTo>
                    <a:pt x="475488" y="100584"/>
                  </a:lnTo>
                  <a:lnTo>
                    <a:pt x="475488" y="54864"/>
                  </a:lnTo>
                  <a:lnTo>
                    <a:pt x="416052" y="22860"/>
                  </a:lnTo>
                  <a:lnTo>
                    <a:pt x="347472" y="36576"/>
                  </a:lnTo>
                  <a:lnTo>
                    <a:pt x="288036" y="0"/>
                  </a:lnTo>
                  <a:lnTo>
                    <a:pt x="210312" y="18288"/>
                  </a:lnTo>
                  <a:lnTo>
                    <a:pt x="164592" y="0"/>
                  </a:lnTo>
                  <a:lnTo>
                    <a:pt x="0" y="3200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3" name="Freeform 215"/>
            <p:cNvSpPr>
              <a:spLocks/>
            </p:cNvSpPr>
            <p:nvPr/>
          </p:nvSpPr>
          <p:spPr bwMode="auto">
            <a:xfrm>
              <a:off x="6661404" y="3657600"/>
              <a:ext cx="118872" cy="86868"/>
            </a:xfrm>
            <a:custGeom>
              <a:avLst/>
              <a:gdLst>
                <a:gd name="T0" fmla="*/ 118872 w 118872"/>
                <a:gd name="T1" fmla="*/ 0 h 86868"/>
                <a:gd name="T2" fmla="*/ 0 w 118872"/>
                <a:gd name="T3" fmla="*/ 41148 h 86868"/>
                <a:gd name="T4" fmla="*/ 82296 w 118872"/>
                <a:gd name="T5" fmla="*/ 86868 h 86868"/>
                <a:gd name="T6" fmla="*/ 105156 w 118872"/>
                <a:gd name="T7" fmla="*/ 68580 h 86868"/>
                <a:gd name="T8" fmla="*/ 118872 w 118872"/>
                <a:gd name="T9" fmla="*/ 0 h 86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872" h="86868">
                  <a:moveTo>
                    <a:pt x="118872" y="0"/>
                  </a:moveTo>
                  <a:lnTo>
                    <a:pt x="0" y="41148"/>
                  </a:lnTo>
                  <a:lnTo>
                    <a:pt x="82296" y="86868"/>
                  </a:lnTo>
                  <a:lnTo>
                    <a:pt x="105156" y="68580"/>
                  </a:lnTo>
                  <a:lnTo>
                    <a:pt x="1188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4" name="Freeform 216"/>
            <p:cNvSpPr>
              <a:spLocks/>
            </p:cNvSpPr>
            <p:nvPr/>
          </p:nvSpPr>
          <p:spPr bwMode="auto">
            <a:xfrm>
              <a:off x="5856732" y="3685032"/>
              <a:ext cx="173736" cy="64008"/>
            </a:xfrm>
            <a:custGeom>
              <a:avLst/>
              <a:gdLst>
                <a:gd name="T0" fmla="*/ 173736 w 173736"/>
                <a:gd name="T1" fmla="*/ 18288 h 64008"/>
                <a:gd name="T2" fmla="*/ 0 w 173736"/>
                <a:gd name="T3" fmla="*/ 0 h 64008"/>
                <a:gd name="T4" fmla="*/ 68580 w 173736"/>
                <a:gd name="T5" fmla="*/ 27432 h 64008"/>
                <a:gd name="T6" fmla="*/ 100584 w 173736"/>
                <a:gd name="T7" fmla="*/ 64008 h 64008"/>
                <a:gd name="T8" fmla="*/ 173736 w 173736"/>
                <a:gd name="T9" fmla="*/ 18288 h 64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36" h="64008">
                  <a:moveTo>
                    <a:pt x="173736" y="18288"/>
                  </a:moveTo>
                  <a:lnTo>
                    <a:pt x="0" y="0"/>
                  </a:lnTo>
                  <a:lnTo>
                    <a:pt x="68580" y="27432"/>
                  </a:lnTo>
                  <a:lnTo>
                    <a:pt x="100584" y="64008"/>
                  </a:lnTo>
                  <a:lnTo>
                    <a:pt x="173736" y="1828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5" name="Freeform 217"/>
            <p:cNvSpPr>
              <a:spLocks/>
            </p:cNvSpPr>
            <p:nvPr/>
          </p:nvSpPr>
          <p:spPr bwMode="auto">
            <a:xfrm>
              <a:off x="6890004" y="3429000"/>
              <a:ext cx="1856232" cy="1636776"/>
            </a:xfrm>
            <a:custGeom>
              <a:avLst/>
              <a:gdLst>
                <a:gd name="T0" fmla="*/ 1851660 w 1856232"/>
                <a:gd name="T1" fmla="*/ 1207008 h 1636776"/>
                <a:gd name="T2" fmla="*/ 1847088 w 1856232"/>
                <a:gd name="T3" fmla="*/ 1088136 h 1636776"/>
                <a:gd name="T4" fmla="*/ 1787652 w 1856232"/>
                <a:gd name="T5" fmla="*/ 370332 h 1636776"/>
                <a:gd name="T6" fmla="*/ 1677924 w 1856232"/>
                <a:gd name="T7" fmla="*/ 356616 h 1636776"/>
                <a:gd name="T8" fmla="*/ 1298448 w 1856232"/>
                <a:gd name="T9" fmla="*/ 205740 h 1636776"/>
                <a:gd name="T10" fmla="*/ 1147572 w 1856232"/>
                <a:gd name="T11" fmla="*/ 320040 h 1636776"/>
                <a:gd name="T12" fmla="*/ 969264 w 1856232"/>
                <a:gd name="T13" fmla="*/ 411480 h 1636776"/>
                <a:gd name="T14" fmla="*/ 822960 w 1856232"/>
                <a:gd name="T15" fmla="*/ 553212 h 1636776"/>
                <a:gd name="T16" fmla="*/ 731520 w 1856232"/>
                <a:gd name="T17" fmla="*/ 475488 h 1636776"/>
                <a:gd name="T18" fmla="*/ 690372 w 1856232"/>
                <a:gd name="T19" fmla="*/ 347472 h 1636776"/>
                <a:gd name="T20" fmla="*/ 576072 w 1856232"/>
                <a:gd name="T21" fmla="*/ 324612 h 1636776"/>
                <a:gd name="T22" fmla="*/ 562356 w 1856232"/>
                <a:gd name="T23" fmla="*/ 105156 h 1636776"/>
                <a:gd name="T24" fmla="*/ 539496 w 1856232"/>
                <a:gd name="T25" fmla="*/ 59436 h 1636776"/>
                <a:gd name="T26" fmla="*/ 352044 w 1856232"/>
                <a:gd name="T27" fmla="*/ 0 h 1636776"/>
                <a:gd name="T28" fmla="*/ 146304 w 1856232"/>
                <a:gd name="T29" fmla="*/ 73152 h 1636776"/>
                <a:gd name="T30" fmla="*/ 0 w 1856232"/>
                <a:gd name="T31" fmla="*/ 192024 h 1636776"/>
                <a:gd name="T32" fmla="*/ 210312 w 1856232"/>
                <a:gd name="T33" fmla="*/ 315468 h 1636776"/>
                <a:gd name="T34" fmla="*/ 539496 w 1856232"/>
                <a:gd name="T35" fmla="*/ 329184 h 1636776"/>
                <a:gd name="T36" fmla="*/ 489204 w 1856232"/>
                <a:gd name="T37" fmla="*/ 420624 h 1636776"/>
                <a:gd name="T38" fmla="*/ 425196 w 1856232"/>
                <a:gd name="T39" fmla="*/ 370332 h 1636776"/>
                <a:gd name="T40" fmla="*/ 320040 w 1856232"/>
                <a:gd name="T41" fmla="*/ 452628 h 1636776"/>
                <a:gd name="T42" fmla="*/ 182880 w 1856232"/>
                <a:gd name="T43" fmla="*/ 448056 h 1636776"/>
                <a:gd name="T44" fmla="*/ 347472 w 1856232"/>
                <a:gd name="T45" fmla="*/ 562356 h 1636776"/>
                <a:gd name="T46" fmla="*/ 365760 w 1856232"/>
                <a:gd name="T47" fmla="*/ 694944 h 1636776"/>
                <a:gd name="T48" fmla="*/ 489204 w 1856232"/>
                <a:gd name="T49" fmla="*/ 585216 h 1636776"/>
                <a:gd name="T50" fmla="*/ 507492 w 1856232"/>
                <a:gd name="T51" fmla="*/ 598932 h 1636776"/>
                <a:gd name="T52" fmla="*/ 740664 w 1856232"/>
                <a:gd name="T53" fmla="*/ 658368 h 1636776"/>
                <a:gd name="T54" fmla="*/ 749808 w 1856232"/>
                <a:gd name="T55" fmla="*/ 726948 h 1636776"/>
                <a:gd name="T56" fmla="*/ 1165860 w 1856232"/>
                <a:gd name="T57" fmla="*/ 859536 h 1636776"/>
                <a:gd name="T58" fmla="*/ 1421892 w 1856232"/>
                <a:gd name="T59" fmla="*/ 1165860 h 1636776"/>
                <a:gd name="T60" fmla="*/ 1444752 w 1856232"/>
                <a:gd name="T61" fmla="*/ 1284732 h 1636776"/>
                <a:gd name="T62" fmla="*/ 1463040 w 1856232"/>
                <a:gd name="T63" fmla="*/ 1458468 h 1636776"/>
                <a:gd name="T64" fmla="*/ 1668780 w 1856232"/>
                <a:gd name="T65" fmla="*/ 1440180 h 1636776"/>
                <a:gd name="T66" fmla="*/ 1691640 w 1856232"/>
                <a:gd name="T67" fmla="*/ 1481328 h 16367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856232" h="1636776">
                  <a:moveTo>
                    <a:pt x="1856232" y="1636776"/>
                  </a:moveTo>
                  <a:lnTo>
                    <a:pt x="1851660" y="1207008"/>
                  </a:lnTo>
                  <a:lnTo>
                    <a:pt x="1833372" y="1161288"/>
                  </a:lnTo>
                  <a:lnTo>
                    <a:pt x="1847088" y="1088136"/>
                  </a:lnTo>
                  <a:lnTo>
                    <a:pt x="1851660" y="416052"/>
                  </a:lnTo>
                  <a:lnTo>
                    <a:pt x="1787652" y="370332"/>
                  </a:lnTo>
                  <a:lnTo>
                    <a:pt x="1728216" y="379476"/>
                  </a:lnTo>
                  <a:lnTo>
                    <a:pt x="1677924" y="356616"/>
                  </a:lnTo>
                  <a:lnTo>
                    <a:pt x="1613916" y="365760"/>
                  </a:lnTo>
                  <a:lnTo>
                    <a:pt x="1298448" y="205740"/>
                  </a:lnTo>
                  <a:lnTo>
                    <a:pt x="1152144" y="260604"/>
                  </a:lnTo>
                  <a:lnTo>
                    <a:pt x="1147572" y="320040"/>
                  </a:lnTo>
                  <a:lnTo>
                    <a:pt x="1010412" y="347472"/>
                  </a:lnTo>
                  <a:lnTo>
                    <a:pt x="969264" y="411480"/>
                  </a:lnTo>
                  <a:lnTo>
                    <a:pt x="914400" y="448056"/>
                  </a:lnTo>
                  <a:lnTo>
                    <a:pt x="822960" y="553212"/>
                  </a:lnTo>
                  <a:lnTo>
                    <a:pt x="772668" y="548640"/>
                  </a:lnTo>
                  <a:lnTo>
                    <a:pt x="731520" y="475488"/>
                  </a:lnTo>
                  <a:lnTo>
                    <a:pt x="694944" y="475488"/>
                  </a:lnTo>
                  <a:lnTo>
                    <a:pt x="690372" y="347472"/>
                  </a:lnTo>
                  <a:lnTo>
                    <a:pt x="658368" y="434340"/>
                  </a:lnTo>
                  <a:lnTo>
                    <a:pt x="576072" y="324612"/>
                  </a:lnTo>
                  <a:lnTo>
                    <a:pt x="617220" y="192024"/>
                  </a:lnTo>
                  <a:lnTo>
                    <a:pt x="562356" y="105156"/>
                  </a:lnTo>
                  <a:lnTo>
                    <a:pt x="580644" y="86868"/>
                  </a:lnTo>
                  <a:lnTo>
                    <a:pt x="539496" y="59436"/>
                  </a:lnTo>
                  <a:lnTo>
                    <a:pt x="448056" y="77724"/>
                  </a:lnTo>
                  <a:lnTo>
                    <a:pt x="352044" y="0"/>
                  </a:lnTo>
                  <a:lnTo>
                    <a:pt x="242316" y="13716"/>
                  </a:lnTo>
                  <a:lnTo>
                    <a:pt x="146304" y="73152"/>
                  </a:lnTo>
                  <a:lnTo>
                    <a:pt x="54864" y="82296"/>
                  </a:lnTo>
                  <a:lnTo>
                    <a:pt x="0" y="192024"/>
                  </a:lnTo>
                  <a:lnTo>
                    <a:pt x="169164" y="224028"/>
                  </a:lnTo>
                  <a:lnTo>
                    <a:pt x="210312" y="315468"/>
                  </a:lnTo>
                  <a:lnTo>
                    <a:pt x="347472" y="374904"/>
                  </a:lnTo>
                  <a:lnTo>
                    <a:pt x="539496" y="329184"/>
                  </a:lnTo>
                  <a:lnTo>
                    <a:pt x="553212" y="370332"/>
                  </a:lnTo>
                  <a:lnTo>
                    <a:pt x="489204" y="420624"/>
                  </a:lnTo>
                  <a:lnTo>
                    <a:pt x="452628" y="402336"/>
                  </a:lnTo>
                  <a:lnTo>
                    <a:pt x="425196" y="370332"/>
                  </a:lnTo>
                  <a:lnTo>
                    <a:pt x="352044" y="416052"/>
                  </a:lnTo>
                  <a:lnTo>
                    <a:pt x="320040" y="452628"/>
                  </a:lnTo>
                  <a:lnTo>
                    <a:pt x="274320" y="429768"/>
                  </a:lnTo>
                  <a:lnTo>
                    <a:pt x="182880" y="448056"/>
                  </a:lnTo>
                  <a:lnTo>
                    <a:pt x="260604" y="498348"/>
                  </a:lnTo>
                  <a:lnTo>
                    <a:pt x="347472" y="562356"/>
                  </a:lnTo>
                  <a:lnTo>
                    <a:pt x="342900" y="630936"/>
                  </a:lnTo>
                  <a:lnTo>
                    <a:pt x="365760" y="694944"/>
                  </a:lnTo>
                  <a:lnTo>
                    <a:pt x="457200" y="681228"/>
                  </a:lnTo>
                  <a:lnTo>
                    <a:pt x="489204" y="585216"/>
                  </a:lnTo>
                  <a:lnTo>
                    <a:pt x="507492" y="498348"/>
                  </a:lnTo>
                  <a:lnTo>
                    <a:pt x="507492" y="598932"/>
                  </a:lnTo>
                  <a:lnTo>
                    <a:pt x="603504" y="653796"/>
                  </a:lnTo>
                  <a:lnTo>
                    <a:pt x="740664" y="658368"/>
                  </a:lnTo>
                  <a:lnTo>
                    <a:pt x="681228" y="681228"/>
                  </a:lnTo>
                  <a:lnTo>
                    <a:pt x="749808" y="726948"/>
                  </a:lnTo>
                  <a:lnTo>
                    <a:pt x="1001268" y="790956"/>
                  </a:lnTo>
                  <a:lnTo>
                    <a:pt x="1165860" y="859536"/>
                  </a:lnTo>
                  <a:lnTo>
                    <a:pt x="1325880" y="978408"/>
                  </a:lnTo>
                  <a:lnTo>
                    <a:pt x="1421892" y="1165860"/>
                  </a:lnTo>
                  <a:lnTo>
                    <a:pt x="1435608" y="1197864"/>
                  </a:lnTo>
                  <a:lnTo>
                    <a:pt x="1444752" y="1284732"/>
                  </a:lnTo>
                  <a:lnTo>
                    <a:pt x="1495044" y="1339596"/>
                  </a:lnTo>
                  <a:lnTo>
                    <a:pt x="1463040" y="1458468"/>
                  </a:lnTo>
                  <a:lnTo>
                    <a:pt x="1527048" y="1421892"/>
                  </a:lnTo>
                  <a:lnTo>
                    <a:pt x="1668780" y="1440180"/>
                  </a:lnTo>
                  <a:lnTo>
                    <a:pt x="1700784" y="1421892"/>
                  </a:lnTo>
                  <a:lnTo>
                    <a:pt x="1691640" y="1481328"/>
                  </a:lnTo>
                  <a:lnTo>
                    <a:pt x="1856232" y="1636776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6" name="Freeform 218"/>
            <p:cNvSpPr>
              <a:spLocks/>
            </p:cNvSpPr>
            <p:nvPr/>
          </p:nvSpPr>
          <p:spPr bwMode="auto">
            <a:xfrm>
              <a:off x="8115300" y="4732020"/>
              <a:ext cx="265176" cy="187452"/>
            </a:xfrm>
            <a:custGeom>
              <a:avLst/>
              <a:gdLst>
                <a:gd name="T0" fmla="*/ 219456 w 265176"/>
                <a:gd name="T1" fmla="*/ 0 h 187452"/>
                <a:gd name="T2" fmla="*/ 100584 w 265176"/>
                <a:gd name="T3" fmla="*/ 18288 h 187452"/>
                <a:gd name="T4" fmla="*/ 0 w 265176"/>
                <a:gd name="T5" fmla="*/ 182880 h 187452"/>
                <a:gd name="T6" fmla="*/ 150876 w 265176"/>
                <a:gd name="T7" fmla="*/ 187452 h 187452"/>
                <a:gd name="T8" fmla="*/ 228600 w 265176"/>
                <a:gd name="T9" fmla="*/ 132588 h 187452"/>
                <a:gd name="T10" fmla="*/ 265176 w 265176"/>
                <a:gd name="T11" fmla="*/ 41148 h 187452"/>
                <a:gd name="T12" fmla="*/ 219456 w 265176"/>
                <a:gd name="T13" fmla="*/ 0 h 1874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5176" h="187452">
                  <a:moveTo>
                    <a:pt x="219456" y="0"/>
                  </a:moveTo>
                  <a:lnTo>
                    <a:pt x="100584" y="18288"/>
                  </a:lnTo>
                  <a:lnTo>
                    <a:pt x="0" y="182880"/>
                  </a:lnTo>
                  <a:lnTo>
                    <a:pt x="150876" y="187452"/>
                  </a:lnTo>
                  <a:lnTo>
                    <a:pt x="228600" y="132588"/>
                  </a:lnTo>
                  <a:lnTo>
                    <a:pt x="265176" y="41148"/>
                  </a:lnTo>
                  <a:lnTo>
                    <a:pt x="219456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7" name="Freeform 219"/>
            <p:cNvSpPr>
              <a:spLocks/>
            </p:cNvSpPr>
            <p:nvPr/>
          </p:nvSpPr>
          <p:spPr bwMode="auto">
            <a:xfrm>
              <a:off x="7781544" y="3653028"/>
              <a:ext cx="192024" cy="50292"/>
            </a:xfrm>
            <a:custGeom>
              <a:avLst/>
              <a:gdLst>
                <a:gd name="T0" fmla="*/ 192024 w 192024"/>
                <a:gd name="T1" fmla="*/ 27432 h 50292"/>
                <a:gd name="T2" fmla="*/ 192024 w 192024"/>
                <a:gd name="T3" fmla="*/ 27432 h 50292"/>
                <a:gd name="T4" fmla="*/ 146304 w 192024"/>
                <a:gd name="T5" fmla="*/ 18288 h 50292"/>
                <a:gd name="T6" fmla="*/ 132588 w 192024"/>
                <a:gd name="T7" fmla="*/ 13716 h 50292"/>
                <a:gd name="T8" fmla="*/ 18288 w 192024"/>
                <a:gd name="T9" fmla="*/ 0 h 50292"/>
                <a:gd name="T10" fmla="*/ 0 w 192024"/>
                <a:gd name="T11" fmla="*/ 18288 h 50292"/>
                <a:gd name="T12" fmla="*/ 77724 w 192024"/>
                <a:gd name="T13" fmla="*/ 50292 h 50292"/>
                <a:gd name="T14" fmla="*/ 192024 w 192024"/>
                <a:gd name="T15" fmla="*/ 27432 h 502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2024" h="50292">
                  <a:moveTo>
                    <a:pt x="192024" y="27432"/>
                  </a:moveTo>
                  <a:lnTo>
                    <a:pt x="192024" y="27432"/>
                  </a:lnTo>
                  <a:cubicBezTo>
                    <a:pt x="176784" y="24384"/>
                    <a:pt x="161448" y="21783"/>
                    <a:pt x="146304" y="18288"/>
                  </a:cubicBezTo>
                  <a:cubicBezTo>
                    <a:pt x="141608" y="17204"/>
                    <a:pt x="132588" y="13716"/>
                    <a:pt x="132588" y="13716"/>
                  </a:cubicBezTo>
                  <a:lnTo>
                    <a:pt x="18288" y="0"/>
                  </a:lnTo>
                  <a:lnTo>
                    <a:pt x="0" y="18288"/>
                  </a:lnTo>
                  <a:lnTo>
                    <a:pt x="77724" y="50292"/>
                  </a:lnTo>
                  <a:lnTo>
                    <a:pt x="192024" y="27432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8" name="Freeform 220"/>
            <p:cNvSpPr>
              <a:spLocks/>
            </p:cNvSpPr>
            <p:nvPr/>
          </p:nvSpPr>
          <p:spPr bwMode="auto">
            <a:xfrm>
              <a:off x="7507224" y="4366260"/>
              <a:ext cx="86868" cy="182880"/>
            </a:xfrm>
            <a:custGeom>
              <a:avLst/>
              <a:gdLst>
                <a:gd name="T0" fmla="*/ 54864 w 86868"/>
                <a:gd name="T1" fmla="*/ 0 h 182880"/>
                <a:gd name="T2" fmla="*/ 0 w 86868"/>
                <a:gd name="T3" fmla="*/ 36576 h 182880"/>
                <a:gd name="T4" fmla="*/ 4572 w 86868"/>
                <a:gd name="T5" fmla="*/ 146304 h 182880"/>
                <a:gd name="T6" fmla="*/ 68580 w 86868"/>
                <a:gd name="T7" fmla="*/ 182880 h 182880"/>
                <a:gd name="T8" fmla="*/ 73152 w 86868"/>
                <a:gd name="T9" fmla="*/ 114300 h 182880"/>
                <a:gd name="T10" fmla="*/ 73152 w 86868"/>
                <a:gd name="T11" fmla="*/ 114300 h 182880"/>
                <a:gd name="T12" fmla="*/ 86868 w 86868"/>
                <a:gd name="T13" fmla="*/ 73152 h 182880"/>
                <a:gd name="T14" fmla="*/ 54864 w 86868"/>
                <a:gd name="T15" fmla="*/ 0 h 1828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6868" h="182880">
                  <a:moveTo>
                    <a:pt x="54864" y="0"/>
                  </a:moveTo>
                  <a:lnTo>
                    <a:pt x="0" y="36576"/>
                  </a:lnTo>
                  <a:lnTo>
                    <a:pt x="4572" y="146304"/>
                  </a:lnTo>
                  <a:lnTo>
                    <a:pt x="68580" y="182880"/>
                  </a:lnTo>
                  <a:lnTo>
                    <a:pt x="73152" y="114300"/>
                  </a:lnTo>
                  <a:lnTo>
                    <a:pt x="86868" y="73152"/>
                  </a:lnTo>
                  <a:lnTo>
                    <a:pt x="5486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29" name="Freeform 221"/>
            <p:cNvSpPr>
              <a:spLocks/>
            </p:cNvSpPr>
            <p:nvPr/>
          </p:nvSpPr>
          <p:spPr bwMode="auto">
            <a:xfrm>
              <a:off x="6922008" y="4668012"/>
              <a:ext cx="86868" cy="164592"/>
            </a:xfrm>
            <a:custGeom>
              <a:avLst/>
              <a:gdLst>
                <a:gd name="T0" fmla="*/ 86868 w 86868"/>
                <a:gd name="T1" fmla="*/ 0 h 164592"/>
                <a:gd name="T2" fmla="*/ 4572 w 86868"/>
                <a:gd name="T3" fmla="*/ 109728 h 164592"/>
                <a:gd name="T4" fmla="*/ 0 w 86868"/>
                <a:gd name="T5" fmla="*/ 164592 h 164592"/>
                <a:gd name="T6" fmla="*/ 82296 w 86868"/>
                <a:gd name="T7" fmla="*/ 118872 h 164592"/>
                <a:gd name="T8" fmla="*/ 86868 w 86868"/>
                <a:gd name="T9" fmla="*/ 0 h 164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868" h="164592">
                  <a:moveTo>
                    <a:pt x="86868" y="0"/>
                  </a:moveTo>
                  <a:lnTo>
                    <a:pt x="4572" y="109728"/>
                  </a:lnTo>
                  <a:lnTo>
                    <a:pt x="0" y="164592"/>
                  </a:lnTo>
                  <a:lnTo>
                    <a:pt x="82296" y="118872"/>
                  </a:lnTo>
                  <a:lnTo>
                    <a:pt x="8686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0" name="Freeform 222"/>
            <p:cNvSpPr>
              <a:spLocks/>
            </p:cNvSpPr>
            <p:nvPr/>
          </p:nvSpPr>
          <p:spPr bwMode="auto">
            <a:xfrm>
              <a:off x="7466076" y="4521708"/>
              <a:ext cx="64008" cy="96012"/>
            </a:xfrm>
            <a:custGeom>
              <a:avLst/>
              <a:gdLst>
                <a:gd name="T0" fmla="*/ 4572 w 64008"/>
                <a:gd name="T1" fmla="*/ 0 h 96012"/>
                <a:gd name="T2" fmla="*/ 0 w 64008"/>
                <a:gd name="T3" fmla="*/ 96012 h 96012"/>
                <a:gd name="T4" fmla="*/ 0 w 64008"/>
                <a:gd name="T5" fmla="*/ 96012 h 96012"/>
                <a:gd name="T6" fmla="*/ 64008 w 64008"/>
                <a:gd name="T7" fmla="*/ 50292 h 96012"/>
                <a:gd name="T8" fmla="*/ 4572 w 64008"/>
                <a:gd name="T9" fmla="*/ 0 h 960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008" h="96012">
                  <a:moveTo>
                    <a:pt x="4572" y="0"/>
                  </a:moveTo>
                  <a:lnTo>
                    <a:pt x="0" y="96012"/>
                  </a:lnTo>
                  <a:lnTo>
                    <a:pt x="64008" y="50292"/>
                  </a:lnTo>
                  <a:lnTo>
                    <a:pt x="45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1" name="Freeform 223"/>
            <p:cNvSpPr>
              <a:spLocks/>
            </p:cNvSpPr>
            <p:nvPr/>
          </p:nvSpPr>
          <p:spPr bwMode="auto">
            <a:xfrm>
              <a:off x="7795260" y="3488436"/>
              <a:ext cx="68580" cy="91440"/>
            </a:xfrm>
            <a:custGeom>
              <a:avLst/>
              <a:gdLst>
                <a:gd name="T0" fmla="*/ 0 w 68580"/>
                <a:gd name="T1" fmla="*/ 86868 h 91440"/>
                <a:gd name="T2" fmla="*/ 68580 w 68580"/>
                <a:gd name="T3" fmla="*/ 91440 h 91440"/>
                <a:gd name="T4" fmla="*/ 4572 w 68580"/>
                <a:gd name="T5" fmla="*/ 0 h 91440"/>
                <a:gd name="T6" fmla="*/ 4572 w 68580"/>
                <a:gd name="T7" fmla="*/ 0 h 91440"/>
                <a:gd name="T8" fmla="*/ 0 w 68580"/>
                <a:gd name="T9" fmla="*/ 86868 h 914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580" h="91440">
                  <a:moveTo>
                    <a:pt x="0" y="86868"/>
                  </a:moveTo>
                  <a:lnTo>
                    <a:pt x="68580" y="91440"/>
                  </a:lnTo>
                  <a:lnTo>
                    <a:pt x="4572" y="0"/>
                  </a:lnTo>
                  <a:lnTo>
                    <a:pt x="0" y="8686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2" name="Freeform 224"/>
            <p:cNvSpPr>
              <a:spLocks/>
            </p:cNvSpPr>
            <p:nvPr/>
          </p:nvSpPr>
          <p:spPr bwMode="auto">
            <a:xfrm>
              <a:off x="7754112" y="3474720"/>
              <a:ext cx="0" cy="0"/>
            </a:xfrm>
            <a:custGeom>
              <a:avLst/>
              <a:gdLst>
                <a:gd name="T0" fmla="*/ 0 60000 65536"/>
                <a:gd name="T1" fmla="*/ 0 60000 65536"/>
                <a:gd name="T2" fmla="*/ 0 60000 65536"/>
              </a:gdLst>
              <a:ahLst/>
              <a:cxnLst>
                <a:cxn ang="T0">
                  <a:pos x="0" y="0"/>
                </a:cxn>
                <a:cxn ang="T1">
                  <a:pos x="0" y="0"/>
                </a:cxn>
                <a:cxn ang="T2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3" name="Freeform 225"/>
            <p:cNvSpPr>
              <a:spLocks/>
            </p:cNvSpPr>
            <p:nvPr/>
          </p:nvSpPr>
          <p:spPr bwMode="auto">
            <a:xfrm>
              <a:off x="6867144" y="3364992"/>
              <a:ext cx="82296" cy="45720"/>
            </a:xfrm>
            <a:custGeom>
              <a:avLst/>
              <a:gdLst>
                <a:gd name="T0" fmla="*/ 82296 w 82296"/>
                <a:gd name="T1" fmla="*/ 41148 h 45720"/>
                <a:gd name="T2" fmla="*/ 0 w 82296"/>
                <a:gd name="T3" fmla="*/ 0 h 45720"/>
                <a:gd name="T4" fmla="*/ 13716 w 82296"/>
                <a:gd name="T5" fmla="*/ 45720 h 45720"/>
                <a:gd name="T6" fmla="*/ 82296 w 82296"/>
                <a:gd name="T7" fmla="*/ 41148 h 457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296" h="45720">
                  <a:moveTo>
                    <a:pt x="82296" y="41148"/>
                  </a:moveTo>
                  <a:lnTo>
                    <a:pt x="0" y="0"/>
                  </a:lnTo>
                  <a:lnTo>
                    <a:pt x="13716" y="45720"/>
                  </a:lnTo>
                  <a:lnTo>
                    <a:pt x="82296" y="4114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4" name="Freeform 226"/>
            <p:cNvSpPr>
              <a:spLocks/>
            </p:cNvSpPr>
            <p:nvPr/>
          </p:nvSpPr>
          <p:spPr bwMode="auto">
            <a:xfrm>
              <a:off x="6775704" y="3369564"/>
              <a:ext cx="77724" cy="73152"/>
            </a:xfrm>
            <a:custGeom>
              <a:avLst/>
              <a:gdLst>
                <a:gd name="T0" fmla="*/ 50292 w 77724"/>
                <a:gd name="T1" fmla="*/ 0 h 73152"/>
                <a:gd name="T2" fmla="*/ 0 w 77724"/>
                <a:gd name="T3" fmla="*/ 4572 h 73152"/>
                <a:gd name="T4" fmla="*/ 77724 w 77724"/>
                <a:gd name="T5" fmla="*/ 73152 h 73152"/>
                <a:gd name="T6" fmla="*/ 50292 w 77724"/>
                <a:gd name="T7" fmla="*/ 0 h 731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7724" h="73152">
                  <a:moveTo>
                    <a:pt x="50292" y="0"/>
                  </a:moveTo>
                  <a:lnTo>
                    <a:pt x="0" y="4572"/>
                  </a:lnTo>
                  <a:lnTo>
                    <a:pt x="77724" y="73152"/>
                  </a:lnTo>
                  <a:lnTo>
                    <a:pt x="5029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5" name="Freeform 227"/>
            <p:cNvSpPr>
              <a:spLocks/>
            </p:cNvSpPr>
            <p:nvPr/>
          </p:nvSpPr>
          <p:spPr bwMode="auto">
            <a:xfrm>
              <a:off x="6821424" y="3515868"/>
              <a:ext cx="91440" cy="100584"/>
            </a:xfrm>
            <a:custGeom>
              <a:avLst/>
              <a:gdLst>
                <a:gd name="T0" fmla="*/ 50292 w 91440"/>
                <a:gd name="T1" fmla="*/ 0 h 100584"/>
                <a:gd name="T2" fmla="*/ 0 w 91440"/>
                <a:gd name="T3" fmla="*/ 22860 h 100584"/>
                <a:gd name="T4" fmla="*/ 45720 w 91440"/>
                <a:gd name="T5" fmla="*/ 100584 h 100584"/>
                <a:gd name="T6" fmla="*/ 91440 w 91440"/>
                <a:gd name="T7" fmla="*/ 32004 h 100584"/>
                <a:gd name="T8" fmla="*/ 50292 w 91440"/>
                <a:gd name="T9" fmla="*/ 0 h 1005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440" h="100584">
                  <a:moveTo>
                    <a:pt x="50292" y="0"/>
                  </a:moveTo>
                  <a:lnTo>
                    <a:pt x="0" y="22860"/>
                  </a:lnTo>
                  <a:lnTo>
                    <a:pt x="45720" y="100584"/>
                  </a:lnTo>
                  <a:lnTo>
                    <a:pt x="91440" y="32004"/>
                  </a:lnTo>
                  <a:lnTo>
                    <a:pt x="5029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6" name="Freeform 228"/>
            <p:cNvSpPr>
              <a:spLocks/>
            </p:cNvSpPr>
            <p:nvPr/>
          </p:nvSpPr>
          <p:spPr bwMode="auto">
            <a:xfrm>
              <a:off x="6309360" y="3922776"/>
              <a:ext cx="13716" cy="77724"/>
            </a:xfrm>
            <a:custGeom>
              <a:avLst/>
              <a:gdLst>
                <a:gd name="T0" fmla="*/ 9144 w 13716"/>
                <a:gd name="T1" fmla="*/ 0 h 77724"/>
                <a:gd name="T2" fmla="*/ 0 w 13716"/>
                <a:gd name="T3" fmla="*/ 45720 h 77724"/>
                <a:gd name="T4" fmla="*/ 13716 w 13716"/>
                <a:gd name="T5" fmla="*/ 77724 h 77724"/>
                <a:gd name="T6" fmla="*/ 9144 w 13716"/>
                <a:gd name="T7" fmla="*/ 0 h 777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3716" h="77724">
                  <a:moveTo>
                    <a:pt x="9144" y="0"/>
                  </a:moveTo>
                  <a:lnTo>
                    <a:pt x="0" y="45720"/>
                  </a:lnTo>
                  <a:lnTo>
                    <a:pt x="13716" y="77724"/>
                  </a:lnTo>
                  <a:lnTo>
                    <a:pt x="914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7" name="Freeform 229"/>
            <p:cNvSpPr>
              <a:spLocks/>
            </p:cNvSpPr>
            <p:nvPr/>
          </p:nvSpPr>
          <p:spPr bwMode="auto">
            <a:xfrm>
              <a:off x="6615684" y="4786884"/>
              <a:ext cx="77724" cy="82296"/>
            </a:xfrm>
            <a:custGeom>
              <a:avLst/>
              <a:gdLst>
                <a:gd name="T0" fmla="*/ 32004 w 77724"/>
                <a:gd name="T1" fmla="*/ 0 h 82296"/>
                <a:gd name="T2" fmla="*/ 0 w 77724"/>
                <a:gd name="T3" fmla="*/ 36576 h 82296"/>
                <a:gd name="T4" fmla="*/ 64008 w 77724"/>
                <a:gd name="T5" fmla="*/ 82296 h 82296"/>
                <a:gd name="T6" fmla="*/ 77724 w 77724"/>
                <a:gd name="T7" fmla="*/ 50292 h 82296"/>
                <a:gd name="T8" fmla="*/ 32004 w 77724"/>
                <a:gd name="T9" fmla="*/ 0 h 82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724" h="82296">
                  <a:moveTo>
                    <a:pt x="32004" y="0"/>
                  </a:moveTo>
                  <a:lnTo>
                    <a:pt x="0" y="36576"/>
                  </a:lnTo>
                  <a:lnTo>
                    <a:pt x="64008" y="82296"/>
                  </a:lnTo>
                  <a:lnTo>
                    <a:pt x="77724" y="50292"/>
                  </a:lnTo>
                  <a:lnTo>
                    <a:pt x="3200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8" name="Freeform 230"/>
            <p:cNvSpPr>
              <a:spLocks/>
            </p:cNvSpPr>
            <p:nvPr/>
          </p:nvSpPr>
          <p:spPr bwMode="auto">
            <a:xfrm>
              <a:off x="8718804" y="3831336"/>
              <a:ext cx="347472" cy="1266444"/>
            </a:xfrm>
            <a:custGeom>
              <a:avLst/>
              <a:gdLst>
                <a:gd name="T0" fmla="*/ 342900 w 347472"/>
                <a:gd name="T1" fmla="*/ 155448 h 1266444"/>
                <a:gd name="T2" fmla="*/ 342900 w 347472"/>
                <a:gd name="T3" fmla="*/ 155448 h 1266444"/>
                <a:gd name="T4" fmla="*/ 283464 w 347472"/>
                <a:gd name="T5" fmla="*/ 141732 h 1266444"/>
                <a:gd name="T6" fmla="*/ 27432 w 347472"/>
                <a:gd name="T7" fmla="*/ 0 h 1266444"/>
                <a:gd name="T8" fmla="*/ 13716 w 347472"/>
                <a:gd name="T9" fmla="*/ 717804 h 1266444"/>
                <a:gd name="T10" fmla="*/ 0 w 347472"/>
                <a:gd name="T11" fmla="*/ 758952 h 1266444"/>
                <a:gd name="T12" fmla="*/ 22860 w 347472"/>
                <a:gd name="T13" fmla="*/ 809244 h 1266444"/>
                <a:gd name="T14" fmla="*/ 22860 w 347472"/>
                <a:gd name="T15" fmla="*/ 1234440 h 1266444"/>
                <a:gd name="T16" fmla="*/ 347472 w 347472"/>
                <a:gd name="T17" fmla="*/ 1266444 h 1266444"/>
                <a:gd name="T18" fmla="*/ 342900 w 347472"/>
                <a:gd name="T19" fmla="*/ 155448 h 12664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7472" h="1266444">
                  <a:moveTo>
                    <a:pt x="342900" y="155448"/>
                  </a:moveTo>
                  <a:lnTo>
                    <a:pt x="342900" y="155448"/>
                  </a:lnTo>
                  <a:lnTo>
                    <a:pt x="283464" y="141732"/>
                  </a:lnTo>
                  <a:lnTo>
                    <a:pt x="27432" y="0"/>
                  </a:lnTo>
                  <a:lnTo>
                    <a:pt x="13716" y="717804"/>
                  </a:lnTo>
                  <a:lnTo>
                    <a:pt x="0" y="758952"/>
                  </a:lnTo>
                  <a:lnTo>
                    <a:pt x="22860" y="809244"/>
                  </a:lnTo>
                  <a:lnTo>
                    <a:pt x="22860" y="1234440"/>
                  </a:lnTo>
                  <a:lnTo>
                    <a:pt x="347472" y="1266444"/>
                  </a:lnTo>
                  <a:lnTo>
                    <a:pt x="342900" y="15544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39" name="Freeform 231"/>
            <p:cNvSpPr>
              <a:spLocks/>
            </p:cNvSpPr>
            <p:nvPr/>
          </p:nvSpPr>
          <p:spPr bwMode="auto">
            <a:xfrm>
              <a:off x="7699248" y="3470148"/>
              <a:ext cx="68580" cy="18288"/>
            </a:xfrm>
            <a:custGeom>
              <a:avLst/>
              <a:gdLst>
                <a:gd name="T0" fmla="*/ 68580 w 68580"/>
                <a:gd name="T1" fmla="*/ 18288 h 18288"/>
                <a:gd name="T2" fmla="*/ 9144 w 68580"/>
                <a:gd name="T3" fmla="*/ 0 h 18288"/>
                <a:gd name="T4" fmla="*/ 0 w 68580"/>
                <a:gd name="T5" fmla="*/ 18288 h 18288"/>
                <a:gd name="T6" fmla="*/ 68580 w 68580"/>
                <a:gd name="T7" fmla="*/ 18288 h 182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8580" h="18288">
                  <a:moveTo>
                    <a:pt x="68580" y="18288"/>
                  </a:moveTo>
                  <a:lnTo>
                    <a:pt x="9144" y="0"/>
                  </a:lnTo>
                  <a:lnTo>
                    <a:pt x="0" y="18288"/>
                  </a:lnTo>
                  <a:lnTo>
                    <a:pt x="68580" y="18288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0" name="Freeform 232"/>
            <p:cNvSpPr>
              <a:spLocks/>
            </p:cNvSpPr>
            <p:nvPr/>
          </p:nvSpPr>
          <p:spPr bwMode="auto">
            <a:xfrm>
              <a:off x="6112764" y="2523744"/>
              <a:ext cx="18288" cy="68580"/>
            </a:xfrm>
            <a:custGeom>
              <a:avLst/>
              <a:gdLst>
                <a:gd name="T0" fmla="*/ 18288 w 18288"/>
                <a:gd name="T1" fmla="*/ 0 h 68580"/>
                <a:gd name="T2" fmla="*/ 0 w 18288"/>
                <a:gd name="T3" fmla="*/ 68580 h 68580"/>
                <a:gd name="T4" fmla="*/ 18288 w 18288"/>
                <a:gd name="T5" fmla="*/ 0 h 685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288" h="68580">
                  <a:moveTo>
                    <a:pt x="18288" y="0"/>
                  </a:moveTo>
                  <a:lnTo>
                    <a:pt x="0" y="68580"/>
                  </a:lnTo>
                  <a:lnTo>
                    <a:pt x="1828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1" name="Freeform 233"/>
            <p:cNvSpPr>
              <a:spLocks/>
            </p:cNvSpPr>
            <p:nvPr/>
          </p:nvSpPr>
          <p:spPr bwMode="auto">
            <a:xfrm>
              <a:off x="5856732" y="2670048"/>
              <a:ext cx="36576" cy="77724"/>
            </a:xfrm>
            <a:custGeom>
              <a:avLst/>
              <a:gdLst>
                <a:gd name="T0" fmla="*/ 0 w 36576"/>
                <a:gd name="T1" fmla="*/ 0 h 77724"/>
                <a:gd name="T2" fmla="*/ 36576 w 36576"/>
                <a:gd name="T3" fmla="*/ 77724 h 77724"/>
                <a:gd name="T4" fmla="*/ 36576 w 36576"/>
                <a:gd name="T5" fmla="*/ 77724 h 77724"/>
                <a:gd name="T6" fmla="*/ 0 w 36576"/>
                <a:gd name="T7" fmla="*/ 0 h 777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576" h="77724">
                  <a:moveTo>
                    <a:pt x="0" y="0"/>
                  </a:moveTo>
                  <a:lnTo>
                    <a:pt x="36576" y="777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2" name="Freeform 234"/>
            <p:cNvSpPr>
              <a:spLocks/>
            </p:cNvSpPr>
            <p:nvPr/>
          </p:nvSpPr>
          <p:spPr bwMode="auto">
            <a:xfrm>
              <a:off x="6089904" y="2610612"/>
              <a:ext cx="27432" cy="59436"/>
            </a:xfrm>
            <a:custGeom>
              <a:avLst/>
              <a:gdLst>
                <a:gd name="T0" fmla="*/ 0 w 27432"/>
                <a:gd name="T1" fmla="*/ 0 h 59436"/>
                <a:gd name="T2" fmla="*/ 27432 w 27432"/>
                <a:gd name="T3" fmla="*/ 59436 h 59436"/>
                <a:gd name="T4" fmla="*/ 0 w 27432"/>
                <a:gd name="T5" fmla="*/ 0 h 594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432" h="59436">
                  <a:moveTo>
                    <a:pt x="0" y="0"/>
                  </a:moveTo>
                  <a:lnTo>
                    <a:pt x="27432" y="5943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3" name="Freeform 235"/>
            <p:cNvSpPr>
              <a:spLocks/>
            </p:cNvSpPr>
            <p:nvPr/>
          </p:nvSpPr>
          <p:spPr bwMode="auto">
            <a:xfrm>
              <a:off x="6323076" y="4018788"/>
              <a:ext cx="54864" cy="18288"/>
            </a:xfrm>
            <a:custGeom>
              <a:avLst/>
              <a:gdLst>
                <a:gd name="T0" fmla="*/ 54864 w 54864"/>
                <a:gd name="T1" fmla="*/ 0 h 18288"/>
                <a:gd name="T2" fmla="*/ 0 w 54864"/>
                <a:gd name="T3" fmla="*/ 18288 h 18288"/>
                <a:gd name="T4" fmla="*/ 54864 w 54864"/>
                <a:gd name="T5" fmla="*/ 0 h 18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864" h="18288">
                  <a:moveTo>
                    <a:pt x="54864" y="0"/>
                  </a:moveTo>
                  <a:lnTo>
                    <a:pt x="0" y="18288"/>
                  </a:lnTo>
                  <a:lnTo>
                    <a:pt x="54864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4" name="Freeform 236"/>
            <p:cNvSpPr>
              <a:spLocks/>
            </p:cNvSpPr>
            <p:nvPr/>
          </p:nvSpPr>
          <p:spPr bwMode="auto">
            <a:xfrm>
              <a:off x="5792724" y="4905756"/>
              <a:ext cx="434340" cy="214884"/>
            </a:xfrm>
            <a:custGeom>
              <a:avLst/>
              <a:gdLst>
                <a:gd name="T0" fmla="*/ 9144 w 434340"/>
                <a:gd name="T1" fmla="*/ 214884 h 214884"/>
                <a:gd name="T2" fmla="*/ 9144 w 434340"/>
                <a:gd name="T3" fmla="*/ 214884 h 214884"/>
                <a:gd name="T4" fmla="*/ 251460 w 434340"/>
                <a:gd name="T5" fmla="*/ 123444 h 214884"/>
                <a:gd name="T6" fmla="*/ 297180 w 434340"/>
                <a:gd name="T7" fmla="*/ 73152 h 214884"/>
                <a:gd name="T8" fmla="*/ 356616 w 434340"/>
                <a:gd name="T9" fmla="*/ 86868 h 214884"/>
                <a:gd name="T10" fmla="*/ 434340 w 434340"/>
                <a:gd name="T11" fmla="*/ 0 h 214884"/>
                <a:gd name="T12" fmla="*/ 187452 w 434340"/>
                <a:gd name="T13" fmla="*/ 27432 h 214884"/>
                <a:gd name="T14" fmla="*/ 0 w 434340"/>
                <a:gd name="T15" fmla="*/ 54864 h 214884"/>
                <a:gd name="T16" fmla="*/ 0 w 434340"/>
                <a:gd name="T17" fmla="*/ 100584 h 214884"/>
                <a:gd name="T18" fmla="*/ 32004 w 434340"/>
                <a:gd name="T19" fmla="*/ 137160 h 214884"/>
                <a:gd name="T20" fmla="*/ 9144 w 434340"/>
                <a:gd name="T21" fmla="*/ 214884 h 2148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34340" h="214884">
                  <a:moveTo>
                    <a:pt x="9144" y="214884"/>
                  </a:moveTo>
                  <a:lnTo>
                    <a:pt x="9144" y="214884"/>
                  </a:lnTo>
                  <a:lnTo>
                    <a:pt x="251460" y="123444"/>
                  </a:lnTo>
                  <a:lnTo>
                    <a:pt x="297180" y="73152"/>
                  </a:lnTo>
                  <a:lnTo>
                    <a:pt x="356616" y="86868"/>
                  </a:lnTo>
                  <a:lnTo>
                    <a:pt x="434340" y="0"/>
                  </a:lnTo>
                  <a:lnTo>
                    <a:pt x="187452" y="27432"/>
                  </a:lnTo>
                  <a:lnTo>
                    <a:pt x="0" y="54864"/>
                  </a:lnTo>
                  <a:lnTo>
                    <a:pt x="0" y="100584"/>
                  </a:lnTo>
                  <a:lnTo>
                    <a:pt x="32004" y="137160"/>
                  </a:lnTo>
                  <a:lnTo>
                    <a:pt x="9144" y="214884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5" name="Freeform 237"/>
            <p:cNvSpPr>
              <a:spLocks/>
            </p:cNvSpPr>
            <p:nvPr/>
          </p:nvSpPr>
          <p:spPr bwMode="auto">
            <a:xfrm>
              <a:off x="5600700" y="5056632"/>
              <a:ext cx="109728" cy="59436"/>
            </a:xfrm>
            <a:custGeom>
              <a:avLst/>
              <a:gdLst>
                <a:gd name="T0" fmla="*/ 109728 w 109728"/>
                <a:gd name="T1" fmla="*/ 0 h 59436"/>
                <a:gd name="T2" fmla="*/ 0 w 109728"/>
                <a:gd name="T3" fmla="*/ 27432 h 59436"/>
                <a:gd name="T4" fmla="*/ 36576 w 109728"/>
                <a:gd name="T5" fmla="*/ 59436 h 59436"/>
                <a:gd name="T6" fmla="*/ 73152 w 109728"/>
                <a:gd name="T7" fmla="*/ 45720 h 59436"/>
                <a:gd name="T8" fmla="*/ 73152 w 109728"/>
                <a:gd name="T9" fmla="*/ 45720 h 59436"/>
                <a:gd name="T10" fmla="*/ 109728 w 109728"/>
                <a:gd name="T11" fmla="*/ 0 h 594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9728" h="59436">
                  <a:moveTo>
                    <a:pt x="109728" y="0"/>
                  </a:moveTo>
                  <a:lnTo>
                    <a:pt x="0" y="27432"/>
                  </a:lnTo>
                  <a:lnTo>
                    <a:pt x="36576" y="59436"/>
                  </a:lnTo>
                  <a:lnTo>
                    <a:pt x="73152" y="45720"/>
                  </a:lnTo>
                  <a:lnTo>
                    <a:pt x="109728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6" name="Freeform 238"/>
            <p:cNvSpPr>
              <a:spLocks/>
            </p:cNvSpPr>
            <p:nvPr/>
          </p:nvSpPr>
          <p:spPr bwMode="auto">
            <a:xfrm>
              <a:off x="1572768" y="4343400"/>
              <a:ext cx="36576" cy="54864"/>
            </a:xfrm>
            <a:custGeom>
              <a:avLst/>
              <a:gdLst>
                <a:gd name="T0" fmla="*/ 0 w 36576"/>
                <a:gd name="T1" fmla="*/ 0 h 54864"/>
                <a:gd name="T2" fmla="*/ 0 w 36576"/>
                <a:gd name="T3" fmla="*/ 0 h 54864"/>
                <a:gd name="T4" fmla="*/ 36576 w 36576"/>
                <a:gd name="T5" fmla="*/ 54864 h 54864"/>
                <a:gd name="T6" fmla="*/ 0 w 36576"/>
                <a:gd name="T7" fmla="*/ 0 h 548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576" h="54864">
                  <a:moveTo>
                    <a:pt x="0" y="0"/>
                  </a:moveTo>
                  <a:lnTo>
                    <a:pt x="0" y="0"/>
                  </a:lnTo>
                  <a:lnTo>
                    <a:pt x="36576" y="5486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47" name="Freeform 239"/>
            <p:cNvSpPr>
              <a:spLocks/>
            </p:cNvSpPr>
            <p:nvPr/>
          </p:nvSpPr>
          <p:spPr bwMode="auto">
            <a:xfrm>
              <a:off x="1988820" y="3314700"/>
              <a:ext cx="50292" cy="100584"/>
            </a:xfrm>
            <a:custGeom>
              <a:avLst/>
              <a:gdLst>
                <a:gd name="T0" fmla="*/ 4572 w 50292"/>
                <a:gd name="T1" fmla="*/ 0 h 100584"/>
                <a:gd name="T2" fmla="*/ 0 w 50292"/>
                <a:gd name="T3" fmla="*/ 100584 h 100584"/>
                <a:gd name="T4" fmla="*/ 50292 w 50292"/>
                <a:gd name="T5" fmla="*/ 100584 h 100584"/>
                <a:gd name="T6" fmla="*/ 4572 w 50292"/>
                <a:gd name="T7" fmla="*/ 0 h 1005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292" h="100584">
                  <a:moveTo>
                    <a:pt x="4572" y="0"/>
                  </a:moveTo>
                  <a:lnTo>
                    <a:pt x="0" y="100584"/>
                  </a:lnTo>
                  <a:lnTo>
                    <a:pt x="50292" y="100584"/>
                  </a:lnTo>
                  <a:lnTo>
                    <a:pt x="4572" y="0"/>
                  </a:lnTo>
                  <a:close/>
                </a:path>
              </a:pathLst>
            </a:custGeom>
            <a:noFill/>
            <a:ln w="28575" cmpd="sng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71" name="Rectangle 3"/>
          <p:cNvSpPr>
            <a:spLocks noChangeArrowheads="1"/>
          </p:cNvSpPr>
          <p:nvPr/>
        </p:nvSpPr>
        <p:spPr bwMode="auto">
          <a:xfrm>
            <a:off x="242888" y="2778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INDONESIA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287338" y="2312988"/>
            <a:ext cx="2008187" cy="2139950"/>
          </a:xfrm>
          <a:custGeom>
            <a:avLst/>
            <a:gdLst>
              <a:gd name="connsiteX0" fmla="*/ 0 w 2007108"/>
              <a:gd name="connsiteY0" fmla="*/ 13716 h 2116836"/>
              <a:gd name="connsiteX1" fmla="*/ 114300 w 2007108"/>
              <a:gd name="connsiteY1" fmla="*/ 0 h 2116836"/>
              <a:gd name="connsiteX2" fmla="*/ 164592 w 2007108"/>
              <a:gd name="connsiteY2" fmla="*/ 45720 h 2116836"/>
              <a:gd name="connsiteX3" fmla="*/ 214884 w 2007108"/>
              <a:gd name="connsiteY3" fmla="*/ 54864 h 2116836"/>
              <a:gd name="connsiteX4" fmla="*/ 342900 w 2007108"/>
              <a:gd name="connsiteY4" fmla="*/ 50292 h 2116836"/>
              <a:gd name="connsiteX5" fmla="*/ 384048 w 2007108"/>
              <a:gd name="connsiteY5" fmla="*/ 77724 h 2116836"/>
              <a:gd name="connsiteX6" fmla="*/ 425196 w 2007108"/>
              <a:gd name="connsiteY6" fmla="*/ 54864 h 2116836"/>
              <a:gd name="connsiteX7" fmla="*/ 516636 w 2007108"/>
              <a:gd name="connsiteY7" fmla="*/ 141732 h 2116836"/>
              <a:gd name="connsiteX8" fmla="*/ 521208 w 2007108"/>
              <a:gd name="connsiteY8" fmla="*/ 182880 h 2116836"/>
              <a:gd name="connsiteX9" fmla="*/ 557784 w 2007108"/>
              <a:gd name="connsiteY9" fmla="*/ 201168 h 2116836"/>
              <a:gd name="connsiteX10" fmla="*/ 557784 w 2007108"/>
              <a:gd name="connsiteY10" fmla="*/ 251460 h 2116836"/>
              <a:gd name="connsiteX11" fmla="*/ 681228 w 2007108"/>
              <a:gd name="connsiteY11" fmla="*/ 347472 h 2116836"/>
              <a:gd name="connsiteX12" fmla="*/ 932688 w 2007108"/>
              <a:gd name="connsiteY12" fmla="*/ 530352 h 2116836"/>
              <a:gd name="connsiteX13" fmla="*/ 1051560 w 2007108"/>
              <a:gd name="connsiteY13" fmla="*/ 681228 h 2116836"/>
              <a:gd name="connsiteX14" fmla="*/ 1037844 w 2007108"/>
              <a:gd name="connsiteY14" fmla="*/ 617220 h 2116836"/>
              <a:gd name="connsiteX15" fmla="*/ 1078992 w 2007108"/>
              <a:gd name="connsiteY15" fmla="*/ 594360 h 2116836"/>
              <a:gd name="connsiteX16" fmla="*/ 1152144 w 2007108"/>
              <a:gd name="connsiteY16" fmla="*/ 667512 h 2116836"/>
              <a:gd name="connsiteX17" fmla="*/ 1165860 w 2007108"/>
              <a:gd name="connsiteY17" fmla="*/ 704088 h 2116836"/>
              <a:gd name="connsiteX18" fmla="*/ 1216152 w 2007108"/>
              <a:gd name="connsiteY18" fmla="*/ 722376 h 2116836"/>
              <a:gd name="connsiteX19" fmla="*/ 1303020 w 2007108"/>
              <a:gd name="connsiteY19" fmla="*/ 804672 h 2116836"/>
              <a:gd name="connsiteX20" fmla="*/ 1316736 w 2007108"/>
              <a:gd name="connsiteY20" fmla="*/ 859536 h 2116836"/>
              <a:gd name="connsiteX21" fmla="*/ 1316736 w 2007108"/>
              <a:gd name="connsiteY21" fmla="*/ 859536 h 2116836"/>
              <a:gd name="connsiteX22" fmla="*/ 1357884 w 2007108"/>
              <a:gd name="connsiteY22" fmla="*/ 900684 h 2116836"/>
              <a:gd name="connsiteX23" fmla="*/ 1449324 w 2007108"/>
              <a:gd name="connsiteY23" fmla="*/ 900684 h 2116836"/>
              <a:gd name="connsiteX24" fmla="*/ 1458468 w 2007108"/>
              <a:gd name="connsiteY24" fmla="*/ 937260 h 2116836"/>
              <a:gd name="connsiteX25" fmla="*/ 1335024 w 2007108"/>
              <a:gd name="connsiteY25" fmla="*/ 992124 h 2116836"/>
              <a:gd name="connsiteX26" fmla="*/ 1495044 w 2007108"/>
              <a:gd name="connsiteY26" fmla="*/ 928116 h 2116836"/>
              <a:gd name="connsiteX27" fmla="*/ 1581912 w 2007108"/>
              <a:gd name="connsiteY27" fmla="*/ 992124 h 2116836"/>
              <a:gd name="connsiteX28" fmla="*/ 1568196 w 2007108"/>
              <a:gd name="connsiteY28" fmla="*/ 1051560 h 2116836"/>
              <a:gd name="connsiteX29" fmla="*/ 1499616 w 2007108"/>
              <a:gd name="connsiteY29" fmla="*/ 1088136 h 2116836"/>
              <a:gd name="connsiteX30" fmla="*/ 1517904 w 2007108"/>
              <a:gd name="connsiteY30" fmla="*/ 1170432 h 2116836"/>
              <a:gd name="connsiteX31" fmla="*/ 1591056 w 2007108"/>
              <a:gd name="connsiteY31" fmla="*/ 1220724 h 2116836"/>
              <a:gd name="connsiteX32" fmla="*/ 1623060 w 2007108"/>
              <a:gd name="connsiteY32" fmla="*/ 1197864 h 2116836"/>
              <a:gd name="connsiteX33" fmla="*/ 1687068 w 2007108"/>
              <a:gd name="connsiteY33" fmla="*/ 1207008 h 2116836"/>
              <a:gd name="connsiteX34" fmla="*/ 1714500 w 2007108"/>
              <a:gd name="connsiteY34" fmla="*/ 1362456 h 2116836"/>
              <a:gd name="connsiteX35" fmla="*/ 1787652 w 2007108"/>
              <a:gd name="connsiteY35" fmla="*/ 1412748 h 2116836"/>
              <a:gd name="connsiteX36" fmla="*/ 1778508 w 2007108"/>
              <a:gd name="connsiteY36" fmla="*/ 1449324 h 2116836"/>
              <a:gd name="connsiteX37" fmla="*/ 1892808 w 2007108"/>
              <a:gd name="connsiteY37" fmla="*/ 1467612 h 2116836"/>
              <a:gd name="connsiteX38" fmla="*/ 1952244 w 2007108"/>
              <a:gd name="connsiteY38" fmla="*/ 1531620 h 2116836"/>
              <a:gd name="connsiteX39" fmla="*/ 2007108 w 2007108"/>
              <a:gd name="connsiteY39" fmla="*/ 1604772 h 2116836"/>
              <a:gd name="connsiteX40" fmla="*/ 1970532 w 2007108"/>
              <a:gd name="connsiteY40" fmla="*/ 1673352 h 2116836"/>
              <a:gd name="connsiteX41" fmla="*/ 1965960 w 2007108"/>
              <a:gd name="connsiteY41" fmla="*/ 1728216 h 2116836"/>
              <a:gd name="connsiteX42" fmla="*/ 1965960 w 2007108"/>
              <a:gd name="connsiteY42" fmla="*/ 1728216 h 2116836"/>
              <a:gd name="connsiteX43" fmla="*/ 1961388 w 2007108"/>
              <a:gd name="connsiteY43" fmla="*/ 1801368 h 2116836"/>
              <a:gd name="connsiteX44" fmla="*/ 1965960 w 2007108"/>
              <a:gd name="connsiteY44" fmla="*/ 2103120 h 2116836"/>
              <a:gd name="connsiteX45" fmla="*/ 1860804 w 2007108"/>
              <a:gd name="connsiteY45" fmla="*/ 2048256 h 2116836"/>
              <a:gd name="connsiteX46" fmla="*/ 1837944 w 2007108"/>
              <a:gd name="connsiteY46" fmla="*/ 2093976 h 2116836"/>
              <a:gd name="connsiteX47" fmla="*/ 1741932 w 2007108"/>
              <a:gd name="connsiteY47" fmla="*/ 2043684 h 2116836"/>
              <a:gd name="connsiteX48" fmla="*/ 1741932 w 2007108"/>
              <a:gd name="connsiteY48" fmla="*/ 2116836 h 2116836"/>
              <a:gd name="connsiteX49" fmla="*/ 1613916 w 2007108"/>
              <a:gd name="connsiteY49" fmla="*/ 2002536 h 2116836"/>
              <a:gd name="connsiteX50" fmla="*/ 1577340 w 2007108"/>
              <a:gd name="connsiteY50" fmla="*/ 1947672 h 2116836"/>
              <a:gd name="connsiteX51" fmla="*/ 1280160 w 2007108"/>
              <a:gd name="connsiteY51" fmla="*/ 1760220 h 2116836"/>
              <a:gd name="connsiteX52" fmla="*/ 1289304 w 2007108"/>
              <a:gd name="connsiteY52" fmla="*/ 1700784 h 2116836"/>
              <a:gd name="connsiteX53" fmla="*/ 1152144 w 2007108"/>
              <a:gd name="connsiteY53" fmla="*/ 1581912 h 2116836"/>
              <a:gd name="connsiteX54" fmla="*/ 1115568 w 2007108"/>
              <a:gd name="connsiteY54" fmla="*/ 1517904 h 2116836"/>
              <a:gd name="connsiteX55" fmla="*/ 1042416 w 2007108"/>
              <a:gd name="connsiteY55" fmla="*/ 1435608 h 2116836"/>
              <a:gd name="connsiteX56" fmla="*/ 845820 w 2007108"/>
              <a:gd name="connsiteY56" fmla="*/ 1065276 h 2116836"/>
              <a:gd name="connsiteX57" fmla="*/ 841248 w 2007108"/>
              <a:gd name="connsiteY57" fmla="*/ 1024128 h 2116836"/>
              <a:gd name="connsiteX58" fmla="*/ 722376 w 2007108"/>
              <a:gd name="connsiteY58" fmla="*/ 969264 h 2116836"/>
              <a:gd name="connsiteX59" fmla="*/ 640080 w 2007108"/>
              <a:gd name="connsiteY59" fmla="*/ 699516 h 2116836"/>
              <a:gd name="connsiteX60" fmla="*/ 457200 w 2007108"/>
              <a:gd name="connsiteY60" fmla="*/ 580644 h 2116836"/>
              <a:gd name="connsiteX61" fmla="*/ 452628 w 2007108"/>
              <a:gd name="connsiteY61" fmla="*/ 489204 h 2116836"/>
              <a:gd name="connsiteX62" fmla="*/ 379476 w 2007108"/>
              <a:gd name="connsiteY62" fmla="*/ 443484 h 2116836"/>
              <a:gd name="connsiteX63" fmla="*/ 306324 w 2007108"/>
              <a:gd name="connsiteY63" fmla="*/ 320040 h 2116836"/>
              <a:gd name="connsiteX64" fmla="*/ 260604 w 2007108"/>
              <a:gd name="connsiteY64" fmla="*/ 329184 h 2116836"/>
              <a:gd name="connsiteX65" fmla="*/ 36576 w 2007108"/>
              <a:gd name="connsiteY65" fmla="*/ 118872 h 2116836"/>
              <a:gd name="connsiteX66" fmla="*/ 0 w 2007108"/>
              <a:gd name="connsiteY66" fmla="*/ 13716 h 2116836"/>
              <a:gd name="connsiteX0" fmla="*/ 0 w 2007108"/>
              <a:gd name="connsiteY0" fmla="*/ 13716 h 2116836"/>
              <a:gd name="connsiteX1" fmla="*/ 50292 w 2007108"/>
              <a:gd name="connsiteY1" fmla="*/ 0 h 2116836"/>
              <a:gd name="connsiteX2" fmla="*/ 114300 w 2007108"/>
              <a:gd name="connsiteY2" fmla="*/ 0 h 2116836"/>
              <a:gd name="connsiteX3" fmla="*/ 164592 w 2007108"/>
              <a:gd name="connsiteY3" fmla="*/ 45720 h 2116836"/>
              <a:gd name="connsiteX4" fmla="*/ 214884 w 2007108"/>
              <a:gd name="connsiteY4" fmla="*/ 54864 h 2116836"/>
              <a:gd name="connsiteX5" fmla="*/ 342900 w 2007108"/>
              <a:gd name="connsiteY5" fmla="*/ 50292 h 2116836"/>
              <a:gd name="connsiteX6" fmla="*/ 384048 w 2007108"/>
              <a:gd name="connsiteY6" fmla="*/ 77724 h 2116836"/>
              <a:gd name="connsiteX7" fmla="*/ 425196 w 2007108"/>
              <a:gd name="connsiteY7" fmla="*/ 54864 h 2116836"/>
              <a:gd name="connsiteX8" fmla="*/ 516636 w 2007108"/>
              <a:gd name="connsiteY8" fmla="*/ 141732 h 2116836"/>
              <a:gd name="connsiteX9" fmla="*/ 521208 w 2007108"/>
              <a:gd name="connsiteY9" fmla="*/ 182880 h 2116836"/>
              <a:gd name="connsiteX10" fmla="*/ 557784 w 2007108"/>
              <a:gd name="connsiteY10" fmla="*/ 201168 h 2116836"/>
              <a:gd name="connsiteX11" fmla="*/ 557784 w 2007108"/>
              <a:gd name="connsiteY11" fmla="*/ 251460 h 2116836"/>
              <a:gd name="connsiteX12" fmla="*/ 681228 w 2007108"/>
              <a:gd name="connsiteY12" fmla="*/ 347472 h 2116836"/>
              <a:gd name="connsiteX13" fmla="*/ 932688 w 2007108"/>
              <a:gd name="connsiteY13" fmla="*/ 530352 h 2116836"/>
              <a:gd name="connsiteX14" fmla="*/ 1051560 w 2007108"/>
              <a:gd name="connsiteY14" fmla="*/ 681228 h 2116836"/>
              <a:gd name="connsiteX15" fmla="*/ 1037844 w 2007108"/>
              <a:gd name="connsiteY15" fmla="*/ 617220 h 2116836"/>
              <a:gd name="connsiteX16" fmla="*/ 1078992 w 2007108"/>
              <a:gd name="connsiteY16" fmla="*/ 594360 h 2116836"/>
              <a:gd name="connsiteX17" fmla="*/ 1152144 w 2007108"/>
              <a:gd name="connsiteY17" fmla="*/ 667512 h 2116836"/>
              <a:gd name="connsiteX18" fmla="*/ 1165860 w 2007108"/>
              <a:gd name="connsiteY18" fmla="*/ 704088 h 2116836"/>
              <a:gd name="connsiteX19" fmla="*/ 1216152 w 2007108"/>
              <a:gd name="connsiteY19" fmla="*/ 722376 h 2116836"/>
              <a:gd name="connsiteX20" fmla="*/ 1303020 w 2007108"/>
              <a:gd name="connsiteY20" fmla="*/ 804672 h 2116836"/>
              <a:gd name="connsiteX21" fmla="*/ 1316736 w 2007108"/>
              <a:gd name="connsiteY21" fmla="*/ 859536 h 2116836"/>
              <a:gd name="connsiteX22" fmla="*/ 1316736 w 2007108"/>
              <a:gd name="connsiteY22" fmla="*/ 859536 h 2116836"/>
              <a:gd name="connsiteX23" fmla="*/ 1357884 w 2007108"/>
              <a:gd name="connsiteY23" fmla="*/ 900684 h 2116836"/>
              <a:gd name="connsiteX24" fmla="*/ 1449324 w 2007108"/>
              <a:gd name="connsiteY24" fmla="*/ 900684 h 2116836"/>
              <a:gd name="connsiteX25" fmla="*/ 1458468 w 2007108"/>
              <a:gd name="connsiteY25" fmla="*/ 937260 h 2116836"/>
              <a:gd name="connsiteX26" fmla="*/ 1335024 w 2007108"/>
              <a:gd name="connsiteY26" fmla="*/ 992124 h 2116836"/>
              <a:gd name="connsiteX27" fmla="*/ 1495044 w 2007108"/>
              <a:gd name="connsiteY27" fmla="*/ 928116 h 2116836"/>
              <a:gd name="connsiteX28" fmla="*/ 1581912 w 2007108"/>
              <a:gd name="connsiteY28" fmla="*/ 992124 h 2116836"/>
              <a:gd name="connsiteX29" fmla="*/ 1568196 w 2007108"/>
              <a:gd name="connsiteY29" fmla="*/ 1051560 h 2116836"/>
              <a:gd name="connsiteX30" fmla="*/ 1499616 w 2007108"/>
              <a:gd name="connsiteY30" fmla="*/ 1088136 h 2116836"/>
              <a:gd name="connsiteX31" fmla="*/ 1517904 w 2007108"/>
              <a:gd name="connsiteY31" fmla="*/ 1170432 h 2116836"/>
              <a:gd name="connsiteX32" fmla="*/ 1591056 w 2007108"/>
              <a:gd name="connsiteY32" fmla="*/ 1220724 h 2116836"/>
              <a:gd name="connsiteX33" fmla="*/ 1623060 w 2007108"/>
              <a:gd name="connsiteY33" fmla="*/ 1197864 h 2116836"/>
              <a:gd name="connsiteX34" fmla="*/ 1687068 w 2007108"/>
              <a:gd name="connsiteY34" fmla="*/ 1207008 h 2116836"/>
              <a:gd name="connsiteX35" fmla="*/ 1714500 w 2007108"/>
              <a:gd name="connsiteY35" fmla="*/ 1362456 h 2116836"/>
              <a:gd name="connsiteX36" fmla="*/ 1787652 w 2007108"/>
              <a:gd name="connsiteY36" fmla="*/ 1412748 h 2116836"/>
              <a:gd name="connsiteX37" fmla="*/ 1778508 w 2007108"/>
              <a:gd name="connsiteY37" fmla="*/ 1449324 h 2116836"/>
              <a:gd name="connsiteX38" fmla="*/ 1892808 w 2007108"/>
              <a:gd name="connsiteY38" fmla="*/ 1467612 h 2116836"/>
              <a:gd name="connsiteX39" fmla="*/ 1952244 w 2007108"/>
              <a:gd name="connsiteY39" fmla="*/ 1531620 h 2116836"/>
              <a:gd name="connsiteX40" fmla="*/ 2007108 w 2007108"/>
              <a:gd name="connsiteY40" fmla="*/ 1604772 h 2116836"/>
              <a:gd name="connsiteX41" fmla="*/ 1970532 w 2007108"/>
              <a:gd name="connsiteY41" fmla="*/ 1673352 h 2116836"/>
              <a:gd name="connsiteX42" fmla="*/ 1965960 w 2007108"/>
              <a:gd name="connsiteY42" fmla="*/ 1728216 h 2116836"/>
              <a:gd name="connsiteX43" fmla="*/ 1965960 w 2007108"/>
              <a:gd name="connsiteY43" fmla="*/ 1728216 h 2116836"/>
              <a:gd name="connsiteX44" fmla="*/ 1961388 w 2007108"/>
              <a:gd name="connsiteY44" fmla="*/ 1801368 h 2116836"/>
              <a:gd name="connsiteX45" fmla="*/ 1965960 w 2007108"/>
              <a:gd name="connsiteY45" fmla="*/ 2103120 h 2116836"/>
              <a:gd name="connsiteX46" fmla="*/ 1860804 w 2007108"/>
              <a:gd name="connsiteY46" fmla="*/ 2048256 h 2116836"/>
              <a:gd name="connsiteX47" fmla="*/ 1837944 w 2007108"/>
              <a:gd name="connsiteY47" fmla="*/ 2093976 h 2116836"/>
              <a:gd name="connsiteX48" fmla="*/ 1741932 w 2007108"/>
              <a:gd name="connsiteY48" fmla="*/ 2043684 h 2116836"/>
              <a:gd name="connsiteX49" fmla="*/ 1741932 w 2007108"/>
              <a:gd name="connsiteY49" fmla="*/ 2116836 h 2116836"/>
              <a:gd name="connsiteX50" fmla="*/ 1613916 w 2007108"/>
              <a:gd name="connsiteY50" fmla="*/ 2002536 h 2116836"/>
              <a:gd name="connsiteX51" fmla="*/ 1577340 w 2007108"/>
              <a:gd name="connsiteY51" fmla="*/ 1947672 h 2116836"/>
              <a:gd name="connsiteX52" fmla="*/ 1280160 w 2007108"/>
              <a:gd name="connsiteY52" fmla="*/ 1760220 h 2116836"/>
              <a:gd name="connsiteX53" fmla="*/ 1289304 w 2007108"/>
              <a:gd name="connsiteY53" fmla="*/ 1700784 h 2116836"/>
              <a:gd name="connsiteX54" fmla="*/ 1152144 w 2007108"/>
              <a:gd name="connsiteY54" fmla="*/ 1581912 h 2116836"/>
              <a:gd name="connsiteX55" fmla="*/ 1115568 w 2007108"/>
              <a:gd name="connsiteY55" fmla="*/ 1517904 h 2116836"/>
              <a:gd name="connsiteX56" fmla="*/ 1042416 w 2007108"/>
              <a:gd name="connsiteY56" fmla="*/ 1435608 h 2116836"/>
              <a:gd name="connsiteX57" fmla="*/ 845820 w 2007108"/>
              <a:gd name="connsiteY57" fmla="*/ 1065276 h 2116836"/>
              <a:gd name="connsiteX58" fmla="*/ 841248 w 2007108"/>
              <a:gd name="connsiteY58" fmla="*/ 1024128 h 2116836"/>
              <a:gd name="connsiteX59" fmla="*/ 722376 w 2007108"/>
              <a:gd name="connsiteY59" fmla="*/ 969264 h 2116836"/>
              <a:gd name="connsiteX60" fmla="*/ 640080 w 2007108"/>
              <a:gd name="connsiteY60" fmla="*/ 699516 h 2116836"/>
              <a:gd name="connsiteX61" fmla="*/ 457200 w 2007108"/>
              <a:gd name="connsiteY61" fmla="*/ 580644 h 2116836"/>
              <a:gd name="connsiteX62" fmla="*/ 452628 w 2007108"/>
              <a:gd name="connsiteY62" fmla="*/ 489204 h 2116836"/>
              <a:gd name="connsiteX63" fmla="*/ 379476 w 2007108"/>
              <a:gd name="connsiteY63" fmla="*/ 443484 h 2116836"/>
              <a:gd name="connsiteX64" fmla="*/ 306324 w 2007108"/>
              <a:gd name="connsiteY64" fmla="*/ 320040 h 2116836"/>
              <a:gd name="connsiteX65" fmla="*/ 260604 w 2007108"/>
              <a:gd name="connsiteY65" fmla="*/ 329184 h 2116836"/>
              <a:gd name="connsiteX66" fmla="*/ 36576 w 2007108"/>
              <a:gd name="connsiteY66" fmla="*/ 118872 h 2116836"/>
              <a:gd name="connsiteX67" fmla="*/ 0 w 2007108"/>
              <a:gd name="connsiteY67" fmla="*/ 13716 h 2116836"/>
              <a:gd name="connsiteX0" fmla="*/ 0 w 2007108"/>
              <a:gd name="connsiteY0" fmla="*/ 36576 h 2139696"/>
              <a:gd name="connsiteX1" fmla="*/ 50292 w 2007108"/>
              <a:gd name="connsiteY1" fmla="*/ 0 h 2139696"/>
              <a:gd name="connsiteX2" fmla="*/ 114300 w 2007108"/>
              <a:gd name="connsiteY2" fmla="*/ 22860 h 2139696"/>
              <a:gd name="connsiteX3" fmla="*/ 164592 w 2007108"/>
              <a:gd name="connsiteY3" fmla="*/ 68580 h 2139696"/>
              <a:gd name="connsiteX4" fmla="*/ 214884 w 2007108"/>
              <a:gd name="connsiteY4" fmla="*/ 77724 h 2139696"/>
              <a:gd name="connsiteX5" fmla="*/ 342900 w 2007108"/>
              <a:gd name="connsiteY5" fmla="*/ 73152 h 2139696"/>
              <a:gd name="connsiteX6" fmla="*/ 384048 w 2007108"/>
              <a:gd name="connsiteY6" fmla="*/ 100584 h 2139696"/>
              <a:gd name="connsiteX7" fmla="*/ 425196 w 2007108"/>
              <a:gd name="connsiteY7" fmla="*/ 77724 h 2139696"/>
              <a:gd name="connsiteX8" fmla="*/ 516636 w 2007108"/>
              <a:gd name="connsiteY8" fmla="*/ 164592 h 2139696"/>
              <a:gd name="connsiteX9" fmla="*/ 521208 w 2007108"/>
              <a:gd name="connsiteY9" fmla="*/ 205740 h 2139696"/>
              <a:gd name="connsiteX10" fmla="*/ 557784 w 2007108"/>
              <a:gd name="connsiteY10" fmla="*/ 224028 h 2139696"/>
              <a:gd name="connsiteX11" fmla="*/ 557784 w 2007108"/>
              <a:gd name="connsiteY11" fmla="*/ 274320 h 2139696"/>
              <a:gd name="connsiteX12" fmla="*/ 681228 w 2007108"/>
              <a:gd name="connsiteY12" fmla="*/ 370332 h 2139696"/>
              <a:gd name="connsiteX13" fmla="*/ 932688 w 2007108"/>
              <a:gd name="connsiteY13" fmla="*/ 553212 h 2139696"/>
              <a:gd name="connsiteX14" fmla="*/ 1051560 w 2007108"/>
              <a:gd name="connsiteY14" fmla="*/ 704088 h 2139696"/>
              <a:gd name="connsiteX15" fmla="*/ 1037844 w 2007108"/>
              <a:gd name="connsiteY15" fmla="*/ 640080 h 2139696"/>
              <a:gd name="connsiteX16" fmla="*/ 1078992 w 2007108"/>
              <a:gd name="connsiteY16" fmla="*/ 617220 h 2139696"/>
              <a:gd name="connsiteX17" fmla="*/ 1152144 w 2007108"/>
              <a:gd name="connsiteY17" fmla="*/ 690372 h 2139696"/>
              <a:gd name="connsiteX18" fmla="*/ 1165860 w 2007108"/>
              <a:gd name="connsiteY18" fmla="*/ 726948 h 2139696"/>
              <a:gd name="connsiteX19" fmla="*/ 1216152 w 2007108"/>
              <a:gd name="connsiteY19" fmla="*/ 745236 h 2139696"/>
              <a:gd name="connsiteX20" fmla="*/ 1303020 w 2007108"/>
              <a:gd name="connsiteY20" fmla="*/ 827532 h 2139696"/>
              <a:gd name="connsiteX21" fmla="*/ 1316736 w 2007108"/>
              <a:gd name="connsiteY21" fmla="*/ 882396 h 2139696"/>
              <a:gd name="connsiteX22" fmla="*/ 1316736 w 2007108"/>
              <a:gd name="connsiteY22" fmla="*/ 882396 h 2139696"/>
              <a:gd name="connsiteX23" fmla="*/ 1357884 w 2007108"/>
              <a:gd name="connsiteY23" fmla="*/ 923544 h 2139696"/>
              <a:gd name="connsiteX24" fmla="*/ 1449324 w 2007108"/>
              <a:gd name="connsiteY24" fmla="*/ 923544 h 2139696"/>
              <a:gd name="connsiteX25" fmla="*/ 1458468 w 2007108"/>
              <a:gd name="connsiteY25" fmla="*/ 960120 h 2139696"/>
              <a:gd name="connsiteX26" fmla="*/ 1335024 w 2007108"/>
              <a:gd name="connsiteY26" fmla="*/ 1014984 h 2139696"/>
              <a:gd name="connsiteX27" fmla="*/ 1495044 w 2007108"/>
              <a:gd name="connsiteY27" fmla="*/ 950976 h 2139696"/>
              <a:gd name="connsiteX28" fmla="*/ 1581912 w 2007108"/>
              <a:gd name="connsiteY28" fmla="*/ 1014984 h 2139696"/>
              <a:gd name="connsiteX29" fmla="*/ 1568196 w 2007108"/>
              <a:gd name="connsiteY29" fmla="*/ 1074420 h 2139696"/>
              <a:gd name="connsiteX30" fmla="*/ 1499616 w 2007108"/>
              <a:gd name="connsiteY30" fmla="*/ 1110996 h 2139696"/>
              <a:gd name="connsiteX31" fmla="*/ 1517904 w 2007108"/>
              <a:gd name="connsiteY31" fmla="*/ 1193292 h 2139696"/>
              <a:gd name="connsiteX32" fmla="*/ 1591056 w 2007108"/>
              <a:gd name="connsiteY32" fmla="*/ 1243584 h 2139696"/>
              <a:gd name="connsiteX33" fmla="*/ 1623060 w 2007108"/>
              <a:gd name="connsiteY33" fmla="*/ 1220724 h 2139696"/>
              <a:gd name="connsiteX34" fmla="*/ 1687068 w 2007108"/>
              <a:gd name="connsiteY34" fmla="*/ 1229868 h 2139696"/>
              <a:gd name="connsiteX35" fmla="*/ 1714500 w 2007108"/>
              <a:gd name="connsiteY35" fmla="*/ 1385316 h 2139696"/>
              <a:gd name="connsiteX36" fmla="*/ 1787652 w 2007108"/>
              <a:gd name="connsiteY36" fmla="*/ 1435608 h 2139696"/>
              <a:gd name="connsiteX37" fmla="*/ 1778508 w 2007108"/>
              <a:gd name="connsiteY37" fmla="*/ 1472184 h 2139696"/>
              <a:gd name="connsiteX38" fmla="*/ 1892808 w 2007108"/>
              <a:gd name="connsiteY38" fmla="*/ 1490472 h 2139696"/>
              <a:gd name="connsiteX39" fmla="*/ 1952244 w 2007108"/>
              <a:gd name="connsiteY39" fmla="*/ 1554480 h 2139696"/>
              <a:gd name="connsiteX40" fmla="*/ 2007108 w 2007108"/>
              <a:gd name="connsiteY40" fmla="*/ 1627632 h 2139696"/>
              <a:gd name="connsiteX41" fmla="*/ 1970532 w 2007108"/>
              <a:gd name="connsiteY41" fmla="*/ 1696212 h 2139696"/>
              <a:gd name="connsiteX42" fmla="*/ 1965960 w 2007108"/>
              <a:gd name="connsiteY42" fmla="*/ 1751076 h 2139696"/>
              <a:gd name="connsiteX43" fmla="*/ 1965960 w 2007108"/>
              <a:gd name="connsiteY43" fmla="*/ 1751076 h 2139696"/>
              <a:gd name="connsiteX44" fmla="*/ 1961388 w 2007108"/>
              <a:gd name="connsiteY44" fmla="*/ 1824228 h 2139696"/>
              <a:gd name="connsiteX45" fmla="*/ 1965960 w 2007108"/>
              <a:gd name="connsiteY45" fmla="*/ 2125980 h 2139696"/>
              <a:gd name="connsiteX46" fmla="*/ 1860804 w 2007108"/>
              <a:gd name="connsiteY46" fmla="*/ 2071116 h 2139696"/>
              <a:gd name="connsiteX47" fmla="*/ 1837944 w 2007108"/>
              <a:gd name="connsiteY47" fmla="*/ 2116836 h 2139696"/>
              <a:gd name="connsiteX48" fmla="*/ 1741932 w 2007108"/>
              <a:gd name="connsiteY48" fmla="*/ 2066544 h 2139696"/>
              <a:gd name="connsiteX49" fmla="*/ 1741932 w 2007108"/>
              <a:gd name="connsiteY49" fmla="*/ 2139696 h 2139696"/>
              <a:gd name="connsiteX50" fmla="*/ 1613916 w 2007108"/>
              <a:gd name="connsiteY50" fmla="*/ 2025396 h 2139696"/>
              <a:gd name="connsiteX51" fmla="*/ 1577340 w 2007108"/>
              <a:gd name="connsiteY51" fmla="*/ 1970532 h 2139696"/>
              <a:gd name="connsiteX52" fmla="*/ 1280160 w 2007108"/>
              <a:gd name="connsiteY52" fmla="*/ 1783080 h 2139696"/>
              <a:gd name="connsiteX53" fmla="*/ 1289304 w 2007108"/>
              <a:gd name="connsiteY53" fmla="*/ 1723644 h 2139696"/>
              <a:gd name="connsiteX54" fmla="*/ 1152144 w 2007108"/>
              <a:gd name="connsiteY54" fmla="*/ 1604772 h 2139696"/>
              <a:gd name="connsiteX55" fmla="*/ 1115568 w 2007108"/>
              <a:gd name="connsiteY55" fmla="*/ 1540764 h 2139696"/>
              <a:gd name="connsiteX56" fmla="*/ 1042416 w 2007108"/>
              <a:gd name="connsiteY56" fmla="*/ 1458468 h 2139696"/>
              <a:gd name="connsiteX57" fmla="*/ 845820 w 2007108"/>
              <a:gd name="connsiteY57" fmla="*/ 1088136 h 2139696"/>
              <a:gd name="connsiteX58" fmla="*/ 841248 w 2007108"/>
              <a:gd name="connsiteY58" fmla="*/ 1046988 h 2139696"/>
              <a:gd name="connsiteX59" fmla="*/ 722376 w 2007108"/>
              <a:gd name="connsiteY59" fmla="*/ 992124 h 2139696"/>
              <a:gd name="connsiteX60" fmla="*/ 640080 w 2007108"/>
              <a:gd name="connsiteY60" fmla="*/ 722376 h 2139696"/>
              <a:gd name="connsiteX61" fmla="*/ 457200 w 2007108"/>
              <a:gd name="connsiteY61" fmla="*/ 603504 h 2139696"/>
              <a:gd name="connsiteX62" fmla="*/ 452628 w 2007108"/>
              <a:gd name="connsiteY62" fmla="*/ 512064 h 2139696"/>
              <a:gd name="connsiteX63" fmla="*/ 379476 w 2007108"/>
              <a:gd name="connsiteY63" fmla="*/ 466344 h 2139696"/>
              <a:gd name="connsiteX64" fmla="*/ 306324 w 2007108"/>
              <a:gd name="connsiteY64" fmla="*/ 342900 h 2139696"/>
              <a:gd name="connsiteX65" fmla="*/ 260604 w 2007108"/>
              <a:gd name="connsiteY65" fmla="*/ 352044 h 2139696"/>
              <a:gd name="connsiteX66" fmla="*/ 36576 w 2007108"/>
              <a:gd name="connsiteY66" fmla="*/ 141732 h 2139696"/>
              <a:gd name="connsiteX67" fmla="*/ 0 w 2007108"/>
              <a:gd name="connsiteY67" fmla="*/ 36576 h 2139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007108" h="2139696">
                <a:moveTo>
                  <a:pt x="0" y="36576"/>
                </a:moveTo>
                <a:lnTo>
                  <a:pt x="50292" y="0"/>
                </a:lnTo>
                <a:lnTo>
                  <a:pt x="114300" y="22860"/>
                </a:lnTo>
                <a:lnTo>
                  <a:pt x="164592" y="68580"/>
                </a:lnTo>
                <a:lnTo>
                  <a:pt x="214884" y="77724"/>
                </a:lnTo>
                <a:lnTo>
                  <a:pt x="342900" y="73152"/>
                </a:lnTo>
                <a:lnTo>
                  <a:pt x="384048" y="100584"/>
                </a:lnTo>
                <a:lnTo>
                  <a:pt x="425196" y="77724"/>
                </a:lnTo>
                <a:lnTo>
                  <a:pt x="516636" y="164592"/>
                </a:lnTo>
                <a:lnTo>
                  <a:pt x="521208" y="205740"/>
                </a:lnTo>
                <a:lnTo>
                  <a:pt x="557784" y="224028"/>
                </a:lnTo>
                <a:lnTo>
                  <a:pt x="557784" y="274320"/>
                </a:lnTo>
                <a:lnTo>
                  <a:pt x="681228" y="370332"/>
                </a:lnTo>
                <a:lnTo>
                  <a:pt x="932688" y="553212"/>
                </a:lnTo>
                <a:lnTo>
                  <a:pt x="1051560" y="704088"/>
                </a:lnTo>
                <a:lnTo>
                  <a:pt x="1037844" y="640080"/>
                </a:lnTo>
                <a:lnTo>
                  <a:pt x="1078992" y="617220"/>
                </a:lnTo>
                <a:lnTo>
                  <a:pt x="1152144" y="690372"/>
                </a:lnTo>
                <a:lnTo>
                  <a:pt x="1165860" y="726948"/>
                </a:lnTo>
                <a:lnTo>
                  <a:pt x="1216152" y="745236"/>
                </a:lnTo>
                <a:lnTo>
                  <a:pt x="1303020" y="827532"/>
                </a:lnTo>
                <a:lnTo>
                  <a:pt x="1316736" y="882396"/>
                </a:lnTo>
                <a:lnTo>
                  <a:pt x="1316736" y="882396"/>
                </a:lnTo>
                <a:lnTo>
                  <a:pt x="1357884" y="923544"/>
                </a:lnTo>
                <a:lnTo>
                  <a:pt x="1449324" y="923544"/>
                </a:lnTo>
                <a:lnTo>
                  <a:pt x="1458468" y="960120"/>
                </a:lnTo>
                <a:lnTo>
                  <a:pt x="1335024" y="1014984"/>
                </a:lnTo>
                <a:lnTo>
                  <a:pt x="1495044" y="950976"/>
                </a:lnTo>
                <a:lnTo>
                  <a:pt x="1581912" y="1014984"/>
                </a:lnTo>
                <a:lnTo>
                  <a:pt x="1568196" y="1074420"/>
                </a:lnTo>
                <a:lnTo>
                  <a:pt x="1499616" y="1110996"/>
                </a:lnTo>
                <a:lnTo>
                  <a:pt x="1517904" y="1193292"/>
                </a:lnTo>
                <a:lnTo>
                  <a:pt x="1591056" y="1243584"/>
                </a:lnTo>
                <a:lnTo>
                  <a:pt x="1623060" y="1220724"/>
                </a:lnTo>
                <a:lnTo>
                  <a:pt x="1687068" y="1229868"/>
                </a:lnTo>
                <a:lnTo>
                  <a:pt x="1714500" y="1385316"/>
                </a:lnTo>
                <a:lnTo>
                  <a:pt x="1787652" y="1435608"/>
                </a:lnTo>
                <a:lnTo>
                  <a:pt x="1778508" y="1472184"/>
                </a:lnTo>
                <a:lnTo>
                  <a:pt x="1892808" y="1490472"/>
                </a:lnTo>
                <a:lnTo>
                  <a:pt x="1952244" y="1554480"/>
                </a:lnTo>
                <a:lnTo>
                  <a:pt x="2007108" y="1627632"/>
                </a:lnTo>
                <a:lnTo>
                  <a:pt x="1970532" y="1696212"/>
                </a:lnTo>
                <a:lnTo>
                  <a:pt x="1965960" y="1751076"/>
                </a:lnTo>
                <a:lnTo>
                  <a:pt x="1965960" y="1751076"/>
                </a:lnTo>
                <a:lnTo>
                  <a:pt x="1961388" y="1824228"/>
                </a:lnTo>
                <a:lnTo>
                  <a:pt x="1965960" y="2125980"/>
                </a:lnTo>
                <a:lnTo>
                  <a:pt x="1860804" y="2071116"/>
                </a:lnTo>
                <a:lnTo>
                  <a:pt x="1837944" y="2116836"/>
                </a:lnTo>
                <a:lnTo>
                  <a:pt x="1741932" y="2066544"/>
                </a:lnTo>
                <a:lnTo>
                  <a:pt x="1741932" y="2139696"/>
                </a:lnTo>
                <a:lnTo>
                  <a:pt x="1613916" y="2025396"/>
                </a:lnTo>
                <a:lnTo>
                  <a:pt x="1577340" y="1970532"/>
                </a:lnTo>
                <a:lnTo>
                  <a:pt x="1280160" y="1783080"/>
                </a:lnTo>
                <a:lnTo>
                  <a:pt x="1289304" y="1723644"/>
                </a:lnTo>
                <a:lnTo>
                  <a:pt x="1152144" y="1604772"/>
                </a:lnTo>
                <a:lnTo>
                  <a:pt x="1115568" y="1540764"/>
                </a:lnTo>
                <a:lnTo>
                  <a:pt x="1042416" y="1458468"/>
                </a:lnTo>
                <a:lnTo>
                  <a:pt x="845820" y="1088136"/>
                </a:lnTo>
                <a:lnTo>
                  <a:pt x="841248" y="1046988"/>
                </a:lnTo>
                <a:lnTo>
                  <a:pt x="722376" y="992124"/>
                </a:lnTo>
                <a:lnTo>
                  <a:pt x="640080" y="722376"/>
                </a:lnTo>
                <a:lnTo>
                  <a:pt x="457200" y="603504"/>
                </a:lnTo>
                <a:lnTo>
                  <a:pt x="452628" y="512064"/>
                </a:lnTo>
                <a:lnTo>
                  <a:pt x="379476" y="466344"/>
                </a:lnTo>
                <a:lnTo>
                  <a:pt x="306324" y="342900"/>
                </a:lnTo>
                <a:lnTo>
                  <a:pt x="260604" y="352044"/>
                </a:lnTo>
                <a:lnTo>
                  <a:pt x="36576" y="141732"/>
                </a:lnTo>
                <a:lnTo>
                  <a:pt x="0" y="3657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44525" y="3086100"/>
            <a:ext cx="141288" cy="177800"/>
          </a:xfrm>
          <a:custGeom>
            <a:avLst/>
            <a:gdLst>
              <a:gd name="connsiteX0" fmla="*/ 0 w 141732"/>
              <a:gd name="connsiteY0" fmla="*/ 9144 h 178308"/>
              <a:gd name="connsiteX1" fmla="*/ 0 w 141732"/>
              <a:gd name="connsiteY1" fmla="*/ 9144 h 178308"/>
              <a:gd name="connsiteX2" fmla="*/ 114300 w 141732"/>
              <a:gd name="connsiteY2" fmla="*/ 178308 h 178308"/>
              <a:gd name="connsiteX3" fmla="*/ 141732 w 141732"/>
              <a:gd name="connsiteY3" fmla="*/ 91440 h 178308"/>
              <a:gd name="connsiteX4" fmla="*/ 50292 w 141732"/>
              <a:gd name="connsiteY4" fmla="*/ 0 h 178308"/>
              <a:gd name="connsiteX5" fmla="*/ 0 w 141732"/>
              <a:gd name="connsiteY5" fmla="*/ 9144 h 178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1732" h="178308">
                <a:moveTo>
                  <a:pt x="0" y="9144"/>
                </a:moveTo>
                <a:lnTo>
                  <a:pt x="0" y="9144"/>
                </a:lnTo>
                <a:lnTo>
                  <a:pt x="114300" y="178308"/>
                </a:lnTo>
                <a:lnTo>
                  <a:pt x="141732" y="91440"/>
                </a:lnTo>
                <a:lnTo>
                  <a:pt x="50292" y="0"/>
                </a:lnTo>
                <a:lnTo>
                  <a:pt x="0" y="91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69888" y="2811463"/>
            <a:ext cx="133350" cy="104775"/>
          </a:xfrm>
          <a:custGeom>
            <a:avLst/>
            <a:gdLst>
              <a:gd name="connsiteX0" fmla="*/ 32004 w 132588"/>
              <a:gd name="connsiteY0" fmla="*/ 0 h 105156"/>
              <a:gd name="connsiteX1" fmla="*/ 0 w 132588"/>
              <a:gd name="connsiteY1" fmla="*/ 64008 h 105156"/>
              <a:gd name="connsiteX2" fmla="*/ 132588 w 132588"/>
              <a:gd name="connsiteY2" fmla="*/ 105156 h 105156"/>
              <a:gd name="connsiteX3" fmla="*/ 32004 w 132588"/>
              <a:gd name="connsiteY3" fmla="*/ 0 h 105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588" h="105156">
                <a:moveTo>
                  <a:pt x="32004" y="0"/>
                </a:moveTo>
                <a:lnTo>
                  <a:pt x="0" y="64008"/>
                </a:lnTo>
                <a:lnTo>
                  <a:pt x="132588" y="105156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651125" y="2587625"/>
            <a:ext cx="77788" cy="92075"/>
          </a:xfrm>
          <a:custGeom>
            <a:avLst/>
            <a:gdLst>
              <a:gd name="connsiteX0" fmla="*/ 45720 w 77724"/>
              <a:gd name="connsiteY0" fmla="*/ 0 h 91440"/>
              <a:gd name="connsiteX1" fmla="*/ 0 w 77724"/>
              <a:gd name="connsiteY1" fmla="*/ 59436 h 91440"/>
              <a:gd name="connsiteX2" fmla="*/ 41148 w 77724"/>
              <a:gd name="connsiteY2" fmla="*/ 91440 h 91440"/>
              <a:gd name="connsiteX3" fmla="*/ 77724 w 77724"/>
              <a:gd name="connsiteY3" fmla="*/ 64008 h 91440"/>
              <a:gd name="connsiteX4" fmla="*/ 45720 w 77724"/>
              <a:gd name="connsiteY4" fmla="*/ 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724" h="91440">
                <a:moveTo>
                  <a:pt x="45720" y="0"/>
                </a:moveTo>
                <a:lnTo>
                  <a:pt x="0" y="59436"/>
                </a:lnTo>
                <a:lnTo>
                  <a:pt x="41148" y="91440"/>
                </a:lnTo>
                <a:lnTo>
                  <a:pt x="77724" y="64008"/>
                </a:lnTo>
                <a:lnTo>
                  <a:pt x="4572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125663" y="3638550"/>
            <a:ext cx="311150" cy="293688"/>
          </a:xfrm>
          <a:custGeom>
            <a:avLst/>
            <a:gdLst>
              <a:gd name="connsiteX0" fmla="*/ 219456 w 310896"/>
              <a:gd name="connsiteY0" fmla="*/ 169164 h 292608"/>
              <a:gd name="connsiteX1" fmla="*/ 164592 w 310896"/>
              <a:gd name="connsiteY1" fmla="*/ 4572 h 292608"/>
              <a:gd name="connsiteX2" fmla="*/ 100584 w 310896"/>
              <a:gd name="connsiteY2" fmla="*/ 0 h 292608"/>
              <a:gd name="connsiteX3" fmla="*/ 105156 w 310896"/>
              <a:gd name="connsiteY3" fmla="*/ 54864 h 292608"/>
              <a:gd name="connsiteX4" fmla="*/ 77724 w 310896"/>
              <a:gd name="connsiteY4" fmla="*/ 13716 h 292608"/>
              <a:gd name="connsiteX5" fmla="*/ 41148 w 310896"/>
              <a:gd name="connsiteY5" fmla="*/ 41148 h 292608"/>
              <a:gd name="connsiteX6" fmla="*/ 41148 w 310896"/>
              <a:gd name="connsiteY6" fmla="*/ 77724 h 292608"/>
              <a:gd name="connsiteX7" fmla="*/ 0 w 310896"/>
              <a:gd name="connsiteY7" fmla="*/ 96012 h 292608"/>
              <a:gd name="connsiteX8" fmla="*/ 123444 w 310896"/>
              <a:gd name="connsiteY8" fmla="*/ 118872 h 292608"/>
              <a:gd name="connsiteX9" fmla="*/ 141732 w 310896"/>
              <a:gd name="connsiteY9" fmla="*/ 182880 h 292608"/>
              <a:gd name="connsiteX10" fmla="*/ 141732 w 310896"/>
              <a:gd name="connsiteY10" fmla="*/ 233172 h 292608"/>
              <a:gd name="connsiteX11" fmla="*/ 283464 w 310896"/>
              <a:gd name="connsiteY11" fmla="*/ 292608 h 292608"/>
              <a:gd name="connsiteX12" fmla="*/ 274320 w 310896"/>
              <a:gd name="connsiteY12" fmla="*/ 224028 h 292608"/>
              <a:gd name="connsiteX13" fmla="*/ 310896 w 310896"/>
              <a:gd name="connsiteY13" fmla="*/ 192024 h 292608"/>
              <a:gd name="connsiteX14" fmla="*/ 219456 w 310896"/>
              <a:gd name="connsiteY14" fmla="*/ 169164 h 292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10896" h="292608">
                <a:moveTo>
                  <a:pt x="219456" y="169164"/>
                </a:moveTo>
                <a:lnTo>
                  <a:pt x="164592" y="4572"/>
                </a:lnTo>
                <a:lnTo>
                  <a:pt x="100584" y="0"/>
                </a:lnTo>
                <a:lnTo>
                  <a:pt x="105156" y="54864"/>
                </a:lnTo>
                <a:lnTo>
                  <a:pt x="77724" y="13716"/>
                </a:lnTo>
                <a:lnTo>
                  <a:pt x="41148" y="41148"/>
                </a:lnTo>
                <a:lnTo>
                  <a:pt x="41148" y="77724"/>
                </a:lnTo>
                <a:lnTo>
                  <a:pt x="0" y="96012"/>
                </a:lnTo>
                <a:lnTo>
                  <a:pt x="123444" y="118872"/>
                </a:lnTo>
                <a:lnTo>
                  <a:pt x="141732" y="182880"/>
                </a:lnTo>
                <a:lnTo>
                  <a:pt x="141732" y="233172"/>
                </a:lnTo>
                <a:lnTo>
                  <a:pt x="283464" y="292608"/>
                </a:lnTo>
                <a:lnTo>
                  <a:pt x="274320" y="224028"/>
                </a:lnTo>
                <a:lnTo>
                  <a:pt x="310896" y="192024"/>
                </a:lnTo>
                <a:lnTo>
                  <a:pt x="219456" y="16916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573338" y="3827463"/>
            <a:ext cx="123825" cy="136525"/>
          </a:xfrm>
          <a:custGeom>
            <a:avLst/>
            <a:gdLst>
              <a:gd name="connsiteX0" fmla="*/ 0 w 123444"/>
              <a:gd name="connsiteY0" fmla="*/ 0 h 137160"/>
              <a:gd name="connsiteX1" fmla="*/ 0 w 123444"/>
              <a:gd name="connsiteY1" fmla="*/ 137160 h 137160"/>
              <a:gd name="connsiteX2" fmla="*/ 68580 w 123444"/>
              <a:gd name="connsiteY2" fmla="*/ 114300 h 137160"/>
              <a:gd name="connsiteX3" fmla="*/ 68580 w 123444"/>
              <a:gd name="connsiteY3" fmla="*/ 114300 h 137160"/>
              <a:gd name="connsiteX4" fmla="*/ 123444 w 123444"/>
              <a:gd name="connsiteY4" fmla="*/ 54864 h 137160"/>
              <a:gd name="connsiteX5" fmla="*/ 0 w 123444"/>
              <a:gd name="connsiteY5" fmla="*/ 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444" h="137160">
                <a:moveTo>
                  <a:pt x="0" y="0"/>
                </a:moveTo>
                <a:lnTo>
                  <a:pt x="0" y="137160"/>
                </a:lnTo>
                <a:lnTo>
                  <a:pt x="68580" y="114300"/>
                </a:lnTo>
                <a:lnTo>
                  <a:pt x="68580" y="114300"/>
                </a:lnTo>
                <a:lnTo>
                  <a:pt x="123444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466850" y="2962275"/>
            <a:ext cx="9525" cy="68263"/>
          </a:xfrm>
          <a:custGeom>
            <a:avLst/>
            <a:gdLst>
              <a:gd name="connsiteX0" fmla="*/ 9144 w 9144"/>
              <a:gd name="connsiteY0" fmla="*/ 0 h 68580"/>
              <a:gd name="connsiteX1" fmla="*/ 0 w 9144"/>
              <a:gd name="connsiteY1" fmla="*/ 68580 h 68580"/>
              <a:gd name="connsiteX2" fmla="*/ 9144 w 9144"/>
              <a:gd name="connsiteY2" fmla="*/ 0 h 6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" h="68580">
                <a:moveTo>
                  <a:pt x="9144" y="0"/>
                </a:moveTo>
                <a:lnTo>
                  <a:pt x="0" y="68580"/>
                </a:lnTo>
                <a:lnTo>
                  <a:pt x="91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850900" y="3382963"/>
            <a:ext cx="31750" cy="96837"/>
          </a:xfrm>
          <a:custGeom>
            <a:avLst/>
            <a:gdLst>
              <a:gd name="connsiteX0" fmla="*/ 32004 w 32004"/>
              <a:gd name="connsiteY0" fmla="*/ 0 h 96012"/>
              <a:gd name="connsiteX1" fmla="*/ 0 w 32004"/>
              <a:gd name="connsiteY1" fmla="*/ 64008 h 96012"/>
              <a:gd name="connsiteX2" fmla="*/ 32004 w 32004"/>
              <a:gd name="connsiteY2" fmla="*/ 96012 h 96012"/>
              <a:gd name="connsiteX3" fmla="*/ 32004 w 32004"/>
              <a:gd name="connsiteY3" fmla="*/ 0 h 96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04" h="96012">
                <a:moveTo>
                  <a:pt x="32004" y="0"/>
                </a:moveTo>
                <a:lnTo>
                  <a:pt x="0" y="64008"/>
                </a:lnTo>
                <a:lnTo>
                  <a:pt x="32004" y="96012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23925" y="3524250"/>
            <a:ext cx="100013" cy="184150"/>
          </a:xfrm>
          <a:custGeom>
            <a:avLst/>
            <a:gdLst>
              <a:gd name="connsiteX0" fmla="*/ 18288 w 100584"/>
              <a:gd name="connsiteY0" fmla="*/ 0 h 182880"/>
              <a:gd name="connsiteX1" fmla="*/ 0 w 100584"/>
              <a:gd name="connsiteY1" fmla="*/ 59436 h 182880"/>
              <a:gd name="connsiteX2" fmla="*/ 82296 w 100584"/>
              <a:gd name="connsiteY2" fmla="*/ 182880 h 182880"/>
              <a:gd name="connsiteX3" fmla="*/ 100584 w 100584"/>
              <a:gd name="connsiteY3" fmla="*/ 123444 h 182880"/>
              <a:gd name="connsiteX4" fmla="*/ 18288 w 100584"/>
              <a:gd name="connsiteY4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84" h="182880">
                <a:moveTo>
                  <a:pt x="18288" y="0"/>
                </a:moveTo>
                <a:lnTo>
                  <a:pt x="0" y="59436"/>
                </a:lnTo>
                <a:lnTo>
                  <a:pt x="82296" y="182880"/>
                </a:lnTo>
                <a:lnTo>
                  <a:pt x="100584" y="123444"/>
                </a:lnTo>
                <a:lnTo>
                  <a:pt x="1828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568450" y="3100388"/>
            <a:ext cx="50800" cy="80962"/>
          </a:xfrm>
          <a:custGeom>
            <a:avLst/>
            <a:gdLst>
              <a:gd name="connsiteX0" fmla="*/ 0 w 50292"/>
              <a:gd name="connsiteY0" fmla="*/ 0 h 82296"/>
              <a:gd name="connsiteX1" fmla="*/ 41148 w 50292"/>
              <a:gd name="connsiteY1" fmla="*/ 82296 h 82296"/>
              <a:gd name="connsiteX2" fmla="*/ 50292 w 50292"/>
              <a:gd name="connsiteY2" fmla="*/ 27432 h 82296"/>
              <a:gd name="connsiteX3" fmla="*/ 0 w 50292"/>
              <a:gd name="connsiteY3" fmla="*/ 0 h 82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92" h="82296">
                <a:moveTo>
                  <a:pt x="0" y="0"/>
                </a:moveTo>
                <a:lnTo>
                  <a:pt x="41148" y="82296"/>
                </a:lnTo>
                <a:lnTo>
                  <a:pt x="50292" y="27432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619250" y="3159125"/>
            <a:ext cx="114300" cy="50800"/>
          </a:xfrm>
          <a:custGeom>
            <a:avLst/>
            <a:gdLst>
              <a:gd name="connsiteX0" fmla="*/ 114300 w 114300"/>
              <a:gd name="connsiteY0" fmla="*/ 50292 h 50292"/>
              <a:gd name="connsiteX1" fmla="*/ 18288 w 114300"/>
              <a:gd name="connsiteY1" fmla="*/ 0 h 50292"/>
              <a:gd name="connsiteX2" fmla="*/ 0 w 114300"/>
              <a:gd name="connsiteY2" fmla="*/ 50292 h 50292"/>
              <a:gd name="connsiteX3" fmla="*/ 64008 w 114300"/>
              <a:gd name="connsiteY3" fmla="*/ 50292 h 50292"/>
              <a:gd name="connsiteX4" fmla="*/ 114300 w 114300"/>
              <a:gd name="connsiteY4" fmla="*/ 50292 h 50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" h="50292">
                <a:moveTo>
                  <a:pt x="114300" y="50292"/>
                </a:moveTo>
                <a:lnTo>
                  <a:pt x="18288" y="0"/>
                </a:lnTo>
                <a:lnTo>
                  <a:pt x="0" y="50292"/>
                </a:lnTo>
                <a:lnTo>
                  <a:pt x="64008" y="50292"/>
                </a:lnTo>
                <a:lnTo>
                  <a:pt x="114300" y="502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549400" y="3040063"/>
            <a:ext cx="73025" cy="82550"/>
          </a:xfrm>
          <a:custGeom>
            <a:avLst/>
            <a:gdLst>
              <a:gd name="connsiteX0" fmla="*/ 0 w 73152"/>
              <a:gd name="connsiteY0" fmla="*/ 0 h 82296"/>
              <a:gd name="connsiteX1" fmla="*/ 4572 w 73152"/>
              <a:gd name="connsiteY1" fmla="*/ 45720 h 82296"/>
              <a:gd name="connsiteX2" fmla="*/ 73152 w 73152"/>
              <a:gd name="connsiteY2" fmla="*/ 82296 h 82296"/>
              <a:gd name="connsiteX3" fmla="*/ 73152 w 73152"/>
              <a:gd name="connsiteY3" fmla="*/ 82296 h 82296"/>
              <a:gd name="connsiteX4" fmla="*/ 68580 w 73152"/>
              <a:gd name="connsiteY4" fmla="*/ 36576 h 82296"/>
              <a:gd name="connsiteX5" fmla="*/ 0 w 73152"/>
              <a:gd name="connsiteY5" fmla="*/ 0 h 82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52" h="82296">
                <a:moveTo>
                  <a:pt x="0" y="0"/>
                </a:moveTo>
                <a:lnTo>
                  <a:pt x="4572" y="45720"/>
                </a:lnTo>
                <a:lnTo>
                  <a:pt x="73152" y="82296"/>
                </a:lnTo>
                <a:lnTo>
                  <a:pt x="73152" y="82296"/>
                </a:lnTo>
                <a:lnTo>
                  <a:pt x="68580" y="3657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692275" y="3141663"/>
            <a:ext cx="58738" cy="80962"/>
          </a:xfrm>
          <a:custGeom>
            <a:avLst/>
            <a:gdLst>
              <a:gd name="connsiteX0" fmla="*/ 0 w 59436"/>
              <a:gd name="connsiteY0" fmla="*/ 0 h 82296"/>
              <a:gd name="connsiteX1" fmla="*/ 50292 w 59436"/>
              <a:gd name="connsiteY1" fmla="*/ 82296 h 82296"/>
              <a:gd name="connsiteX2" fmla="*/ 59436 w 59436"/>
              <a:gd name="connsiteY2" fmla="*/ 54864 h 82296"/>
              <a:gd name="connsiteX3" fmla="*/ 0 w 59436"/>
              <a:gd name="connsiteY3" fmla="*/ 0 h 82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36" h="82296">
                <a:moveTo>
                  <a:pt x="0" y="0"/>
                </a:moveTo>
                <a:lnTo>
                  <a:pt x="50292" y="82296"/>
                </a:lnTo>
                <a:lnTo>
                  <a:pt x="59436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998663" y="3136900"/>
            <a:ext cx="39687" cy="77788"/>
          </a:xfrm>
          <a:custGeom>
            <a:avLst/>
            <a:gdLst>
              <a:gd name="connsiteX0" fmla="*/ 0 w 41148"/>
              <a:gd name="connsiteY0" fmla="*/ 0 h 77724"/>
              <a:gd name="connsiteX1" fmla="*/ 9144 w 41148"/>
              <a:gd name="connsiteY1" fmla="*/ 77724 h 77724"/>
              <a:gd name="connsiteX2" fmla="*/ 41148 w 41148"/>
              <a:gd name="connsiteY2" fmla="*/ 45720 h 77724"/>
              <a:gd name="connsiteX3" fmla="*/ 0 w 41148"/>
              <a:gd name="connsiteY3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" h="77724">
                <a:moveTo>
                  <a:pt x="0" y="0"/>
                </a:moveTo>
                <a:lnTo>
                  <a:pt x="9144" y="77724"/>
                </a:lnTo>
                <a:lnTo>
                  <a:pt x="41148" y="45720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1084263" y="3744913"/>
            <a:ext cx="49212" cy="58737"/>
          </a:xfrm>
          <a:custGeom>
            <a:avLst/>
            <a:gdLst>
              <a:gd name="connsiteX0" fmla="*/ 0 w 50292"/>
              <a:gd name="connsiteY0" fmla="*/ 0 h 59436"/>
              <a:gd name="connsiteX1" fmla="*/ 50292 w 50292"/>
              <a:gd name="connsiteY1" fmla="*/ 59436 h 59436"/>
              <a:gd name="connsiteX2" fmla="*/ 0 w 50292"/>
              <a:gd name="connsiteY2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292" h="59436">
                <a:moveTo>
                  <a:pt x="0" y="0"/>
                </a:moveTo>
                <a:lnTo>
                  <a:pt x="5029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165225" y="3822700"/>
            <a:ext cx="33338" cy="53975"/>
          </a:xfrm>
          <a:custGeom>
            <a:avLst/>
            <a:gdLst>
              <a:gd name="connsiteX0" fmla="*/ 4572 w 32004"/>
              <a:gd name="connsiteY0" fmla="*/ 0 h 54864"/>
              <a:gd name="connsiteX1" fmla="*/ 0 w 32004"/>
              <a:gd name="connsiteY1" fmla="*/ 54864 h 54864"/>
              <a:gd name="connsiteX2" fmla="*/ 32004 w 32004"/>
              <a:gd name="connsiteY2" fmla="*/ 45720 h 54864"/>
              <a:gd name="connsiteX3" fmla="*/ 4572 w 32004"/>
              <a:gd name="connsiteY3" fmla="*/ 0 h 54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04" h="54864">
                <a:moveTo>
                  <a:pt x="4572" y="0"/>
                </a:moveTo>
                <a:lnTo>
                  <a:pt x="0" y="54864"/>
                </a:lnTo>
                <a:lnTo>
                  <a:pt x="32004" y="45720"/>
                </a:lnTo>
                <a:lnTo>
                  <a:pt x="45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225550" y="3876675"/>
            <a:ext cx="26988" cy="96838"/>
          </a:xfrm>
          <a:custGeom>
            <a:avLst/>
            <a:gdLst>
              <a:gd name="connsiteX0" fmla="*/ 0 w 27432"/>
              <a:gd name="connsiteY0" fmla="*/ 0 h 96012"/>
              <a:gd name="connsiteX1" fmla="*/ 18288 w 27432"/>
              <a:gd name="connsiteY1" fmla="*/ 96012 h 96012"/>
              <a:gd name="connsiteX2" fmla="*/ 27432 w 27432"/>
              <a:gd name="connsiteY2" fmla="*/ 59436 h 96012"/>
              <a:gd name="connsiteX3" fmla="*/ 0 w 27432"/>
              <a:gd name="connsiteY3" fmla="*/ 0 h 96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" h="96012">
                <a:moveTo>
                  <a:pt x="0" y="0"/>
                </a:moveTo>
                <a:lnTo>
                  <a:pt x="18288" y="96012"/>
                </a:lnTo>
                <a:lnTo>
                  <a:pt x="2743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979613" y="3424238"/>
            <a:ext cx="9525" cy="68262"/>
          </a:xfrm>
          <a:custGeom>
            <a:avLst/>
            <a:gdLst>
              <a:gd name="connsiteX0" fmla="*/ 9144 w 9144"/>
              <a:gd name="connsiteY0" fmla="*/ 0 h 68580"/>
              <a:gd name="connsiteX1" fmla="*/ 0 w 9144"/>
              <a:gd name="connsiteY1" fmla="*/ 68580 h 68580"/>
              <a:gd name="connsiteX2" fmla="*/ 9144 w 9144"/>
              <a:gd name="connsiteY2" fmla="*/ 0 h 6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" h="68580">
                <a:moveTo>
                  <a:pt x="9144" y="0"/>
                </a:moveTo>
                <a:lnTo>
                  <a:pt x="0" y="68580"/>
                </a:lnTo>
                <a:lnTo>
                  <a:pt x="91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36" name="Freeform 20"/>
          <p:cNvSpPr>
            <a:spLocks/>
          </p:cNvSpPr>
          <p:nvPr/>
        </p:nvSpPr>
        <p:spPr bwMode="auto">
          <a:xfrm>
            <a:off x="2016125" y="3370263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2176463" y="4448175"/>
            <a:ext cx="1668462" cy="522288"/>
          </a:xfrm>
          <a:custGeom>
            <a:avLst/>
            <a:gdLst>
              <a:gd name="connsiteX0" fmla="*/ 109728 w 1668780"/>
              <a:gd name="connsiteY0" fmla="*/ 0 h 521208"/>
              <a:gd name="connsiteX1" fmla="*/ 68580 w 1668780"/>
              <a:gd name="connsiteY1" fmla="*/ 100584 h 521208"/>
              <a:gd name="connsiteX2" fmla="*/ 0 w 1668780"/>
              <a:gd name="connsiteY2" fmla="*/ 173736 h 521208"/>
              <a:gd name="connsiteX3" fmla="*/ 192024 w 1668780"/>
              <a:gd name="connsiteY3" fmla="*/ 214884 h 521208"/>
              <a:gd name="connsiteX4" fmla="*/ 173736 w 1668780"/>
              <a:gd name="connsiteY4" fmla="*/ 246888 h 521208"/>
              <a:gd name="connsiteX5" fmla="*/ 461772 w 1668780"/>
              <a:gd name="connsiteY5" fmla="*/ 342900 h 521208"/>
              <a:gd name="connsiteX6" fmla="*/ 493776 w 1668780"/>
              <a:gd name="connsiteY6" fmla="*/ 365760 h 521208"/>
              <a:gd name="connsiteX7" fmla="*/ 626364 w 1668780"/>
              <a:gd name="connsiteY7" fmla="*/ 329184 h 521208"/>
              <a:gd name="connsiteX8" fmla="*/ 827532 w 1668780"/>
              <a:gd name="connsiteY8" fmla="*/ 361188 h 521208"/>
              <a:gd name="connsiteX9" fmla="*/ 964692 w 1668780"/>
              <a:gd name="connsiteY9" fmla="*/ 434340 h 521208"/>
              <a:gd name="connsiteX10" fmla="*/ 1124712 w 1668780"/>
              <a:gd name="connsiteY10" fmla="*/ 461772 h 521208"/>
              <a:gd name="connsiteX11" fmla="*/ 1188720 w 1668780"/>
              <a:gd name="connsiteY11" fmla="*/ 443484 h 521208"/>
              <a:gd name="connsiteX12" fmla="*/ 1353312 w 1668780"/>
              <a:gd name="connsiteY12" fmla="*/ 484632 h 521208"/>
              <a:gd name="connsiteX13" fmla="*/ 1435608 w 1668780"/>
              <a:gd name="connsiteY13" fmla="*/ 443484 h 521208"/>
              <a:gd name="connsiteX14" fmla="*/ 1668780 w 1668780"/>
              <a:gd name="connsiteY14" fmla="*/ 521208 h 521208"/>
              <a:gd name="connsiteX15" fmla="*/ 1650492 w 1668780"/>
              <a:gd name="connsiteY15" fmla="*/ 443484 h 521208"/>
              <a:gd name="connsiteX16" fmla="*/ 1668780 w 1668780"/>
              <a:gd name="connsiteY16" fmla="*/ 356616 h 521208"/>
              <a:gd name="connsiteX17" fmla="*/ 1600200 w 1668780"/>
              <a:gd name="connsiteY17" fmla="*/ 324612 h 521208"/>
              <a:gd name="connsiteX18" fmla="*/ 1531620 w 1668780"/>
              <a:gd name="connsiteY18" fmla="*/ 329184 h 521208"/>
              <a:gd name="connsiteX19" fmla="*/ 1449324 w 1668780"/>
              <a:gd name="connsiteY19" fmla="*/ 347472 h 521208"/>
              <a:gd name="connsiteX20" fmla="*/ 1380744 w 1668780"/>
              <a:gd name="connsiteY20" fmla="*/ 347472 h 521208"/>
              <a:gd name="connsiteX21" fmla="*/ 1357884 w 1668780"/>
              <a:gd name="connsiteY21" fmla="*/ 297180 h 521208"/>
              <a:gd name="connsiteX22" fmla="*/ 1312164 w 1668780"/>
              <a:gd name="connsiteY22" fmla="*/ 182880 h 521208"/>
              <a:gd name="connsiteX23" fmla="*/ 1225296 w 1668780"/>
              <a:gd name="connsiteY23" fmla="*/ 178308 h 521208"/>
              <a:gd name="connsiteX24" fmla="*/ 1110996 w 1668780"/>
              <a:gd name="connsiteY24" fmla="*/ 137160 h 521208"/>
              <a:gd name="connsiteX25" fmla="*/ 1051560 w 1668780"/>
              <a:gd name="connsiteY25" fmla="*/ 150876 h 521208"/>
              <a:gd name="connsiteX26" fmla="*/ 1005840 w 1668780"/>
              <a:gd name="connsiteY26" fmla="*/ 96012 h 521208"/>
              <a:gd name="connsiteX27" fmla="*/ 955548 w 1668780"/>
              <a:gd name="connsiteY27" fmla="*/ 118872 h 521208"/>
              <a:gd name="connsiteX28" fmla="*/ 950976 w 1668780"/>
              <a:gd name="connsiteY28" fmla="*/ 173736 h 521208"/>
              <a:gd name="connsiteX29" fmla="*/ 873252 w 1668780"/>
              <a:gd name="connsiteY29" fmla="*/ 196596 h 521208"/>
              <a:gd name="connsiteX30" fmla="*/ 758952 w 1668780"/>
              <a:gd name="connsiteY30" fmla="*/ 164592 h 521208"/>
              <a:gd name="connsiteX31" fmla="*/ 699516 w 1668780"/>
              <a:gd name="connsiteY31" fmla="*/ 173736 h 521208"/>
              <a:gd name="connsiteX32" fmla="*/ 576072 w 1668780"/>
              <a:gd name="connsiteY32" fmla="*/ 155448 h 521208"/>
              <a:gd name="connsiteX33" fmla="*/ 516636 w 1668780"/>
              <a:gd name="connsiteY33" fmla="*/ 59436 h 521208"/>
              <a:gd name="connsiteX34" fmla="*/ 484632 w 1668780"/>
              <a:gd name="connsiteY34" fmla="*/ 82296 h 521208"/>
              <a:gd name="connsiteX35" fmla="*/ 397764 w 1668780"/>
              <a:gd name="connsiteY35" fmla="*/ 50292 h 521208"/>
              <a:gd name="connsiteX36" fmla="*/ 333756 w 1668780"/>
              <a:gd name="connsiteY36" fmla="*/ 4572 h 521208"/>
              <a:gd name="connsiteX37" fmla="*/ 292608 w 1668780"/>
              <a:gd name="connsiteY37" fmla="*/ 9144 h 521208"/>
              <a:gd name="connsiteX38" fmla="*/ 256032 w 1668780"/>
              <a:gd name="connsiteY38" fmla="*/ 36576 h 521208"/>
              <a:gd name="connsiteX39" fmla="*/ 187452 w 1668780"/>
              <a:gd name="connsiteY39" fmla="*/ 32004 h 521208"/>
              <a:gd name="connsiteX40" fmla="*/ 109728 w 1668780"/>
              <a:gd name="connsiteY40" fmla="*/ 0 h 521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668780" h="521208">
                <a:moveTo>
                  <a:pt x="109728" y="0"/>
                </a:moveTo>
                <a:lnTo>
                  <a:pt x="68580" y="100584"/>
                </a:lnTo>
                <a:lnTo>
                  <a:pt x="0" y="173736"/>
                </a:lnTo>
                <a:lnTo>
                  <a:pt x="192024" y="214884"/>
                </a:lnTo>
                <a:lnTo>
                  <a:pt x="173736" y="246888"/>
                </a:lnTo>
                <a:lnTo>
                  <a:pt x="461772" y="342900"/>
                </a:lnTo>
                <a:lnTo>
                  <a:pt x="493776" y="365760"/>
                </a:lnTo>
                <a:lnTo>
                  <a:pt x="626364" y="329184"/>
                </a:lnTo>
                <a:lnTo>
                  <a:pt x="827532" y="361188"/>
                </a:lnTo>
                <a:lnTo>
                  <a:pt x="964692" y="434340"/>
                </a:lnTo>
                <a:lnTo>
                  <a:pt x="1124712" y="461772"/>
                </a:lnTo>
                <a:lnTo>
                  <a:pt x="1188720" y="443484"/>
                </a:lnTo>
                <a:lnTo>
                  <a:pt x="1353312" y="484632"/>
                </a:lnTo>
                <a:lnTo>
                  <a:pt x="1435608" y="443484"/>
                </a:lnTo>
                <a:lnTo>
                  <a:pt x="1668780" y="521208"/>
                </a:lnTo>
                <a:lnTo>
                  <a:pt x="1650492" y="443484"/>
                </a:lnTo>
                <a:lnTo>
                  <a:pt x="1668780" y="356616"/>
                </a:lnTo>
                <a:lnTo>
                  <a:pt x="1600200" y="324612"/>
                </a:lnTo>
                <a:lnTo>
                  <a:pt x="1531620" y="329184"/>
                </a:lnTo>
                <a:lnTo>
                  <a:pt x="1449324" y="347472"/>
                </a:lnTo>
                <a:lnTo>
                  <a:pt x="1380744" y="347472"/>
                </a:lnTo>
                <a:lnTo>
                  <a:pt x="1357884" y="297180"/>
                </a:lnTo>
                <a:lnTo>
                  <a:pt x="1312164" y="182880"/>
                </a:lnTo>
                <a:lnTo>
                  <a:pt x="1225296" y="178308"/>
                </a:lnTo>
                <a:lnTo>
                  <a:pt x="1110996" y="137160"/>
                </a:lnTo>
                <a:lnTo>
                  <a:pt x="1051560" y="150876"/>
                </a:lnTo>
                <a:lnTo>
                  <a:pt x="1005840" y="96012"/>
                </a:lnTo>
                <a:lnTo>
                  <a:pt x="955548" y="118872"/>
                </a:lnTo>
                <a:lnTo>
                  <a:pt x="950976" y="173736"/>
                </a:lnTo>
                <a:lnTo>
                  <a:pt x="873252" y="196596"/>
                </a:lnTo>
                <a:lnTo>
                  <a:pt x="758952" y="164592"/>
                </a:lnTo>
                <a:lnTo>
                  <a:pt x="699516" y="173736"/>
                </a:lnTo>
                <a:lnTo>
                  <a:pt x="576072" y="155448"/>
                </a:lnTo>
                <a:lnTo>
                  <a:pt x="516636" y="59436"/>
                </a:lnTo>
                <a:lnTo>
                  <a:pt x="484632" y="82296"/>
                </a:lnTo>
                <a:lnTo>
                  <a:pt x="397764" y="50292"/>
                </a:lnTo>
                <a:lnTo>
                  <a:pt x="333756" y="4572"/>
                </a:lnTo>
                <a:lnTo>
                  <a:pt x="292608" y="9144"/>
                </a:lnTo>
                <a:lnTo>
                  <a:pt x="256032" y="36576"/>
                </a:lnTo>
                <a:lnTo>
                  <a:pt x="187452" y="32004"/>
                </a:lnTo>
                <a:lnTo>
                  <a:pt x="10972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3524250" y="4630738"/>
            <a:ext cx="247650" cy="74612"/>
          </a:xfrm>
          <a:custGeom>
            <a:avLst/>
            <a:gdLst>
              <a:gd name="connsiteX0" fmla="*/ 246888 w 246888"/>
              <a:gd name="connsiteY0" fmla="*/ 0 h 73152"/>
              <a:gd name="connsiteX1" fmla="*/ 32004 w 246888"/>
              <a:gd name="connsiteY1" fmla="*/ 0 h 73152"/>
              <a:gd name="connsiteX2" fmla="*/ 0 w 246888"/>
              <a:gd name="connsiteY2" fmla="*/ 36576 h 73152"/>
              <a:gd name="connsiteX3" fmla="*/ 77724 w 246888"/>
              <a:gd name="connsiteY3" fmla="*/ 45720 h 73152"/>
              <a:gd name="connsiteX4" fmla="*/ 128016 w 246888"/>
              <a:gd name="connsiteY4" fmla="*/ 73152 h 73152"/>
              <a:gd name="connsiteX5" fmla="*/ 246888 w 246888"/>
              <a:gd name="connsiteY5" fmla="*/ 0 h 7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888" h="73152">
                <a:moveTo>
                  <a:pt x="246888" y="0"/>
                </a:moveTo>
                <a:lnTo>
                  <a:pt x="32004" y="0"/>
                </a:lnTo>
                <a:lnTo>
                  <a:pt x="0" y="36576"/>
                </a:lnTo>
                <a:lnTo>
                  <a:pt x="77724" y="45720"/>
                </a:lnTo>
                <a:lnTo>
                  <a:pt x="128016" y="73152"/>
                </a:lnTo>
                <a:lnTo>
                  <a:pt x="24688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3854450" y="4856163"/>
            <a:ext cx="214313" cy="136525"/>
          </a:xfrm>
          <a:custGeom>
            <a:avLst/>
            <a:gdLst>
              <a:gd name="connsiteX0" fmla="*/ 214884 w 214884"/>
              <a:gd name="connsiteY0" fmla="*/ 50292 h 137160"/>
              <a:gd name="connsiteX1" fmla="*/ 132588 w 214884"/>
              <a:gd name="connsiteY1" fmla="*/ 0 h 137160"/>
              <a:gd name="connsiteX2" fmla="*/ 0 w 214884"/>
              <a:gd name="connsiteY2" fmla="*/ 22860 h 137160"/>
              <a:gd name="connsiteX3" fmla="*/ 73152 w 214884"/>
              <a:gd name="connsiteY3" fmla="*/ 86868 h 137160"/>
              <a:gd name="connsiteX4" fmla="*/ 128016 w 214884"/>
              <a:gd name="connsiteY4" fmla="*/ 137160 h 137160"/>
              <a:gd name="connsiteX5" fmla="*/ 214884 w 214884"/>
              <a:gd name="connsiteY5" fmla="*/ 50292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884" h="137160">
                <a:moveTo>
                  <a:pt x="214884" y="50292"/>
                </a:moveTo>
                <a:lnTo>
                  <a:pt x="132588" y="0"/>
                </a:lnTo>
                <a:lnTo>
                  <a:pt x="0" y="22860"/>
                </a:lnTo>
                <a:lnTo>
                  <a:pt x="73152" y="86868"/>
                </a:lnTo>
                <a:lnTo>
                  <a:pt x="128016" y="137160"/>
                </a:lnTo>
                <a:lnTo>
                  <a:pt x="214884" y="502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4105275" y="4873625"/>
            <a:ext cx="142875" cy="146050"/>
          </a:xfrm>
          <a:custGeom>
            <a:avLst/>
            <a:gdLst>
              <a:gd name="connsiteX0" fmla="*/ 100584 w 141732"/>
              <a:gd name="connsiteY0" fmla="*/ 0 h 146304"/>
              <a:gd name="connsiteX1" fmla="*/ 32004 w 141732"/>
              <a:gd name="connsiteY1" fmla="*/ 54864 h 146304"/>
              <a:gd name="connsiteX2" fmla="*/ 32004 w 141732"/>
              <a:gd name="connsiteY2" fmla="*/ 91440 h 146304"/>
              <a:gd name="connsiteX3" fmla="*/ 0 w 141732"/>
              <a:gd name="connsiteY3" fmla="*/ 114300 h 146304"/>
              <a:gd name="connsiteX4" fmla="*/ 96012 w 141732"/>
              <a:gd name="connsiteY4" fmla="*/ 146304 h 146304"/>
              <a:gd name="connsiteX5" fmla="*/ 141732 w 141732"/>
              <a:gd name="connsiteY5" fmla="*/ 91440 h 146304"/>
              <a:gd name="connsiteX6" fmla="*/ 100584 w 141732"/>
              <a:gd name="connsiteY6" fmla="*/ 0 h 14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1732" h="146304">
                <a:moveTo>
                  <a:pt x="100584" y="0"/>
                </a:moveTo>
                <a:lnTo>
                  <a:pt x="32004" y="54864"/>
                </a:lnTo>
                <a:lnTo>
                  <a:pt x="32004" y="91440"/>
                </a:lnTo>
                <a:lnTo>
                  <a:pt x="0" y="114300"/>
                </a:lnTo>
                <a:lnTo>
                  <a:pt x="96012" y="146304"/>
                </a:lnTo>
                <a:lnTo>
                  <a:pt x="141732" y="91440"/>
                </a:lnTo>
                <a:lnTo>
                  <a:pt x="1005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4260850" y="4910138"/>
            <a:ext cx="296863" cy="141287"/>
          </a:xfrm>
          <a:custGeom>
            <a:avLst/>
            <a:gdLst>
              <a:gd name="connsiteX0" fmla="*/ 173736 w 297180"/>
              <a:gd name="connsiteY0" fmla="*/ 9144 h 141732"/>
              <a:gd name="connsiteX1" fmla="*/ 100584 w 297180"/>
              <a:gd name="connsiteY1" fmla="*/ 0 h 141732"/>
              <a:gd name="connsiteX2" fmla="*/ 18288 w 297180"/>
              <a:gd name="connsiteY2" fmla="*/ 45720 h 141732"/>
              <a:gd name="connsiteX3" fmla="*/ 0 w 297180"/>
              <a:gd name="connsiteY3" fmla="*/ 123444 h 141732"/>
              <a:gd name="connsiteX4" fmla="*/ 73152 w 297180"/>
              <a:gd name="connsiteY4" fmla="*/ 141732 h 141732"/>
              <a:gd name="connsiteX5" fmla="*/ 146304 w 297180"/>
              <a:gd name="connsiteY5" fmla="*/ 123444 h 141732"/>
              <a:gd name="connsiteX6" fmla="*/ 297180 w 297180"/>
              <a:gd name="connsiteY6" fmla="*/ 68580 h 141732"/>
              <a:gd name="connsiteX7" fmla="*/ 201168 w 297180"/>
              <a:gd name="connsiteY7" fmla="*/ 64008 h 141732"/>
              <a:gd name="connsiteX8" fmla="*/ 173736 w 297180"/>
              <a:gd name="connsiteY8" fmla="*/ 9144 h 14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180" h="141732">
                <a:moveTo>
                  <a:pt x="173736" y="9144"/>
                </a:moveTo>
                <a:lnTo>
                  <a:pt x="100584" y="0"/>
                </a:lnTo>
                <a:lnTo>
                  <a:pt x="18288" y="45720"/>
                </a:lnTo>
                <a:lnTo>
                  <a:pt x="0" y="123444"/>
                </a:lnTo>
                <a:lnTo>
                  <a:pt x="73152" y="141732"/>
                </a:lnTo>
                <a:lnTo>
                  <a:pt x="146304" y="123444"/>
                </a:lnTo>
                <a:lnTo>
                  <a:pt x="297180" y="68580"/>
                </a:lnTo>
                <a:lnTo>
                  <a:pt x="201168" y="64008"/>
                </a:lnTo>
                <a:lnTo>
                  <a:pt x="173736" y="91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4452938" y="4856163"/>
            <a:ext cx="260350" cy="127000"/>
          </a:xfrm>
          <a:custGeom>
            <a:avLst/>
            <a:gdLst>
              <a:gd name="connsiteX0" fmla="*/ 260604 w 260604"/>
              <a:gd name="connsiteY0" fmla="*/ 114300 h 128016"/>
              <a:gd name="connsiteX1" fmla="*/ 214884 w 260604"/>
              <a:gd name="connsiteY1" fmla="*/ 32004 h 128016"/>
              <a:gd name="connsiteX2" fmla="*/ 182880 w 260604"/>
              <a:gd name="connsiteY2" fmla="*/ 82296 h 128016"/>
              <a:gd name="connsiteX3" fmla="*/ 141732 w 260604"/>
              <a:gd name="connsiteY3" fmla="*/ 41148 h 128016"/>
              <a:gd name="connsiteX4" fmla="*/ 100584 w 260604"/>
              <a:gd name="connsiteY4" fmla="*/ 45720 h 128016"/>
              <a:gd name="connsiteX5" fmla="*/ 36576 w 260604"/>
              <a:gd name="connsiteY5" fmla="*/ 0 h 128016"/>
              <a:gd name="connsiteX6" fmla="*/ 0 w 260604"/>
              <a:gd name="connsiteY6" fmla="*/ 22860 h 128016"/>
              <a:gd name="connsiteX7" fmla="*/ 45720 w 260604"/>
              <a:gd name="connsiteY7" fmla="*/ 77724 h 128016"/>
              <a:gd name="connsiteX8" fmla="*/ 123444 w 260604"/>
              <a:gd name="connsiteY8" fmla="*/ 128016 h 128016"/>
              <a:gd name="connsiteX9" fmla="*/ 123444 w 260604"/>
              <a:gd name="connsiteY9" fmla="*/ 128016 h 128016"/>
              <a:gd name="connsiteX10" fmla="*/ 260604 w 260604"/>
              <a:gd name="connsiteY10" fmla="*/ 114300 h 128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604" h="128016">
                <a:moveTo>
                  <a:pt x="260604" y="114300"/>
                </a:moveTo>
                <a:lnTo>
                  <a:pt x="214884" y="32004"/>
                </a:lnTo>
                <a:lnTo>
                  <a:pt x="182880" y="82296"/>
                </a:lnTo>
                <a:lnTo>
                  <a:pt x="141732" y="41148"/>
                </a:lnTo>
                <a:lnTo>
                  <a:pt x="100584" y="45720"/>
                </a:lnTo>
                <a:lnTo>
                  <a:pt x="36576" y="0"/>
                </a:lnTo>
                <a:lnTo>
                  <a:pt x="0" y="22860"/>
                </a:lnTo>
                <a:lnTo>
                  <a:pt x="45720" y="77724"/>
                </a:lnTo>
                <a:lnTo>
                  <a:pt x="123444" y="128016"/>
                </a:lnTo>
                <a:lnTo>
                  <a:pt x="123444" y="128016"/>
                </a:lnTo>
                <a:lnTo>
                  <a:pt x="260604" y="1143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4672013" y="5084763"/>
            <a:ext cx="342900" cy="187325"/>
          </a:xfrm>
          <a:custGeom>
            <a:avLst/>
            <a:gdLst>
              <a:gd name="connsiteX0" fmla="*/ 251460 w 342900"/>
              <a:gd name="connsiteY0" fmla="*/ 68580 h 187452"/>
              <a:gd name="connsiteX1" fmla="*/ 173736 w 342900"/>
              <a:gd name="connsiteY1" fmla="*/ 0 h 187452"/>
              <a:gd name="connsiteX2" fmla="*/ 132588 w 342900"/>
              <a:gd name="connsiteY2" fmla="*/ 22860 h 187452"/>
              <a:gd name="connsiteX3" fmla="*/ 0 w 342900"/>
              <a:gd name="connsiteY3" fmla="*/ 36576 h 187452"/>
              <a:gd name="connsiteX4" fmla="*/ 41148 w 342900"/>
              <a:gd name="connsiteY4" fmla="*/ 86868 h 187452"/>
              <a:gd name="connsiteX5" fmla="*/ 146304 w 342900"/>
              <a:gd name="connsiteY5" fmla="*/ 105156 h 187452"/>
              <a:gd name="connsiteX6" fmla="*/ 224028 w 342900"/>
              <a:gd name="connsiteY6" fmla="*/ 169164 h 187452"/>
              <a:gd name="connsiteX7" fmla="*/ 292608 w 342900"/>
              <a:gd name="connsiteY7" fmla="*/ 187452 h 187452"/>
              <a:gd name="connsiteX8" fmla="*/ 342900 w 342900"/>
              <a:gd name="connsiteY8" fmla="*/ 155448 h 187452"/>
              <a:gd name="connsiteX9" fmla="*/ 251460 w 342900"/>
              <a:gd name="connsiteY9" fmla="*/ 68580 h 187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2900" h="187452">
                <a:moveTo>
                  <a:pt x="251460" y="68580"/>
                </a:moveTo>
                <a:lnTo>
                  <a:pt x="173736" y="0"/>
                </a:lnTo>
                <a:lnTo>
                  <a:pt x="132588" y="22860"/>
                </a:lnTo>
                <a:lnTo>
                  <a:pt x="0" y="36576"/>
                </a:lnTo>
                <a:lnTo>
                  <a:pt x="41148" y="86868"/>
                </a:lnTo>
                <a:lnTo>
                  <a:pt x="146304" y="105156"/>
                </a:lnTo>
                <a:lnTo>
                  <a:pt x="224028" y="169164"/>
                </a:lnTo>
                <a:lnTo>
                  <a:pt x="292608" y="187452"/>
                </a:lnTo>
                <a:lnTo>
                  <a:pt x="342900" y="155448"/>
                </a:lnTo>
                <a:lnTo>
                  <a:pt x="251460" y="6858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841875" y="4883150"/>
            <a:ext cx="630238" cy="123825"/>
          </a:xfrm>
          <a:custGeom>
            <a:avLst/>
            <a:gdLst>
              <a:gd name="connsiteX0" fmla="*/ 105156 w 630936"/>
              <a:gd name="connsiteY0" fmla="*/ 0 h 123444"/>
              <a:gd name="connsiteX1" fmla="*/ 0 w 630936"/>
              <a:gd name="connsiteY1" fmla="*/ 68580 h 123444"/>
              <a:gd name="connsiteX2" fmla="*/ 0 w 630936"/>
              <a:gd name="connsiteY2" fmla="*/ 109728 h 123444"/>
              <a:gd name="connsiteX3" fmla="*/ 105156 w 630936"/>
              <a:gd name="connsiteY3" fmla="*/ 109728 h 123444"/>
              <a:gd name="connsiteX4" fmla="*/ 365760 w 630936"/>
              <a:gd name="connsiteY4" fmla="*/ 123444 h 123444"/>
              <a:gd name="connsiteX5" fmla="*/ 630936 w 630936"/>
              <a:gd name="connsiteY5" fmla="*/ 4572 h 123444"/>
              <a:gd name="connsiteX6" fmla="*/ 443484 w 630936"/>
              <a:gd name="connsiteY6" fmla="*/ 68580 h 123444"/>
              <a:gd name="connsiteX7" fmla="*/ 397764 w 630936"/>
              <a:gd name="connsiteY7" fmla="*/ 36576 h 123444"/>
              <a:gd name="connsiteX8" fmla="*/ 283464 w 630936"/>
              <a:gd name="connsiteY8" fmla="*/ 73152 h 123444"/>
              <a:gd name="connsiteX9" fmla="*/ 205740 w 630936"/>
              <a:gd name="connsiteY9" fmla="*/ 32004 h 123444"/>
              <a:gd name="connsiteX10" fmla="*/ 105156 w 630936"/>
              <a:gd name="connsiteY10" fmla="*/ 0 h 123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0936" h="123444">
                <a:moveTo>
                  <a:pt x="105156" y="0"/>
                </a:moveTo>
                <a:lnTo>
                  <a:pt x="0" y="68580"/>
                </a:lnTo>
                <a:lnTo>
                  <a:pt x="0" y="109728"/>
                </a:lnTo>
                <a:lnTo>
                  <a:pt x="105156" y="109728"/>
                </a:lnTo>
                <a:lnTo>
                  <a:pt x="365760" y="123444"/>
                </a:lnTo>
                <a:lnTo>
                  <a:pt x="630936" y="4572"/>
                </a:lnTo>
                <a:lnTo>
                  <a:pt x="443484" y="68580"/>
                </a:lnTo>
                <a:lnTo>
                  <a:pt x="397764" y="36576"/>
                </a:lnTo>
                <a:lnTo>
                  <a:pt x="283464" y="73152"/>
                </a:lnTo>
                <a:lnTo>
                  <a:pt x="205740" y="32004"/>
                </a:lnTo>
                <a:lnTo>
                  <a:pt x="10515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2816225" y="2536825"/>
            <a:ext cx="1855788" cy="1568450"/>
          </a:xfrm>
          <a:custGeom>
            <a:avLst/>
            <a:gdLst>
              <a:gd name="connsiteX0" fmla="*/ 123444 w 1856232"/>
              <a:gd name="connsiteY0" fmla="*/ 333756 h 1444752"/>
              <a:gd name="connsiteX1" fmla="*/ 13716 w 1856232"/>
              <a:gd name="connsiteY1" fmla="*/ 416052 h 1444752"/>
              <a:gd name="connsiteX2" fmla="*/ 27432 w 1856232"/>
              <a:gd name="connsiteY2" fmla="*/ 466344 h 1444752"/>
              <a:gd name="connsiteX3" fmla="*/ 0 w 1856232"/>
              <a:gd name="connsiteY3" fmla="*/ 493776 h 1444752"/>
              <a:gd name="connsiteX4" fmla="*/ 4572 w 1856232"/>
              <a:gd name="connsiteY4" fmla="*/ 621792 h 1444752"/>
              <a:gd name="connsiteX5" fmla="*/ 50292 w 1856232"/>
              <a:gd name="connsiteY5" fmla="*/ 699516 h 1444752"/>
              <a:gd name="connsiteX6" fmla="*/ 27432 w 1856232"/>
              <a:gd name="connsiteY6" fmla="*/ 749808 h 1444752"/>
              <a:gd name="connsiteX7" fmla="*/ 59436 w 1856232"/>
              <a:gd name="connsiteY7" fmla="*/ 818388 h 1444752"/>
              <a:gd name="connsiteX8" fmla="*/ 100584 w 1856232"/>
              <a:gd name="connsiteY8" fmla="*/ 836676 h 1444752"/>
              <a:gd name="connsiteX9" fmla="*/ 100584 w 1856232"/>
              <a:gd name="connsiteY9" fmla="*/ 836676 h 1444752"/>
              <a:gd name="connsiteX10" fmla="*/ 100584 w 1856232"/>
              <a:gd name="connsiteY10" fmla="*/ 836676 h 1444752"/>
              <a:gd name="connsiteX11" fmla="*/ 146304 w 1856232"/>
              <a:gd name="connsiteY11" fmla="*/ 864108 h 1444752"/>
              <a:gd name="connsiteX12" fmla="*/ 219456 w 1856232"/>
              <a:gd name="connsiteY12" fmla="*/ 955548 h 1444752"/>
              <a:gd name="connsiteX13" fmla="*/ 192024 w 1856232"/>
              <a:gd name="connsiteY13" fmla="*/ 1019556 h 1444752"/>
              <a:gd name="connsiteX14" fmla="*/ 210312 w 1856232"/>
              <a:gd name="connsiteY14" fmla="*/ 1074420 h 1444752"/>
              <a:gd name="connsiteX15" fmla="*/ 242316 w 1856232"/>
              <a:gd name="connsiteY15" fmla="*/ 1234440 h 1444752"/>
              <a:gd name="connsiteX16" fmla="*/ 301752 w 1856232"/>
              <a:gd name="connsiteY16" fmla="*/ 1234440 h 1444752"/>
              <a:gd name="connsiteX17" fmla="*/ 342900 w 1856232"/>
              <a:gd name="connsiteY17" fmla="*/ 1252728 h 1444752"/>
              <a:gd name="connsiteX18" fmla="*/ 374904 w 1856232"/>
              <a:gd name="connsiteY18" fmla="*/ 1261872 h 1444752"/>
              <a:gd name="connsiteX19" fmla="*/ 457200 w 1856232"/>
              <a:gd name="connsiteY19" fmla="*/ 1239012 h 1444752"/>
              <a:gd name="connsiteX20" fmla="*/ 457200 w 1856232"/>
              <a:gd name="connsiteY20" fmla="*/ 1239012 h 1444752"/>
              <a:gd name="connsiteX21" fmla="*/ 502920 w 1856232"/>
              <a:gd name="connsiteY21" fmla="*/ 1225296 h 1444752"/>
              <a:gd name="connsiteX22" fmla="*/ 544068 w 1856232"/>
              <a:gd name="connsiteY22" fmla="*/ 1362456 h 1444752"/>
              <a:gd name="connsiteX23" fmla="*/ 608076 w 1856232"/>
              <a:gd name="connsiteY23" fmla="*/ 1316736 h 1444752"/>
              <a:gd name="connsiteX24" fmla="*/ 676656 w 1856232"/>
              <a:gd name="connsiteY24" fmla="*/ 1330452 h 1444752"/>
              <a:gd name="connsiteX25" fmla="*/ 740664 w 1856232"/>
              <a:gd name="connsiteY25" fmla="*/ 1298448 h 1444752"/>
              <a:gd name="connsiteX26" fmla="*/ 758952 w 1856232"/>
              <a:gd name="connsiteY26" fmla="*/ 1261872 h 1444752"/>
              <a:gd name="connsiteX27" fmla="*/ 818388 w 1856232"/>
              <a:gd name="connsiteY27" fmla="*/ 1303020 h 1444752"/>
              <a:gd name="connsiteX28" fmla="*/ 868680 w 1856232"/>
              <a:gd name="connsiteY28" fmla="*/ 1284732 h 1444752"/>
              <a:gd name="connsiteX29" fmla="*/ 882396 w 1856232"/>
              <a:gd name="connsiteY29" fmla="*/ 1335024 h 1444752"/>
              <a:gd name="connsiteX30" fmla="*/ 1014984 w 1856232"/>
              <a:gd name="connsiteY30" fmla="*/ 1330452 h 1444752"/>
              <a:gd name="connsiteX31" fmla="*/ 1088136 w 1856232"/>
              <a:gd name="connsiteY31" fmla="*/ 1444752 h 1444752"/>
              <a:gd name="connsiteX32" fmla="*/ 1307592 w 1856232"/>
              <a:gd name="connsiteY32" fmla="*/ 1362456 h 1444752"/>
              <a:gd name="connsiteX33" fmla="*/ 1344168 w 1856232"/>
              <a:gd name="connsiteY33" fmla="*/ 1266444 h 1444752"/>
              <a:gd name="connsiteX34" fmla="*/ 1335024 w 1856232"/>
              <a:gd name="connsiteY34" fmla="*/ 1216152 h 1444752"/>
              <a:gd name="connsiteX35" fmla="*/ 1357884 w 1856232"/>
              <a:gd name="connsiteY35" fmla="*/ 1229868 h 1444752"/>
              <a:gd name="connsiteX36" fmla="*/ 1367028 w 1856232"/>
              <a:gd name="connsiteY36" fmla="*/ 1161288 h 1444752"/>
              <a:gd name="connsiteX37" fmla="*/ 1403604 w 1856232"/>
              <a:gd name="connsiteY37" fmla="*/ 1129284 h 1444752"/>
              <a:gd name="connsiteX38" fmla="*/ 1371600 w 1856232"/>
              <a:gd name="connsiteY38" fmla="*/ 1088136 h 1444752"/>
              <a:gd name="connsiteX39" fmla="*/ 1389888 w 1856232"/>
              <a:gd name="connsiteY39" fmla="*/ 1042416 h 1444752"/>
              <a:gd name="connsiteX40" fmla="*/ 1367028 w 1856232"/>
              <a:gd name="connsiteY40" fmla="*/ 1019556 h 1444752"/>
              <a:gd name="connsiteX41" fmla="*/ 1467612 w 1856232"/>
              <a:gd name="connsiteY41" fmla="*/ 928116 h 1444752"/>
              <a:gd name="connsiteX42" fmla="*/ 1559052 w 1856232"/>
              <a:gd name="connsiteY42" fmla="*/ 845820 h 1444752"/>
              <a:gd name="connsiteX43" fmla="*/ 1586484 w 1856232"/>
              <a:gd name="connsiteY43" fmla="*/ 845820 h 1444752"/>
              <a:gd name="connsiteX44" fmla="*/ 1595628 w 1856232"/>
              <a:gd name="connsiteY44" fmla="*/ 777240 h 1444752"/>
              <a:gd name="connsiteX45" fmla="*/ 1559052 w 1856232"/>
              <a:gd name="connsiteY45" fmla="*/ 736092 h 1444752"/>
              <a:gd name="connsiteX46" fmla="*/ 1668780 w 1856232"/>
              <a:gd name="connsiteY46" fmla="*/ 516636 h 1444752"/>
              <a:gd name="connsiteX47" fmla="*/ 1787652 w 1856232"/>
              <a:gd name="connsiteY47" fmla="*/ 539496 h 1444752"/>
              <a:gd name="connsiteX48" fmla="*/ 1856232 w 1856232"/>
              <a:gd name="connsiteY48" fmla="*/ 539496 h 1444752"/>
              <a:gd name="connsiteX49" fmla="*/ 1856232 w 1856232"/>
              <a:gd name="connsiteY49" fmla="*/ 493776 h 1444752"/>
              <a:gd name="connsiteX50" fmla="*/ 1641348 w 1856232"/>
              <a:gd name="connsiteY50" fmla="*/ 338328 h 1444752"/>
              <a:gd name="connsiteX51" fmla="*/ 1668780 w 1856232"/>
              <a:gd name="connsiteY51" fmla="*/ 269748 h 1444752"/>
              <a:gd name="connsiteX52" fmla="*/ 1586484 w 1856232"/>
              <a:gd name="connsiteY52" fmla="*/ 137160 h 1444752"/>
              <a:gd name="connsiteX53" fmla="*/ 1554480 w 1856232"/>
              <a:gd name="connsiteY53" fmla="*/ 91440 h 1444752"/>
              <a:gd name="connsiteX54" fmla="*/ 1517904 w 1856232"/>
              <a:gd name="connsiteY54" fmla="*/ 18288 h 1444752"/>
              <a:gd name="connsiteX55" fmla="*/ 1591056 w 1856232"/>
              <a:gd name="connsiteY55" fmla="*/ 9144 h 1444752"/>
              <a:gd name="connsiteX56" fmla="*/ 1659636 w 1856232"/>
              <a:gd name="connsiteY56" fmla="*/ 50292 h 1444752"/>
              <a:gd name="connsiteX57" fmla="*/ 1645920 w 1856232"/>
              <a:gd name="connsiteY57" fmla="*/ 0 h 1444752"/>
              <a:gd name="connsiteX58" fmla="*/ 1239012 w 1856232"/>
              <a:gd name="connsiteY58" fmla="*/ 0 h 1444752"/>
              <a:gd name="connsiteX59" fmla="*/ 1207008 w 1856232"/>
              <a:gd name="connsiteY59" fmla="*/ 132588 h 1444752"/>
              <a:gd name="connsiteX60" fmla="*/ 1152144 w 1856232"/>
              <a:gd name="connsiteY60" fmla="*/ 146304 h 1444752"/>
              <a:gd name="connsiteX61" fmla="*/ 1143000 w 1856232"/>
              <a:gd name="connsiteY61" fmla="*/ 196596 h 1444752"/>
              <a:gd name="connsiteX62" fmla="*/ 1165860 w 1856232"/>
              <a:gd name="connsiteY62" fmla="*/ 233172 h 1444752"/>
              <a:gd name="connsiteX63" fmla="*/ 1088136 w 1856232"/>
              <a:gd name="connsiteY63" fmla="*/ 292608 h 1444752"/>
              <a:gd name="connsiteX64" fmla="*/ 1042416 w 1856232"/>
              <a:gd name="connsiteY64" fmla="*/ 420624 h 1444752"/>
              <a:gd name="connsiteX65" fmla="*/ 969264 w 1856232"/>
              <a:gd name="connsiteY65" fmla="*/ 420624 h 1444752"/>
              <a:gd name="connsiteX66" fmla="*/ 914400 w 1856232"/>
              <a:gd name="connsiteY66" fmla="*/ 425196 h 1444752"/>
              <a:gd name="connsiteX67" fmla="*/ 859536 w 1856232"/>
              <a:gd name="connsiteY67" fmla="*/ 470916 h 1444752"/>
              <a:gd name="connsiteX68" fmla="*/ 781812 w 1856232"/>
              <a:gd name="connsiteY68" fmla="*/ 438912 h 1444752"/>
              <a:gd name="connsiteX69" fmla="*/ 736092 w 1856232"/>
              <a:gd name="connsiteY69" fmla="*/ 411480 h 1444752"/>
              <a:gd name="connsiteX70" fmla="*/ 603504 w 1856232"/>
              <a:gd name="connsiteY70" fmla="*/ 420624 h 1444752"/>
              <a:gd name="connsiteX71" fmla="*/ 576072 w 1856232"/>
              <a:gd name="connsiteY71" fmla="*/ 480060 h 1444752"/>
              <a:gd name="connsiteX72" fmla="*/ 530352 w 1856232"/>
              <a:gd name="connsiteY72" fmla="*/ 507492 h 1444752"/>
              <a:gd name="connsiteX73" fmla="*/ 425196 w 1856232"/>
              <a:gd name="connsiteY73" fmla="*/ 502920 h 1444752"/>
              <a:gd name="connsiteX74" fmla="*/ 324612 w 1856232"/>
              <a:gd name="connsiteY74" fmla="*/ 534924 h 1444752"/>
              <a:gd name="connsiteX75" fmla="*/ 242316 w 1856232"/>
              <a:gd name="connsiteY75" fmla="*/ 493776 h 1444752"/>
              <a:gd name="connsiteX76" fmla="*/ 123444 w 1856232"/>
              <a:gd name="connsiteY76" fmla="*/ 333756 h 1444752"/>
              <a:gd name="connsiteX0" fmla="*/ 123444 w 1856232"/>
              <a:gd name="connsiteY0" fmla="*/ 338328 h 1449324"/>
              <a:gd name="connsiteX1" fmla="*/ 13716 w 1856232"/>
              <a:gd name="connsiteY1" fmla="*/ 420624 h 1449324"/>
              <a:gd name="connsiteX2" fmla="*/ 27432 w 1856232"/>
              <a:gd name="connsiteY2" fmla="*/ 470916 h 1449324"/>
              <a:gd name="connsiteX3" fmla="*/ 0 w 1856232"/>
              <a:gd name="connsiteY3" fmla="*/ 498348 h 1449324"/>
              <a:gd name="connsiteX4" fmla="*/ 4572 w 1856232"/>
              <a:gd name="connsiteY4" fmla="*/ 626364 h 1449324"/>
              <a:gd name="connsiteX5" fmla="*/ 50292 w 1856232"/>
              <a:gd name="connsiteY5" fmla="*/ 704088 h 1449324"/>
              <a:gd name="connsiteX6" fmla="*/ 27432 w 1856232"/>
              <a:gd name="connsiteY6" fmla="*/ 754380 h 1449324"/>
              <a:gd name="connsiteX7" fmla="*/ 59436 w 1856232"/>
              <a:gd name="connsiteY7" fmla="*/ 822960 h 1449324"/>
              <a:gd name="connsiteX8" fmla="*/ 100584 w 1856232"/>
              <a:gd name="connsiteY8" fmla="*/ 841248 h 1449324"/>
              <a:gd name="connsiteX9" fmla="*/ 100584 w 1856232"/>
              <a:gd name="connsiteY9" fmla="*/ 841248 h 1449324"/>
              <a:gd name="connsiteX10" fmla="*/ 100584 w 1856232"/>
              <a:gd name="connsiteY10" fmla="*/ 841248 h 1449324"/>
              <a:gd name="connsiteX11" fmla="*/ 146304 w 1856232"/>
              <a:gd name="connsiteY11" fmla="*/ 868680 h 1449324"/>
              <a:gd name="connsiteX12" fmla="*/ 219456 w 1856232"/>
              <a:gd name="connsiteY12" fmla="*/ 960120 h 1449324"/>
              <a:gd name="connsiteX13" fmla="*/ 192024 w 1856232"/>
              <a:gd name="connsiteY13" fmla="*/ 1024128 h 1449324"/>
              <a:gd name="connsiteX14" fmla="*/ 210312 w 1856232"/>
              <a:gd name="connsiteY14" fmla="*/ 1078992 h 1449324"/>
              <a:gd name="connsiteX15" fmla="*/ 242316 w 1856232"/>
              <a:gd name="connsiteY15" fmla="*/ 1239012 h 1449324"/>
              <a:gd name="connsiteX16" fmla="*/ 301752 w 1856232"/>
              <a:gd name="connsiteY16" fmla="*/ 1239012 h 1449324"/>
              <a:gd name="connsiteX17" fmla="*/ 342900 w 1856232"/>
              <a:gd name="connsiteY17" fmla="*/ 1257300 h 1449324"/>
              <a:gd name="connsiteX18" fmla="*/ 374904 w 1856232"/>
              <a:gd name="connsiteY18" fmla="*/ 1266444 h 1449324"/>
              <a:gd name="connsiteX19" fmla="*/ 457200 w 1856232"/>
              <a:gd name="connsiteY19" fmla="*/ 1243584 h 1449324"/>
              <a:gd name="connsiteX20" fmla="*/ 457200 w 1856232"/>
              <a:gd name="connsiteY20" fmla="*/ 1243584 h 1449324"/>
              <a:gd name="connsiteX21" fmla="*/ 502920 w 1856232"/>
              <a:gd name="connsiteY21" fmla="*/ 1229868 h 1449324"/>
              <a:gd name="connsiteX22" fmla="*/ 544068 w 1856232"/>
              <a:gd name="connsiteY22" fmla="*/ 1367028 h 1449324"/>
              <a:gd name="connsiteX23" fmla="*/ 608076 w 1856232"/>
              <a:gd name="connsiteY23" fmla="*/ 1321308 h 1449324"/>
              <a:gd name="connsiteX24" fmla="*/ 676656 w 1856232"/>
              <a:gd name="connsiteY24" fmla="*/ 1335024 h 1449324"/>
              <a:gd name="connsiteX25" fmla="*/ 740664 w 1856232"/>
              <a:gd name="connsiteY25" fmla="*/ 1303020 h 1449324"/>
              <a:gd name="connsiteX26" fmla="*/ 758952 w 1856232"/>
              <a:gd name="connsiteY26" fmla="*/ 1266444 h 1449324"/>
              <a:gd name="connsiteX27" fmla="*/ 818388 w 1856232"/>
              <a:gd name="connsiteY27" fmla="*/ 1307592 h 1449324"/>
              <a:gd name="connsiteX28" fmla="*/ 868680 w 1856232"/>
              <a:gd name="connsiteY28" fmla="*/ 1289304 h 1449324"/>
              <a:gd name="connsiteX29" fmla="*/ 882396 w 1856232"/>
              <a:gd name="connsiteY29" fmla="*/ 1339596 h 1449324"/>
              <a:gd name="connsiteX30" fmla="*/ 1014984 w 1856232"/>
              <a:gd name="connsiteY30" fmla="*/ 1335024 h 1449324"/>
              <a:gd name="connsiteX31" fmla="*/ 1088136 w 1856232"/>
              <a:gd name="connsiteY31" fmla="*/ 1449324 h 1449324"/>
              <a:gd name="connsiteX32" fmla="*/ 1307592 w 1856232"/>
              <a:gd name="connsiteY32" fmla="*/ 1367028 h 1449324"/>
              <a:gd name="connsiteX33" fmla="*/ 1344168 w 1856232"/>
              <a:gd name="connsiteY33" fmla="*/ 1271016 h 1449324"/>
              <a:gd name="connsiteX34" fmla="*/ 1335024 w 1856232"/>
              <a:gd name="connsiteY34" fmla="*/ 1220724 h 1449324"/>
              <a:gd name="connsiteX35" fmla="*/ 1357884 w 1856232"/>
              <a:gd name="connsiteY35" fmla="*/ 1234440 h 1449324"/>
              <a:gd name="connsiteX36" fmla="*/ 1367028 w 1856232"/>
              <a:gd name="connsiteY36" fmla="*/ 1165860 h 1449324"/>
              <a:gd name="connsiteX37" fmla="*/ 1403604 w 1856232"/>
              <a:gd name="connsiteY37" fmla="*/ 1133856 h 1449324"/>
              <a:gd name="connsiteX38" fmla="*/ 1371600 w 1856232"/>
              <a:gd name="connsiteY38" fmla="*/ 1092708 h 1449324"/>
              <a:gd name="connsiteX39" fmla="*/ 1389888 w 1856232"/>
              <a:gd name="connsiteY39" fmla="*/ 1046988 h 1449324"/>
              <a:gd name="connsiteX40" fmla="*/ 1367028 w 1856232"/>
              <a:gd name="connsiteY40" fmla="*/ 1024128 h 1449324"/>
              <a:gd name="connsiteX41" fmla="*/ 1467612 w 1856232"/>
              <a:gd name="connsiteY41" fmla="*/ 932688 h 1449324"/>
              <a:gd name="connsiteX42" fmla="*/ 1559052 w 1856232"/>
              <a:gd name="connsiteY42" fmla="*/ 850392 h 1449324"/>
              <a:gd name="connsiteX43" fmla="*/ 1586484 w 1856232"/>
              <a:gd name="connsiteY43" fmla="*/ 850392 h 1449324"/>
              <a:gd name="connsiteX44" fmla="*/ 1595628 w 1856232"/>
              <a:gd name="connsiteY44" fmla="*/ 781812 h 1449324"/>
              <a:gd name="connsiteX45" fmla="*/ 1559052 w 1856232"/>
              <a:gd name="connsiteY45" fmla="*/ 740664 h 1449324"/>
              <a:gd name="connsiteX46" fmla="*/ 1668780 w 1856232"/>
              <a:gd name="connsiteY46" fmla="*/ 521208 h 1449324"/>
              <a:gd name="connsiteX47" fmla="*/ 1787652 w 1856232"/>
              <a:gd name="connsiteY47" fmla="*/ 544068 h 1449324"/>
              <a:gd name="connsiteX48" fmla="*/ 1856232 w 1856232"/>
              <a:gd name="connsiteY48" fmla="*/ 544068 h 1449324"/>
              <a:gd name="connsiteX49" fmla="*/ 1856232 w 1856232"/>
              <a:gd name="connsiteY49" fmla="*/ 498348 h 1449324"/>
              <a:gd name="connsiteX50" fmla="*/ 1641348 w 1856232"/>
              <a:gd name="connsiteY50" fmla="*/ 342900 h 1449324"/>
              <a:gd name="connsiteX51" fmla="*/ 1668780 w 1856232"/>
              <a:gd name="connsiteY51" fmla="*/ 274320 h 1449324"/>
              <a:gd name="connsiteX52" fmla="*/ 1586484 w 1856232"/>
              <a:gd name="connsiteY52" fmla="*/ 141732 h 1449324"/>
              <a:gd name="connsiteX53" fmla="*/ 1554480 w 1856232"/>
              <a:gd name="connsiteY53" fmla="*/ 96012 h 1449324"/>
              <a:gd name="connsiteX54" fmla="*/ 1517904 w 1856232"/>
              <a:gd name="connsiteY54" fmla="*/ 22860 h 1449324"/>
              <a:gd name="connsiteX55" fmla="*/ 1591056 w 1856232"/>
              <a:gd name="connsiteY55" fmla="*/ 13716 h 1449324"/>
              <a:gd name="connsiteX56" fmla="*/ 1659636 w 1856232"/>
              <a:gd name="connsiteY56" fmla="*/ 54864 h 1449324"/>
              <a:gd name="connsiteX57" fmla="*/ 1645920 w 1856232"/>
              <a:gd name="connsiteY57" fmla="*/ 4572 h 1449324"/>
              <a:gd name="connsiteX58" fmla="*/ 1335024 w 1856232"/>
              <a:gd name="connsiteY58" fmla="*/ 0 h 1449324"/>
              <a:gd name="connsiteX59" fmla="*/ 1239012 w 1856232"/>
              <a:gd name="connsiteY59" fmla="*/ 4572 h 1449324"/>
              <a:gd name="connsiteX60" fmla="*/ 1207008 w 1856232"/>
              <a:gd name="connsiteY60" fmla="*/ 137160 h 1449324"/>
              <a:gd name="connsiteX61" fmla="*/ 1152144 w 1856232"/>
              <a:gd name="connsiteY61" fmla="*/ 150876 h 1449324"/>
              <a:gd name="connsiteX62" fmla="*/ 1143000 w 1856232"/>
              <a:gd name="connsiteY62" fmla="*/ 201168 h 1449324"/>
              <a:gd name="connsiteX63" fmla="*/ 1165860 w 1856232"/>
              <a:gd name="connsiteY63" fmla="*/ 237744 h 1449324"/>
              <a:gd name="connsiteX64" fmla="*/ 1088136 w 1856232"/>
              <a:gd name="connsiteY64" fmla="*/ 297180 h 1449324"/>
              <a:gd name="connsiteX65" fmla="*/ 1042416 w 1856232"/>
              <a:gd name="connsiteY65" fmla="*/ 425196 h 1449324"/>
              <a:gd name="connsiteX66" fmla="*/ 969264 w 1856232"/>
              <a:gd name="connsiteY66" fmla="*/ 425196 h 1449324"/>
              <a:gd name="connsiteX67" fmla="*/ 914400 w 1856232"/>
              <a:gd name="connsiteY67" fmla="*/ 429768 h 1449324"/>
              <a:gd name="connsiteX68" fmla="*/ 859536 w 1856232"/>
              <a:gd name="connsiteY68" fmla="*/ 475488 h 1449324"/>
              <a:gd name="connsiteX69" fmla="*/ 781812 w 1856232"/>
              <a:gd name="connsiteY69" fmla="*/ 443484 h 1449324"/>
              <a:gd name="connsiteX70" fmla="*/ 736092 w 1856232"/>
              <a:gd name="connsiteY70" fmla="*/ 416052 h 1449324"/>
              <a:gd name="connsiteX71" fmla="*/ 603504 w 1856232"/>
              <a:gd name="connsiteY71" fmla="*/ 425196 h 1449324"/>
              <a:gd name="connsiteX72" fmla="*/ 576072 w 1856232"/>
              <a:gd name="connsiteY72" fmla="*/ 484632 h 1449324"/>
              <a:gd name="connsiteX73" fmla="*/ 530352 w 1856232"/>
              <a:gd name="connsiteY73" fmla="*/ 512064 h 1449324"/>
              <a:gd name="connsiteX74" fmla="*/ 425196 w 1856232"/>
              <a:gd name="connsiteY74" fmla="*/ 507492 h 1449324"/>
              <a:gd name="connsiteX75" fmla="*/ 324612 w 1856232"/>
              <a:gd name="connsiteY75" fmla="*/ 539496 h 1449324"/>
              <a:gd name="connsiteX76" fmla="*/ 242316 w 1856232"/>
              <a:gd name="connsiteY76" fmla="*/ 498348 h 1449324"/>
              <a:gd name="connsiteX77" fmla="*/ 123444 w 1856232"/>
              <a:gd name="connsiteY77" fmla="*/ 338328 h 1449324"/>
              <a:gd name="connsiteX0" fmla="*/ 123444 w 1856232"/>
              <a:gd name="connsiteY0" fmla="*/ 457200 h 1568196"/>
              <a:gd name="connsiteX1" fmla="*/ 13716 w 1856232"/>
              <a:gd name="connsiteY1" fmla="*/ 539496 h 1568196"/>
              <a:gd name="connsiteX2" fmla="*/ 27432 w 1856232"/>
              <a:gd name="connsiteY2" fmla="*/ 589788 h 1568196"/>
              <a:gd name="connsiteX3" fmla="*/ 0 w 1856232"/>
              <a:gd name="connsiteY3" fmla="*/ 617220 h 1568196"/>
              <a:gd name="connsiteX4" fmla="*/ 4572 w 1856232"/>
              <a:gd name="connsiteY4" fmla="*/ 745236 h 1568196"/>
              <a:gd name="connsiteX5" fmla="*/ 50292 w 1856232"/>
              <a:gd name="connsiteY5" fmla="*/ 822960 h 1568196"/>
              <a:gd name="connsiteX6" fmla="*/ 27432 w 1856232"/>
              <a:gd name="connsiteY6" fmla="*/ 873252 h 1568196"/>
              <a:gd name="connsiteX7" fmla="*/ 59436 w 1856232"/>
              <a:gd name="connsiteY7" fmla="*/ 941832 h 1568196"/>
              <a:gd name="connsiteX8" fmla="*/ 100584 w 1856232"/>
              <a:gd name="connsiteY8" fmla="*/ 960120 h 1568196"/>
              <a:gd name="connsiteX9" fmla="*/ 100584 w 1856232"/>
              <a:gd name="connsiteY9" fmla="*/ 960120 h 1568196"/>
              <a:gd name="connsiteX10" fmla="*/ 100584 w 1856232"/>
              <a:gd name="connsiteY10" fmla="*/ 960120 h 1568196"/>
              <a:gd name="connsiteX11" fmla="*/ 146304 w 1856232"/>
              <a:gd name="connsiteY11" fmla="*/ 987552 h 1568196"/>
              <a:gd name="connsiteX12" fmla="*/ 219456 w 1856232"/>
              <a:gd name="connsiteY12" fmla="*/ 1078992 h 1568196"/>
              <a:gd name="connsiteX13" fmla="*/ 192024 w 1856232"/>
              <a:gd name="connsiteY13" fmla="*/ 1143000 h 1568196"/>
              <a:gd name="connsiteX14" fmla="*/ 210312 w 1856232"/>
              <a:gd name="connsiteY14" fmla="*/ 1197864 h 1568196"/>
              <a:gd name="connsiteX15" fmla="*/ 242316 w 1856232"/>
              <a:gd name="connsiteY15" fmla="*/ 1357884 h 1568196"/>
              <a:gd name="connsiteX16" fmla="*/ 301752 w 1856232"/>
              <a:gd name="connsiteY16" fmla="*/ 1357884 h 1568196"/>
              <a:gd name="connsiteX17" fmla="*/ 342900 w 1856232"/>
              <a:gd name="connsiteY17" fmla="*/ 1376172 h 1568196"/>
              <a:gd name="connsiteX18" fmla="*/ 374904 w 1856232"/>
              <a:gd name="connsiteY18" fmla="*/ 1385316 h 1568196"/>
              <a:gd name="connsiteX19" fmla="*/ 457200 w 1856232"/>
              <a:gd name="connsiteY19" fmla="*/ 1362456 h 1568196"/>
              <a:gd name="connsiteX20" fmla="*/ 457200 w 1856232"/>
              <a:gd name="connsiteY20" fmla="*/ 1362456 h 1568196"/>
              <a:gd name="connsiteX21" fmla="*/ 502920 w 1856232"/>
              <a:gd name="connsiteY21" fmla="*/ 1348740 h 1568196"/>
              <a:gd name="connsiteX22" fmla="*/ 544068 w 1856232"/>
              <a:gd name="connsiteY22" fmla="*/ 1485900 h 1568196"/>
              <a:gd name="connsiteX23" fmla="*/ 608076 w 1856232"/>
              <a:gd name="connsiteY23" fmla="*/ 1440180 h 1568196"/>
              <a:gd name="connsiteX24" fmla="*/ 676656 w 1856232"/>
              <a:gd name="connsiteY24" fmla="*/ 1453896 h 1568196"/>
              <a:gd name="connsiteX25" fmla="*/ 740664 w 1856232"/>
              <a:gd name="connsiteY25" fmla="*/ 1421892 h 1568196"/>
              <a:gd name="connsiteX26" fmla="*/ 758952 w 1856232"/>
              <a:gd name="connsiteY26" fmla="*/ 1385316 h 1568196"/>
              <a:gd name="connsiteX27" fmla="*/ 818388 w 1856232"/>
              <a:gd name="connsiteY27" fmla="*/ 1426464 h 1568196"/>
              <a:gd name="connsiteX28" fmla="*/ 868680 w 1856232"/>
              <a:gd name="connsiteY28" fmla="*/ 1408176 h 1568196"/>
              <a:gd name="connsiteX29" fmla="*/ 882396 w 1856232"/>
              <a:gd name="connsiteY29" fmla="*/ 1458468 h 1568196"/>
              <a:gd name="connsiteX30" fmla="*/ 1014984 w 1856232"/>
              <a:gd name="connsiteY30" fmla="*/ 1453896 h 1568196"/>
              <a:gd name="connsiteX31" fmla="*/ 1088136 w 1856232"/>
              <a:gd name="connsiteY31" fmla="*/ 1568196 h 1568196"/>
              <a:gd name="connsiteX32" fmla="*/ 1307592 w 1856232"/>
              <a:gd name="connsiteY32" fmla="*/ 1485900 h 1568196"/>
              <a:gd name="connsiteX33" fmla="*/ 1344168 w 1856232"/>
              <a:gd name="connsiteY33" fmla="*/ 1389888 h 1568196"/>
              <a:gd name="connsiteX34" fmla="*/ 1335024 w 1856232"/>
              <a:gd name="connsiteY34" fmla="*/ 1339596 h 1568196"/>
              <a:gd name="connsiteX35" fmla="*/ 1357884 w 1856232"/>
              <a:gd name="connsiteY35" fmla="*/ 1353312 h 1568196"/>
              <a:gd name="connsiteX36" fmla="*/ 1367028 w 1856232"/>
              <a:gd name="connsiteY36" fmla="*/ 1284732 h 1568196"/>
              <a:gd name="connsiteX37" fmla="*/ 1403604 w 1856232"/>
              <a:gd name="connsiteY37" fmla="*/ 1252728 h 1568196"/>
              <a:gd name="connsiteX38" fmla="*/ 1371600 w 1856232"/>
              <a:gd name="connsiteY38" fmla="*/ 1211580 h 1568196"/>
              <a:gd name="connsiteX39" fmla="*/ 1389888 w 1856232"/>
              <a:gd name="connsiteY39" fmla="*/ 1165860 h 1568196"/>
              <a:gd name="connsiteX40" fmla="*/ 1367028 w 1856232"/>
              <a:gd name="connsiteY40" fmla="*/ 1143000 h 1568196"/>
              <a:gd name="connsiteX41" fmla="*/ 1467612 w 1856232"/>
              <a:gd name="connsiteY41" fmla="*/ 1051560 h 1568196"/>
              <a:gd name="connsiteX42" fmla="*/ 1559052 w 1856232"/>
              <a:gd name="connsiteY42" fmla="*/ 969264 h 1568196"/>
              <a:gd name="connsiteX43" fmla="*/ 1586484 w 1856232"/>
              <a:gd name="connsiteY43" fmla="*/ 969264 h 1568196"/>
              <a:gd name="connsiteX44" fmla="*/ 1595628 w 1856232"/>
              <a:gd name="connsiteY44" fmla="*/ 900684 h 1568196"/>
              <a:gd name="connsiteX45" fmla="*/ 1559052 w 1856232"/>
              <a:gd name="connsiteY45" fmla="*/ 859536 h 1568196"/>
              <a:gd name="connsiteX46" fmla="*/ 1668780 w 1856232"/>
              <a:gd name="connsiteY46" fmla="*/ 640080 h 1568196"/>
              <a:gd name="connsiteX47" fmla="*/ 1787652 w 1856232"/>
              <a:gd name="connsiteY47" fmla="*/ 662940 h 1568196"/>
              <a:gd name="connsiteX48" fmla="*/ 1856232 w 1856232"/>
              <a:gd name="connsiteY48" fmla="*/ 662940 h 1568196"/>
              <a:gd name="connsiteX49" fmla="*/ 1856232 w 1856232"/>
              <a:gd name="connsiteY49" fmla="*/ 617220 h 1568196"/>
              <a:gd name="connsiteX50" fmla="*/ 1641348 w 1856232"/>
              <a:gd name="connsiteY50" fmla="*/ 461772 h 1568196"/>
              <a:gd name="connsiteX51" fmla="*/ 1668780 w 1856232"/>
              <a:gd name="connsiteY51" fmla="*/ 393192 h 1568196"/>
              <a:gd name="connsiteX52" fmla="*/ 1586484 w 1856232"/>
              <a:gd name="connsiteY52" fmla="*/ 260604 h 1568196"/>
              <a:gd name="connsiteX53" fmla="*/ 1554480 w 1856232"/>
              <a:gd name="connsiteY53" fmla="*/ 214884 h 1568196"/>
              <a:gd name="connsiteX54" fmla="*/ 1517904 w 1856232"/>
              <a:gd name="connsiteY54" fmla="*/ 141732 h 1568196"/>
              <a:gd name="connsiteX55" fmla="*/ 1591056 w 1856232"/>
              <a:gd name="connsiteY55" fmla="*/ 132588 h 1568196"/>
              <a:gd name="connsiteX56" fmla="*/ 1659636 w 1856232"/>
              <a:gd name="connsiteY56" fmla="*/ 173736 h 1568196"/>
              <a:gd name="connsiteX57" fmla="*/ 1645920 w 1856232"/>
              <a:gd name="connsiteY57" fmla="*/ 123444 h 1568196"/>
              <a:gd name="connsiteX58" fmla="*/ 1280160 w 1856232"/>
              <a:gd name="connsiteY58" fmla="*/ 0 h 1568196"/>
              <a:gd name="connsiteX59" fmla="*/ 1239012 w 1856232"/>
              <a:gd name="connsiteY59" fmla="*/ 123444 h 1568196"/>
              <a:gd name="connsiteX60" fmla="*/ 1207008 w 1856232"/>
              <a:gd name="connsiteY60" fmla="*/ 256032 h 1568196"/>
              <a:gd name="connsiteX61" fmla="*/ 1152144 w 1856232"/>
              <a:gd name="connsiteY61" fmla="*/ 269748 h 1568196"/>
              <a:gd name="connsiteX62" fmla="*/ 1143000 w 1856232"/>
              <a:gd name="connsiteY62" fmla="*/ 320040 h 1568196"/>
              <a:gd name="connsiteX63" fmla="*/ 1165860 w 1856232"/>
              <a:gd name="connsiteY63" fmla="*/ 356616 h 1568196"/>
              <a:gd name="connsiteX64" fmla="*/ 1088136 w 1856232"/>
              <a:gd name="connsiteY64" fmla="*/ 416052 h 1568196"/>
              <a:gd name="connsiteX65" fmla="*/ 1042416 w 1856232"/>
              <a:gd name="connsiteY65" fmla="*/ 544068 h 1568196"/>
              <a:gd name="connsiteX66" fmla="*/ 969264 w 1856232"/>
              <a:gd name="connsiteY66" fmla="*/ 544068 h 1568196"/>
              <a:gd name="connsiteX67" fmla="*/ 914400 w 1856232"/>
              <a:gd name="connsiteY67" fmla="*/ 548640 h 1568196"/>
              <a:gd name="connsiteX68" fmla="*/ 859536 w 1856232"/>
              <a:gd name="connsiteY68" fmla="*/ 594360 h 1568196"/>
              <a:gd name="connsiteX69" fmla="*/ 781812 w 1856232"/>
              <a:gd name="connsiteY69" fmla="*/ 562356 h 1568196"/>
              <a:gd name="connsiteX70" fmla="*/ 736092 w 1856232"/>
              <a:gd name="connsiteY70" fmla="*/ 534924 h 1568196"/>
              <a:gd name="connsiteX71" fmla="*/ 603504 w 1856232"/>
              <a:gd name="connsiteY71" fmla="*/ 544068 h 1568196"/>
              <a:gd name="connsiteX72" fmla="*/ 576072 w 1856232"/>
              <a:gd name="connsiteY72" fmla="*/ 603504 h 1568196"/>
              <a:gd name="connsiteX73" fmla="*/ 530352 w 1856232"/>
              <a:gd name="connsiteY73" fmla="*/ 630936 h 1568196"/>
              <a:gd name="connsiteX74" fmla="*/ 425196 w 1856232"/>
              <a:gd name="connsiteY74" fmla="*/ 626364 h 1568196"/>
              <a:gd name="connsiteX75" fmla="*/ 324612 w 1856232"/>
              <a:gd name="connsiteY75" fmla="*/ 658368 h 1568196"/>
              <a:gd name="connsiteX76" fmla="*/ 242316 w 1856232"/>
              <a:gd name="connsiteY76" fmla="*/ 617220 h 1568196"/>
              <a:gd name="connsiteX77" fmla="*/ 123444 w 1856232"/>
              <a:gd name="connsiteY77" fmla="*/ 457200 h 1568196"/>
              <a:gd name="connsiteX0" fmla="*/ 123444 w 1856232"/>
              <a:gd name="connsiteY0" fmla="*/ 457200 h 1568196"/>
              <a:gd name="connsiteX1" fmla="*/ 13716 w 1856232"/>
              <a:gd name="connsiteY1" fmla="*/ 539496 h 1568196"/>
              <a:gd name="connsiteX2" fmla="*/ 27432 w 1856232"/>
              <a:gd name="connsiteY2" fmla="*/ 589788 h 1568196"/>
              <a:gd name="connsiteX3" fmla="*/ 0 w 1856232"/>
              <a:gd name="connsiteY3" fmla="*/ 617220 h 1568196"/>
              <a:gd name="connsiteX4" fmla="*/ 4572 w 1856232"/>
              <a:gd name="connsiteY4" fmla="*/ 745236 h 1568196"/>
              <a:gd name="connsiteX5" fmla="*/ 50292 w 1856232"/>
              <a:gd name="connsiteY5" fmla="*/ 822960 h 1568196"/>
              <a:gd name="connsiteX6" fmla="*/ 27432 w 1856232"/>
              <a:gd name="connsiteY6" fmla="*/ 873252 h 1568196"/>
              <a:gd name="connsiteX7" fmla="*/ 59436 w 1856232"/>
              <a:gd name="connsiteY7" fmla="*/ 941832 h 1568196"/>
              <a:gd name="connsiteX8" fmla="*/ 100584 w 1856232"/>
              <a:gd name="connsiteY8" fmla="*/ 960120 h 1568196"/>
              <a:gd name="connsiteX9" fmla="*/ 100584 w 1856232"/>
              <a:gd name="connsiteY9" fmla="*/ 960120 h 1568196"/>
              <a:gd name="connsiteX10" fmla="*/ 100584 w 1856232"/>
              <a:gd name="connsiteY10" fmla="*/ 960120 h 1568196"/>
              <a:gd name="connsiteX11" fmla="*/ 146304 w 1856232"/>
              <a:gd name="connsiteY11" fmla="*/ 987552 h 1568196"/>
              <a:gd name="connsiteX12" fmla="*/ 219456 w 1856232"/>
              <a:gd name="connsiteY12" fmla="*/ 1078992 h 1568196"/>
              <a:gd name="connsiteX13" fmla="*/ 192024 w 1856232"/>
              <a:gd name="connsiteY13" fmla="*/ 1143000 h 1568196"/>
              <a:gd name="connsiteX14" fmla="*/ 210312 w 1856232"/>
              <a:gd name="connsiteY14" fmla="*/ 1197864 h 1568196"/>
              <a:gd name="connsiteX15" fmla="*/ 242316 w 1856232"/>
              <a:gd name="connsiteY15" fmla="*/ 1357884 h 1568196"/>
              <a:gd name="connsiteX16" fmla="*/ 301752 w 1856232"/>
              <a:gd name="connsiteY16" fmla="*/ 1357884 h 1568196"/>
              <a:gd name="connsiteX17" fmla="*/ 342900 w 1856232"/>
              <a:gd name="connsiteY17" fmla="*/ 1376172 h 1568196"/>
              <a:gd name="connsiteX18" fmla="*/ 374904 w 1856232"/>
              <a:gd name="connsiteY18" fmla="*/ 1385316 h 1568196"/>
              <a:gd name="connsiteX19" fmla="*/ 457200 w 1856232"/>
              <a:gd name="connsiteY19" fmla="*/ 1362456 h 1568196"/>
              <a:gd name="connsiteX20" fmla="*/ 457200 w 1856232"/>
              <a:gd name="connsiteY20" fmla="*/ 1362456 h 1568196"/>
              <a:gd name="connsiteX21" fmla="*/ 502920 w 1856232"/>
              <a:gd name="connsiteY21" fmla="*/ 1348740 h 1568196"/>
              <a:gd name="connsiteX22" fmla="*/ 544068 w 1856232"/>
              <a:gd name="connsiteY22" fmla="*/ 1485900 h 1568196"/>
              <a:gd name="connsiteX23" fmla="*/ 608076 w 1856232"/>
              <a:gd name="connsiteY23" fmla="*/ 1440180 h 1568196"/>
              <a:gd name="connsiteX24" fmla="*/ 676656 w 1856232"/>
              <a:gd name="connsiteY24" fmla="*/ 1453896 h 1568196"/>
              <a:gd name="connsiteX25" fmla="*/ 740664 w 1856232"/>
              <a:gd name="connsiteY25" fmla="*/ 1421892 h 1568196"/>
              <a:gd name="connsiteX26" fmla="*/ 758952 w 1856232"/>
              <a:gd name="connsiteY26" fmla="*/ 1385316 h 1568196"/>
              <a:gd name="connsiteX27" fmla="*/ 818388 w 1856232"/>
              <a:gd name="connsiteY27" fmla="*/ 1426464 h 1568196"/>
              <a:gd name="connsiteX28" fmla="*/ 868680 w 1856232"/>
              <a:gd name="connsiteY28" fmla="*/ 1408176 h 1568196"/>
              <a:gd name="connsiteX29" fmla="*/ 882396 w 1856232"/>
              <a:gd name="connsiteY29" fmla="*/ 1458468 h 1568196"/>
              <a:gd name="connsiteX30" fmla="*/ 1014984 w 1856232"/>
              <a:gd name="connsiteY30" fmla="*/ 1453896 h 1568196"/>
              <a:gd name="connsiteX31" fmla="*/ 1088136 w 1856232"/>
              <a:gd name="connsiteY31" fmla="*/ 1568196 h 1568196"/>
              <a:gd name="connsiteX32" fmla="*/ 1307592 w 1856232"/>
              <a:gd name="connsiteY32" fmla="*/ 1485900 h 1568196"/>
              <a:gd name="connsiteX33" fmla="*/ 1344168 w 1856232"/>
              <a:gd name="connsiteY33" fmla="*/ 1389888 h 1568196"/>
              <a:gd name="connsiteX34" fmla="*/ 1335024 w 1856232"/>
              <a:gd name="connsiteY34" fmla="*/ 1339596 h 1568196"/>
              <a:gd name="connsiteX35" fmla="*/ 1357884 w 1856232"/>
              <a:gd name="connsiteY35" fmla="*/ 1353312 h 1568196"/>
              <a:gd name="connsiteX36" fmla="*/ 1367028 w 1856232"/>
              <a:gd name="connsiteY36" fmla="*/ 1284732 h 1568196"/>
              <a:gd name="connsiteX37" fmla="*/ 1403604 w 1856232"/>
              <a:gd name="connsiteY37" fmla="*/ 1252728 h 1568196"/>
              <a:gd name="connsiteX38" fmla="*/ 1371600 w 1856232"/>
              <a:gd name="connsiteY38" fmla="*/ 1211580 h 1568196"/>
              <a:gd name="connsiteX39" fmla="*/ 1389888 w 1856232"/>
              <a:gd name="connsiteY39" fmla="*/ 1165860 h 1568196"/>
              <a:gd name="connsiteX40" fmla="*/ 1367028 w 1856232"/>
              <a:gd name="connsiteY40" fmla="*/ 1143000 h 1568196"/>
              <a:gd name="connsiteX41" fmla="*/ 1467612 w 1856232"/>
              <a:gd name="connsiteY41" fmla="*/ 1051560 h 1568196"/>
              <a:gd name="connsiteX42" fmla="*/ 1559052 w 1856232"/>
              <a:gd name="connsiteY42" fmla="*/ 969264 h 1568196"/>
              <a:gd name="connsiteX43" fmla="*/ 1586484 w 1856232"/>
              <a:gd name="connsiteY43" fmla="*/ 969264 h 1568196"/>
              <a:gd name="connsiteX44" fmla="*/ 1595628 w 1856232"/>
              <a:gd name="connsiteY44" fmla="*/ 900684 h 1568196"/>
              <a:gd name="connsiteX45" fmla="*/ 1559052 w 1856232"/>
              <a:gd name="connsiteY45" fmla="*/ 859536 h 1568196"/>
              <a:gd name="connsiteX46" fmla="*/ 1668780 w 1856232"/>
              <a:gd name="connsiteY46" fmla="*/ 640080 h 1568196"/>
              <a:gd name="connsiteX47" fmla="*/ 1787652 w 1856232"/>
              <a:gd name="connsiteY47" fmla="*/ 662940 h 1568196"/>
              <a:gd name="connsiteX48" fmla="*/ 1856232 w 1856232"/>
              <a:gd name="connsiteY48" fmla="*/ 662940 h 1568196"/>
              <a:gd name="connsiteX49" fmla="*/ 1856232 w 1856232"/>
              <a:gd name="connsiteY49" fmla="*/ 617220 h 1568196"/>
              <a:gd name="connsiteX50" fmla="*/ 1641348 w 1856232"/>
              <a:gd name="connsiteY50" fmla="*/ 461772 h 1568196"/>
              <a:gd name="connsiteX51" fmla="*/ 1668780 w 1856232"/>
              <a:gd name="connsiteY51" fmla="*/ 393192 h 1568196"/>
              <a:gd name="connsiteX52" fmla="*/ 1586484 w 1856232"/>
              <a:gd name="connsiteY52" fmla="*/ 260604 h 1568196"/>
              <a:gd name="connsiteX53" fmla="*/ 1554480 w 1856232"/>
              <a:gd name="connsiteY53" fmla="*/ 214884 h 1568196"/>
              <a:gd name="connsiteX54" fmla="*/ 1517904 w 1856232"/>
              <a:gd name="connsiteY54" fmla="*/ 141732 h 1568196"/>
              <a:gd name="connsiteX55" fmla="*/ 1591056 w 1856232"/>
              <a:gd name="connsiteY55" fmla="*/ 132588 h 1568196"/>
              <a:gd name="connsiteX56" fmla="*/ 1659636 w 1856232"/>
              <a:gd name="connsiteY56" fmla="*/ 173736 h 1568196"/>
              <a:gd name="connsiteX57" fmla="*/ 1645920 w 1856232"/>
              <a:gd name="connsiteY57" fmla="*/ 123444 h 1568196"/>
              <a:gd name="connsiteX58" fmla="*/ 1467612 w 1856232"/>
              <a:gd name="connsiteY58" fmla="*/ 68580 h 1568196"/>
              <a:gd name="connsiteX59" fmla="*/ 1280160 w 1856232"/>
              <a:gd name="connsiteY59" fmla="*/ 0 h 1568196"/>
              <a:gd name="connsiteX60" fmla="*/ 1239012 w 1856232"/>
              <a:gd name="connsiteY60" fmla="*/ 123444 h 1568196"/>
              <a:gd name="connsiteX61" fmla="*/ 1207008 w 1856232"/>
              <a:gd name="connsiteY61" fmla="*/ 256032 h 1568196"/>
              <a:gd name="connsiteX62" fmla="*/ 1152144 w 1856232"/>
              <a:gd name="connsiteY62" fmla="*/ 269748 h 1568196"/>
              <a:gd name="connsiteX63" fmla="*/ 1143000 w 1856232"/>
              <a:gd name="connsiteY63" fmla="*/ 320040 h 1568196"/>
              <a:gd name="connsiteX64" fmla="*/ 1165860 w 1856232"/>
              <a:gd name="connsiteY64" fmla="*/ 356616 h 1568196"/>
              <a:gd name="connsiteX65" fmla="*/ 1088136 w 1856232"/>
              <a:gd name="connsiteY65" fmla="*/ 416052 h 1568196"/>
              <a:gd name="connsiteX66" fmla="*/ 1042416 w 1856232"/>
              <a:gd name="connsiteY66" fmla="*/ 544068 h 1568196"/>
              <a:gd name="connsiteX67" fmla="*/ 969264 w 1856232"/>
              <a:gd name="connsiteY67" fmla="*/ 544068 h 1568196"/>
              <a:gd name="connsiteX68" fmla="*/ 914400 w 1856232"/>
              <a:gd name="connsiteY68" fmla="*/ 548640 h 1568196"/>
              <a:gd name="connsiteX69" fmla="*/ 859536 w 1856232"/>
              <a:gd name="connsiteY69" fmla="*/ 594360 h 1568196"/>
              <a:gd name="connsiteX70" fmla="*/ 781812 w 1856232"/>
              <a:gd name="connsiteY70" fmla="*/ 562356 h 1568196"/>
              <a:gd name="connsiteX71" fmla="*/ 736092 w 1856232"/>
              <a:gd name="connsiteY71" fmla="*/ 534924 h 1568196"/>
              <a:gd name="connsiteX72" fmla="*/ 603504 w 1856232"/>
              <a:gd name="connsiteY72" fmla="*/ 544068 h 1568196"/>
              <a:gd name="connsiteX73" fmla="*/ 576072 w 1856232"/>
              <a:gd name="connsiteY73" fmla="*/ 603504 h 1568196"/>
              <a:gd name="connsiteX74" fmla="*/ 530352 w 1856232"/>
              <a:gd name="connsiteY74" fmla="*/ 630936 h 1568196"/>
              <a:gd name="connsiteX75" fmla="*/ 425196 w 1856232"/>
              <a:gd name="connsiteY75" fmla="*/ 626364 h 1568196"/>
              <a:gd name="connsiteX76" fmla="*/ 324612 w 1856232"/>
              <a:gd name="connsiteY76" fmla="*/ 658368 h 1568196"/>
              <a:gd name="connsiteX77" fmla="*/ 242316 w 1856232"/>
              <a:gd name="connsiteY77" fmla="*/ 617220 h 1568196"/>
              <a:gd name="connsiteX78" fmla="*/ 123444 w 1856232"/>
              <a:gd name="connsiteY78" fmla="*/ 457200 h 1568196"/>
              <a:gd name="connsiteX0" fmla="*/ 123444 w 1856232"/>
              <a:gd name="connsiteY0" fmla="*/ 457200 h 1568196"/>
              <a:gd name="connsiteX1" fmla="*/ 13716 w 1856232"/>
              <a:gd name="connsiteY1" fmla="*/ 539496 h 1568196"/>
              <a:gd name="connsiteX2" fmla="*/ 27432 w 1856232"/>
              <a:gd name="connsiteY2" fmla="*/ 589788 h 1568196"/>
              <a:gd name="connsiteX3" fmla="*/ 0 w 1856232"/>
              <a:gd name="connsiteY3" fmla="*/ 617220 h 1568196"/>
              <a:gd name="connsiteX4" fmla="*/ 4572 w 1856232"/>
              <a:gd name="connsiteY4" fmla="*/ 745236 h 1568196"/>
              <a:gd name="connsiteX5" fmla="*/ 50292 w 1856232"/>
              <a:gd name="connsiteY5" fmla="*/ 822960 h 1568196"/>
              <a:gd name="connsiteX6" fmla="*/ 27432 w 1856232"/>
              <a:gd name="connsiteY6" fmla="*/ 873252 h 1568196"/>
              <a:gd name="connsiteX7" fmla="*/ 59436 w 1856232"/>
              <a:gd name="connsiteY7" fmla="*/ 941832 h 1568196"/>
              <a:gd name="connsiteX8" fmla="*/ 100584 w 1856232"/>
              <a:gd name="connsiteY8" fmla="*/ 960120 h 1568196"/>
              <a:gd name="connsiteX9" fmla="*/ 100584 w 1856232"/>
              <a:gd name="connsiteY9" fmla="*/ 960120 h 1568196"/>
              <a:gd name="connsiteX10" fmla="*/ 100584 w 1856232"/>
              <a:gd name="connsiteY10" fmla="*/ 960120 h 1568196"/>
              <a:gd name="connsiteX11" fmla="*/ 146304 w 1856232"/>
              <a:gd name="connsiteY11" fmla="*/ 987552 h 1568196"/>
              <a:gd name="connsiteX12" fmla="*/ 219456 w 1856232"/>
              <a:gd name="connsiteY12" fmla="*/ 1078992 h 1568196"/>
              <a:gd name="connsiteX13" fmla="*/ 192024 w 1856232"/>
              <a:gd name="connsiteY13" fmla="*/ 1143000 h 1568196"/>
              <a:gd name="connsiteX14" fmla="*/ 210312 w 1856232"/>
              <a:gd name="connsiteY14" fmla="*/ 1197864 h 1568196"/>
              <a:gd name="connsiteX15" fmla="*/ 242316 w 1856232"/>
              <a:gd name="connsiteY15" fmla="*/ 1357884 h 1568196"/>
              <a:gd name="connsiteX16" fmla="*/ 301752 w 1856232"/>
              <a:gd name="connsiteY16" fmla="*/ 1357884 h 1568196"/>
              <a:gd name="connsiteX17" fmla="*/ 342900 w 1856232"/>
              <a:gd name="connsiteY17" fmla="*/ 1376172 h 1568196"/>
              <a:gd name="connsiteX18" fmla="*/ 374904 w 1856232"/>
              <a:gd name="connsiteY18" fmla="*/ 1385316 h 1568196"/>
              <a:gd name="connsiteX19" fmla="*/ 457200 w 1856232"/>
              <a:gd name="connsiteY19" fmla="*/ 1362456 h 1568196"/>
              <a:gd name="connsiteX20" fmla="*/ 457200 w 1856232"/>
              <a:gd name="connsiteY20" fmla="*/ 1362456 h 1568196"/>
              <a:gd name="connsiteX21" fmla="*/ 502920 w 1856232"/>
              <a:gd name="connsiteY21" fmla="*/ 1348740 h 1568196"/>
              <a:gd name="connsiteX22" fmla="*/ 544068 w 1856232"/>
              <a:gd name="connsiteY22" fmla="*/ 1485900 h 1568196"/>
              <a:gd name="connsiteX23" fmla="*/ 608076 w 1856232"/>
              <a:gd name="connsiteY23" fmla="*/ 1440180 h 1568196"/>
              <a:gd name="connsiteX24" fmla="*/ 676656 w 1856232"/>
              <a:gd name="connsiteY24" fmla="*/ 1453896 h 1568196"/>
              <a:gd name="connsiteX25" fmla="*/ 740664 w 1856232"/>
              <a:gd name="connsiteY25" fmla="*/ 1421892 h 1568196"/>
              <a:gd name="connsiteX26" fmla="*/ 758952 w 1856232"/>
              <a:gd name="connsiteY26" fmla="*/ 1385316 h 1568196"/>
              <a:gd name="connsiteX27" fmla="*/ 818388 w 1856232"/>
              <a:gd name="connsiteY27" fmla="*/ 1426464 h 1568196"/>
              <a:gd name="connsiteX28" fmla="*/ 868680 w 1856232"/>
              <a:gd name="connsiteY28" fmla="*/ 1408176 h 1568196"/>
              <a:gd name="connsiteX29" fmla="*/ 882396 w 1856232"/>
              <a:gd name="connsiteY29" fmla="*/ 1458468 h 1568196"/>
              <a:gd name="connsiteX30" fmla="*/ 1014984 w 1856232"/>
              <a:gd name="connsiteY30" fmla="*/ 1453896 h 1568196"/>
              <a:gd name="connsiteX31" fmla="*/ 1088136 w 1856232"/>
              <a:gd name="connsiteY31" fmla="*/ 1568196 h 1568196"/>
              <a:gd name="connsiteX32" fmla="*/ 1307592 w 1856232"/>
              <a:gd name="connsiteY32" fmla="*/ 1485900 h 1568196"/>
              <a:gd name="connsiteX33" fmla="*/ 1344168 w 1856232"/>
              <a:gd name="connsiteY33" fmla="*/ 1389888 h 1568196"/>
              <a:gd name="connsiteX34" fmla="*/ 1335024 w 1856232"/>
              <a:gd name="connsiteY34" fmla="*/ 1339596 h 1568196"/>
              <a:gd name="connsiteX35" fmla="*/ 1357884 w 1856232"/>
              <a:gd name="connsiteY35" fmla="*/ 1353312 h 1568196"/>
              <a:gd name="connsiteX36" fmla="*/ 1367028 w 1856232"/>
              <a:gd name="connsiteY36" fmla="*/ 1284732 h 1568196"/>
              <a:gd name="connsiteX37" fmla="*/ 1403604 w 1856232"/>
              <a:gd name="connsiteY37" fmla="*/ 1252728 h 1568196"/>
              <a:gd name="connsiteX38" fmla="*/ 1371600 w 1856232"/>
              <a:gd name="connsiteY38" fmla="*/ 1211580 h 1568196"/>
              <a:gd name="connsiteX39" fmla="*/ 1389888 w 1856232"/>
              <a:gd name="connsiteY39" fmla="*/ 1165860 h 1568196"/>
              <a:gd name="connsiteX40" fmla="*/ 1367028 w 1856232"/>
              <a:gd name="connsiteY40" fmla="*/ 1143000 h 1568196"/>
              <a:gd name="connsiteX41" fmla="*/ 1467612 w 1856232"/>
              <a:gd name="connsiteY41" fmla="*/ 1051560 h 1568196"/>
              <a:gd name="connsiteX42" fmla="*/ 1559052 w 1856232"/>
              <a:gd name="connsiteY42" fmla="*/ 969264 h 1568196"/>
              <a:gd name="connsiteX43" fmla="*/ 1586484 w 1856232"/>
              <a:gd name="connsiteY43" fmla="*/ 969264 h 1568196"/>
              <a:gd name="connsiteX44" fmla="*/ 1595628 w 1856232"/>
              <a:gd name="connsiteY44" fmla="*/ 900684 h 1568196"/>
              <a:gd name="connsiteX45" fmla="*/ 1559052 w 1856232"/>
              <a:gd name="connsiteY45" fmla="*/ 859536 h 1568196"/>
              <a:gd name="connsiteX46" fmla="*/ 1668780 w 1856232"/>
              <a:gd name="connsiteY46" fmla="*/ 640080 h 1568196"/>
              <a:gd name="connsiteX47" fmla="*/ 1787652 w 1856232"/>
              <a:gd name="connsiteY47" fmla="*/ 662940 h 1568196"/>
              <a:gd name="connsiteX48" fmla="*/ 1856232 w 1856232"/>
              <a:gd name="connsiteY48" fmla="*/ 662940 h 1568196"/>
              <a:gd name="connsiteX49" fmla="*/ 1856232 w 1856232"/>
              <a:gd name="connsiteY49" fmla="*/ 617220 h 1568196"/>
              <a:gd name="connsiteX50" fmla="*/ 1641348 w 1856232"/>
              <a:gd name="connsiteY50" fmla="*/ 461772 h 1568196"/>
              <a:gd name="connsiteX51" fmla="*/ 1668780 w 1856232"/>
              <a:gd name="connsiteY51" fmla="*/ 393192 h 1568196"/>
              <a:gd name="connsiteX52" fmla="*/ 1586484 w 1856232"/>
              <a:gd name="connsiteY52" fmla="*/ 260604 h 1568196"/>
              <a:gd name="connsiteX53" fmla="*/ 1554480 w 1856232"/>
              <a:gd name="connsiteY53" fmla="*/ 214884 h 1568196"/>
              <a:gd name="connsiteX54" fmla="*/ 1517904 w 1856232"/>
              <a:gd name="connsiteY54" fmla="*/ 141732 h 1568196"/>
              <a:gd name="connsiteX55" fmla="*/ 1591056 w 1856232"/>
              <a:gd name="connsiteY55" fmla="*/ 132588 h 1568196"/>
              <a:gd name="connsiteX56" fmla="*/ 1659636 w 1856232"/>
              <a:gd name="connsiteY56" fmla="*/ 173736 h 1568196"/>
              <a:gd name="connsiteX57" fmla="*/ 1645920 w 1856232"/>
              <a:gd name="connsiteY57" fmla="*/ 123444 h 1568196"/>
              <a:gd name="connsiteX58" fmla="*/ 1426464 w 1856232"/>
              <a:gd name="connsiteY58" fmla="*/ 18288 h 1568196"/>
              <a:gd name="connsiteX59" fmla="*/ 1280160 w 1856232"/>
              <a:gd name="connsiteY59" fmla="*/ 0 h 1568196"/>
              <a:gd name="connsiteX60" fmla="*/ 1239012 w 1856232"/>
              <a:gd name="connsiteY60" fmla="*/ 123444 h 1568196"/>
              <a:gd name="connsiteX61" fmla="*/ 1207008 w 1856232"/>
              <a:gd name="connsiteY61" fmla="*/ 256032 h 1568196"/>
              <a:gd name="connsiteX62" fmla="*/ 1152144 w 1856232"/>
              <a:gd name="connsiteY62" fmla="*/ 269748 h 1568196"/>
              <a:gd name="connsiteX63" fmla="*/ 1143000 w 1856232"/>
              <a:gd name="connsiteY63" fmla="*/ 320040 h 1568196"/>
              <a:gd name="connsiteX64" fmla="*/ 1165860 w 1856232"/>
              <a:gd name="connsiteY64" fmla="*/ 356616 h 1568196"/>
              <a:gd name="connsiteX65" fmla="*/ 1088136 w 1856232"/>
              <a:gd name="connsiteY65" fmla="*/ 416052 h 1568196"/>
              <a:gd name="connsiteX66" fmla="*/ 1042416 w 1856232"/>
              <a:gd name="connsiteY66" fmla="*/ 544068 h 1568196"/>
              <a:gd name="connsiteX67" fmla="*/ 969264 w 1856232"/>
              <a:gd name="connsiteY67" fmla="*/ 544068 h 1568196"/>
              <a:gd name="connsiteX68" fmla="*/ 914400 w 1856232"/>
              <a:gd name="connsiteY68" fmla="*/ 548640 h 1568196"/>
              <a:gd name="connsiteX69" fmla="*/ 859536 w 1856232"/>
              <a:gd name="connsiteY69" fmla="*/ 594360 h 1568196"/>
              <a:gd name="connsiteX70" fmla="*/ 781812 w 1856232"/>
              <a:gd name="connsiteY70" fmla="*/ 562356 h 1568196"/>
              <a:gd name="connsiteX71" fmla="*/ 736092 w 1856232"/>
              <a:gd name="connsiteY71" fmla="*/ 534924 h 1568196"/>
              <a:gd name="connsiteX72" fmla="*/ 603504 w 1856232"/>
              <a:gd name="connsiteY72" fmla="*/ 544068 h 1568196"/>
              <a:gd name="connsiteX73" fmla="*/ 576072 w 1856232"/>
              <a:gd name="connsiteY73" fmla="*/ 603504 h 1568196"/>
              <a:gd name="connsiteX74" fmla="*/ 530352 w 1856232"/>
              <a:gd name="connsiteY74" fmla="*/ 630936 h 1568196"/>
              <a:gd name="connsiteX75" fmla="*/ 425196 w 1856232"/>
              <a:gd name="connsiteY75" fmla="*/ 626364 h 1568196"/>
              <a:gd name="connsiteX76" fmla="*/ 324612 w 1856232"/>
              <a:gd name="connsiteY76" fmla="*/ 658368 h 1568196"/>
              <a:gd name="connsiteX77" fmla="*/ 242316 w 1856232"/>
              <a:gd name="connsiteY77" fmla="*/ 617220 h 1568196"/>
              <a:gd name="connsiteX78" fmla="*/ 123444 w 1856232"/>
              <a:gd name="connsiteY78" fmla="*/ 457200 h 1568196"/>
              <a:gd name="connsiteX0" fmla="*/ 123444 w 1856232"/>
              <a:gd name="connsiteY0" fmla="*/ 457200 h 1568196"/>
              <a:gd name="connsiteX1" fmla="*/ 13716 w 1856232"/>
              <a:gd name="connsiteY1" fmla="*/ 539496 h 1568196"/>
              <a:gd name="connsiteX2" fmla="*/ 27432 w 1856232"/>
              <a:gd name="connsiteY2" fmla="*/ 589788 h 1568196"/>
              <a:gd name="connsiteX3" fmla="*/ 0 w 1856232"/>
              <a:gd name="connsiteY3" fmla="*/ 617220 h 1568196"/>
              <a:gd name="connsiteX4" fmla="*/ 4572 w 1856232"/>
              <a:gd name="connsiteY4" fmla="*/ 745236 h 1568196"/>
              <a:gd name="connsiteX5" fmla="*/ 50292 w 1856232"/>
              <a:gd name="connsiteY5" fmla="*/ 822960 h 1568196"/>
              <a:gd name="connsiteX6" fmla="*/ 27432 w 1856232"/>
              <a:gd name="connsiteY6" fmla="*/ 873252 h 1568196"/>
              <a:gd name="connsiteX7" fmla="*/ 59436 w 1856232"/>
              <a:gd name="connsiteY7" fmla="*/ 941832 h 1568196"/>
              <a:gd name="connsiteX8" fmla="*/ 100584 w 1856232"/>
              <a:gd name="connsiteY8" fmla="*/ 960120 h 1568196"/>
              <a:gd name="connsiteX9" fmla="*/ 100584 w 1856232"/>
              <a:gd name="connsiteY9" fmla="*/ 960120 h 1568196"/>
              <a:gd name="connsiteX10" fmla="*/ 100584 w 1856232"/>
              <a:gd name="connsiteY10" fmla="*/ 960120 h 1568196"/>
              <a:gd name="connsiteX11" fmla="*/ 146304 w 1856232"/>
              <a:gd name="connsiteY11" fmla="*/ 987552 h 1568196"/>
              <a:gd name="connsiteX12" fmla="*/ 219456 w 1856232"/>
              <a:gd name="connsiteY12" fmla="*/ 1078992 h 1568196"/>
              <a:gd name="connsiteX13" fmla="*/ 192024 w 1856232"/>
              <a:gd name="connsiteY13" fmla="*/ 1143000 h 1568196"/>
              <a:gd name="connsiteX14" fmla="*/ 210312 w 1856232"/>
              <a:gd name="connsiteY14" fmla="*/ 1197864 h 1568196"/>
              <a:gd name="connsiteX15" fmla="*/ 242316 w 1856232"/>
              <a:gd name="connsiteY15" fmla="*/ 1357884 h 1568196"/>
              <a:gd name="connsiteX16" fmla="*/ 301752 w 1856232"/>
              <a:gd name="connsiteY16" fmla="*/ 1357884 h 1568196"/>
              <a:gd name="connsiteX17" fmla="*/ 342900 w 1856232"/>
              <a:gd name="connsiteY17" fmla="*/ 1376172 h 1568196"/>
              <a:gd name="connsiteX18" fmla="*/ 374904 w 1856232"/>
              <a:gd name="connsiteY18" fmla="*/ 1385316 h 1568196"/>
              <a:gd name="connsiteX19" fmla="*/ 457200 w 1856232"/>
              <a:gd name="connsiteY19" fmla="*/ 1362456 h 1568196"/>
              <a:gd name="connsiteX20" fmla="*/ 457200 w 1856232"/>
              <a:gd name="connsiteY20" fmla="*/ 1362456 h 1568196"/>
              <a:gd name="connsiteX21" fmla="*/ 502920 w 1856232"/>
              <a:gd name="connsiteY21" fmla="*/ 1348740 h 1568196"/>
              <a:gd name="connsiteX22" fmla="*/ 544068 w 1856232"/>
              <a:gd name="connsiteY22" fmla="*/ 1485900 h 1568196"/>
              <a:gd name="connsiteX23" fmla="*/ 608076 w 1856232"/>
              <a:gd name="connsiteY23" fmla="*/ 1440180 h 1568196"/>
              <a:gd name="connsiteX24" fmla="*/ 676656 w 1856232"/>
              <a:gd name="connsiteY24" fmla="*/ 1453896 h 1568196"/>
              <a:gd name="connsiteX25" fmla="*/ 740664 w 1856232"/>
              <a:gd name="connsiteY25" fmla="*/ 1421892 h 1568196"/>
              <a:gd name="connsiteX26" fmla="*/ 758952 w 1856232"/>
              <a:gd name="connsiteY26" fmla="*/ 1385316 h 1568196"/>
              <a:gd name="connsiteX27" fmla="*/ 818388 w 1856232"/>
              <a:gd name="connsiteY27" fmla="*/ 1426464 h 1568196"/>
              <a:gd name="connsiteX28" fmla="*/ 868680 w 1856232"/>
              <a:gd name="connsiteY28" fmla="*/ 1408176 h 1568196"/>
              <a:gd name="connsiteX29" fmla="*/ 882396 w 1856232"/>
              <a:gd name="connsiteY29" fmla="*/ 1458468 h 1568196"/>
              <a:gd name="connsiteX30" fmla="*/ 1014984 w 1856232"/>
              <a:gd name="connsiteY30" fmla="*/ 1453896 h 1568196"/>
              <a:gd name="connsiteX31" fmla="*/ 1088136 w 1856232"/>
              <a:gd name="connsiteY31" fmla="*/ 1568196 h 1568196"/>
              <a:gd name="connsiteX32" fmla="*/ 1307592 w 1856232"/>
              <a:gd name="connsiteY32" fmla="*/ 1485900 h 1568196"/>
              <a:gd name="connsiteX33" fmla="*/ 1344168 w 1856232"/>
              <a:gd name="connsiteY33" fmla="*/ 1389888 h 1568196"/>
              <a:gd name="connsiteX34" fmla="*/ 1335024 w 1856232"/>
              <a:gd name="connsiteY34" fmla="*/ 1339596 h 1568196"/>
              <a:gd name="connsiteX35" fmla="*/ 1357884 w 1856232"/>
              <a:gd name="connsiteY35" fmla="*/ 1353312 h 1568196"/>
              <a:gd name="connsiteX36" fmla="*/ 1367028 w 1856232"/>
              <a:gd name="connsiteY36" fmla="*/ 1284732 h 1568196"/>
              <a:gd name="connsiteX37" fmla="*/ 1403604 w 1856232"/>
              <a:gd name="connsiteY37" fmla="*/ 1252728 h 1568196"/>
              <a:gd name="connsiteX38" fmla="*/ 1371600 w 1856232"/>
              <a:gd name="connsiteY38" fmla="*/ 1211580 h 1568196"/>
              <a:gd name="connsiteX39" fmla="*/ 1389888 w 1856232"/>
              <a:gd name="connsiteY39" fmla="*/ 1165860 h 1568196"/>
              <a:gd name="connsiteX40" fmla="*/ 1367028 w 1856232"/>
              <a:gd name="connsiteY40" fmla="*/ 1143000 h 1568196"/>
              <a:gd name="connsiteX41" fmla="*/ 1467612 w 1856232"/>
              <a:gd name="connsiteY41" fmla="*/ 1051560 h 1568196"/>
              <a:gd name="connsiteX42" fmla="*/ 1559052 w 1856232"/>
              <a:gd name="connsiteY42" fmla="*/ 969264 h 1568196"/>
              <a:gd name="connsiteX43" fmla="*/ 1586484 w 1856232"/>
              <a:gd name="connsiteY43" fmla="*/ 969264 h 1568196"/>
              <a:gd name="connsiteX44" fmla="*/ 1595628 w 1856232"/>
              <a:gd name="connsiteY44" fmla="*/ 900684 h 1568196"/>
              <a:gd name="connsiteX45" fmla="*/ 1559052 w 1856232"/>
              <a:gd name="connsiteY45" fmla="*/ 859536 h 1568196"/>
              <a:gd name="connsiteX46" fmla="*/ 1668780 w 1856232"/>
              <a:gd name="connsiteY46" fmla="*/ 640080 h 1568196"/>
              <a:gd name="connsiteX47" fmla="*/ 1787652 w 1856232"/>
              <a:gd name="connsiteY47" fmla="*/ 662940 h 1568196"/>
              <a:gd name="connsiteX48" fmla="*/ 1856232 w 1856232"/>
              <a:gd name="connsiteY48" fmla="*/ 662940 h 1568196"/>
              <a:gd name="connsiteX49" fmla="*/ 1856232 w 1856232"/>
              <a:gd name="connsiteY49" fmla="*/ 617220 h 1568196"/>
              <a:gd name="connsiteX50" fmla="*/ 1641348 w 1856232"/>
              <a:gd name="connsiteY50" fmla="*/ 461772 h 1568196"/>
              <a:gd name="connsiteX51" fmla="*/ 1668780 w 1856232"/>
              <a:gd name="connsiteY51" fmla="*/ 393192 h 1568196"/>
              <a:gd name="connsiteX52" fmla="*/ 1586484 w 1856232"/>
              <a:gd name="connsiteY52" fmla="*/ 260604 h 1568196"/>
              <a:gd name="connsiteX53" fmla="*/ 1554480 w 1856232"/>
              <a:gd name="connsiteY53" fmla="*/ 214884 h 1568196"/>
              <a:gd name="connsiteX54" fmla="*/ 1517904 w 1856232"/>
              <a:gd name="connsiteY54" fmla="*/ 141732 h 1568196"/>
              <a:gd name="connsiteX55" fmla="*/ 1591056 w 1856232"/>
              <a:gd name="connsiteY55" fmla="*/ 132588 h 1568196"/>
              <a:gd name="connsiteX56" fmla="*/ 1659636 w 1856232"/>
              <a:gd name="connsiteY56" fmla="*/ 173736 h 1568196"/>
              <a:gd name="connsiteX57" fmla="*/ 1645920 w 1856232"/>
              <a:gd name="connsiteY57" fmla="*/ 123444 h 1568196"/>
              <a:gd name="connsiteX58" fmla="*/ 1527048 w 1856232"/>
              <a:gd name="connsiteY58" fmla="*/ 73152 h 1568196"/>
              <a:gd name="connsiteX59" fmla="*/ 1426464 w 1856232"/>
              <a:gd name="connsiteY59" fmla="*/ 18288 h 1568196"/>
              <a:gd name="connsiteX60" fmla="*/ 1280160 w 1856232"/>
              <a:gd name="connsiteY60" fmla="*/ 0 h 1568196"/>
              <a:gd name="connsiteX61" fmla="*/ 1239012 w 1856232"/>
              <a:gd name="connsiteY61" fmla="*/ 123444 h 1568196"/>
              <a:gd name="connsiteX62" fmla="*/ 1207008 w 1856232"/>
              <a:gd name="connsiteY62" fmla="*/ 256032 h 1568196"/>
              <a:gd name="connsiteX63" fmla="*/ 1152144 w 1856232"/>
              <a:gd name="connsiteY63" fmla="*/ 269748 h 1568196"/>
              <a:gd name="connsiteX64" fmla="*/ 1143000 w 1856232"/>
              <a:gd name="connsiteY64" fmla="*/ 320040 h 1568196"/>
              <a:gd name="connsiteX65" fmla="*/ 1165860 w 1856232"/>
              <a:gd name="connsiteY65" fmla="*/ 356616 h 1568196"/>
              <a:gd name="connsiteX66" fmla="*/ 1088136 w 1856232"/>
              <a:gd name="connsiteY66" fmla="*/ 416052 h 1568196"/>
              <a:gd name="connsiteX67" fmla="*/ 1042416 w 1856232"/>
              <a:gd name="connsiteY67" fmla="*/ 544068 h 1568196"/>
              <a:gd name="connsiteX68" fmla="*/ 969264 w 1856232"/>
              <a:gd name="connsiteY68" fmla="*/ 544068 h 1568196"/>
              <a:gd name="connsiteX69" fmla="*/ 914400 w 1856232"/>
              <a:gd name="connsiteY69" fmla="*/ 548640 h 1568196"/>
              <a:gd name="connsiteX70" fmla="*/ 859536 w 1856232"/>
              <a:gd name="connsiteY70" fmla="*/ 594360 h 1568196"/>
              <a:gd name="connsiteX71" fmla="*/ 781812 w 1856232"/>
              <a:gd name="connsiteY71" fmla="*/ 562356 h 1568196"/>
              <a:gd name="connsiteX72" fmla="*/ 736092 w 1856232"/>
              <a:gd name="connsiteY72" fmla="*/ 534924 h 1568196"/>
              <a:gd name="connsiteX73" fmla="*/ 603504 w 1856232"/>
              <a:gd name="connsiteY73" fmla="*/ 544068 h 1568196"/>
              <a:gd name="connsiteX74" fmla="*/ 576072 w 1856232"/>
              <a:gd name="connsiteY74" fmla="*/ 603504 h 1568196"/>
              <a:gd name="connsiteX75" fmla="*/ 530352 w 1856232"/>
              <a:gd name="connsiteY75" fmla="*/ 630936 h 1568196"/>
              <a:gd name="connsiteX76" fmla="*/ 425196 w 1856232"/>
              <a:gd name="connsiteY76" fmla="*/ 626364 h 1568196"/>
              <a:gd name="connsiteX77" fmla="*/ 324612 w 1856232"/>
              <a:gd name="connsiteY77" fmla="*/ 658368 h 1568196"/>
              <a:gd name="connsiteX78" fmla="*/ 242316 w 1856232"/>
              <a:gd name="connsiteY78" fmla="*/ 617220 h 1568196"/>
              <a:gd name="connsiteX79" fmla="*/ 123444 w 1856232"/>
              <a:gd name="connsiteY79" fmla="*/ 457200 h 1568196"/>
              <a:gd name="connsiteX0" fmla="*/ 123444 w 1856232"/>
              <a:gd name="connsiteY0" fmla="*/ 457200 h 1568196"/>
              <a:gd name="connsiteX1" fmla="*/ 13716 w 1856232"/>
              <a:gd name="connsiteY1" fmla="*/ 539496 h 1568196"/>
              <a:gd name="connsiteX2" fmla="*/ 27432 w 1856232"/>
              <a:gd name="connsiteY2" fmla="*/ 589788 h 1568196"/>
              <a:gd name="connsiteX3" fmla="*/ 0 w 1856232"/>
              <a:gd name="connsiteY3" fmla="*/ 617220 h 1568196"/>
              <a:gd name="connsiteX4" fmla="*/ 4572 w 1856232"/>
              <a:gd name="connsiteY4" fmla="*/ 745236 h 1568196"/>
              <a:gd name="connsiteX5" fmla="*/ 50292 w 1856232"/>
              <a:gd name="connsiteY5" fmla="*/ 822960 h 1568196"/>
              <a:gd name="connsiteX6" fmla="*/ 27432 w 1856232"/>
              <a:gd name="connsiteY6" fmla="*/ 873252 h 1568196"/>
              <a:gd name="connsiteX7" fmla="*/ 59436 w 1856232"/>
              <a:gd name="connsiteY7" fmla="*/ 941832 h 1568196"/>
              <a:gd name="connsiteX8" fmla="*/ 100584 w 1856232"/>
              <a:gd name="connsiteY8" fmla="*/ 960120 h 1568196"/>
              <a:gd name="connsiteX9" fmla="*/ 100584 w 1856232"/>
              <a:gd name="connsiteY9" fmla="*/ 960120 h 1568196"/>
              <a:gd name="connsiteX10" fmla="*/ 100584 w 1856232"/>
              <a:gd name="connsiteY10" fmla="*/ 960120 h 1568196"/>
              <a:gd name="connsiteX11" fmla="*/ 146304 w 1856232"/>
              <a:gd name="connsiteY11" fmla="*/ 987552 h 1568196"/>
              <a:gd name="connsiteX12" fmla="*/ 219456 w 1856232"/>
              <a:gd name="connsiteY12" fmla="*/ 1078992 h 1568196"/>
              <a:gd name="connsiteX13" fmla="*/ 192024 w 1856232"/>
              <a:gd name="connsiteY13" fmla="*/ 1143000 h 1568196"/>
              <a:gd name="connsiteX14" fmla="*/ 210312 w 1856232"/>
              <a:gd name="connsiteY14" fmla="*/ 1197864 h 1568196"/>
              <a:gd name="connsiteX15" fmla="*/ 242316 w 1856232"/>
              <a:gd name="connsiteY15" fmla="*/ 1357884 h 1568196"/>
              <a:gd name="connsiteX16" fmla="*/ 301752 w 1856232"/>
              <a:gd name="connsiteY16" fmla="*/ 1357884 h 1568196"/>
              <a:gd name="connsiteX17" fmla="*/ 342900 w 1856232"/>
              <a:gd name="connsiteY17" fmla="*/ 1376172 h 1568196"/>
              <a:gd name="connsiteX18" fmla="*/ 374904 w 1856232"/>
              <a:gd name="connsiteY18" fmla="*/ 1385316 h 1568196"/>
              <a:gd name="connsiteX19" fmla="*/ 457200 w 1856232"/>
              <a:gd name="connsiteY19" fmla="*/ 1362456 h 1568196"/>
              <a:gd name="connsiteX20" fmla="*/ 457200 w 1856232"/>
              <a:gd name="connsiteY20" fmla="*/ 1362456 h 1568196"/>
              <a:gd name="connsiteX21" fmla="*/ 502920 w 1856232"/>
              <a:gd name="connsiteY21" fmla="*/ 1348740 h 1568196"/>
              <a:gd name="connsiteX22" fmla="*/ 544068 w 1856232"/>
              <a:gd name="connsiteY22" fmla="*/ 1485900 h 1568196"/>
              <a:gd name="connsiteX23" fmla="*/ 608076 w 1856232"/>
              <a:gd name="connsiteY23" fmla="*/ 1440180 h 1568196"/>
              <a:gd name="connsiteX24" fmla="*/ 676656 w 1856232"/>
              <a:gd name="connsiteY24" fmla="*/ 1453896 h 1568196"/>
              <a:gd name="connsiteX25" fmla="*/ 740664 w 1856232"/>
              <a:gd name="connsiteY25" fmla="*/ 1421892 h 1568196"/>
              <a:gd name="connsiteX26" fmla="*/ 758952 w 1856232"/>
              <a:gd name="connsiteY26" fmla="*/ 1385316 h 1568196"/>
              <a:gd name="connsiteX27" fmla="*/ 818388 w 1856232"/>
              <a:gd name="connsiteY27" fmla="*/ 1426464 h 1568196"/>
              <a:gd name="connsiteX28" fmla="*/ 868680 w 1856232"/>
              <a:gd name="connsiteY28" fmla="*/ 1408176 h 1568196"/>
              <a:gd name="connsiteX29" fmla="*/ 882396 w 1856232"/>
              <a:gd name="connsiteY29" fmla="*/ 1458468 h 1568196"/>
              <a:gd name="connsiteX30" fmla="*/ 1014984 w 1856232"/>
              <a:gd name="connsiteY30" fmla="*/ 1453896 h 1568196"/>
              <a:gd name="connsiteX31" fmla="*/ 1088136 w 1856232"/>
              <a:gd name="connsiteY31" fmla="*/ 1568196 h 1568196"/>
              <a:gd name="connsiteX32" fmla="*/ 1307592 w 1856232"/>
              <a:gd name="connsiteY32" fmla="*/ 1485900 h 1568196"/>
              <a:gd name="connsiteX33" fmla="*/ 1344168 w 1856232"/>
              <a:gd name="connsiteY33" fmla="*/ 1389888 h 1568196"/>
              <a:gd name="connsiteX34" fmla="*/ 1335024 w 1856232"/>
              <a:gd name="connsiteY34" fmla="*/ 1339596 h 1568196"/>
              <a:gd name="connsiteX35" fmla="*/ 1357884 w 1856232"/>
              <a:gd name="connsiteY35" fmla="*/ 1353312 h 1568196"/>
              <a:gd name="connsiteX36" fmla="*/ 1367028 w 1856232"/>
              <a:gd name="connsiteY36" fmla="*/ 1284732 h 1568196"/>
              <a:gd name="connsiteX37" fmla="*/ 1403604 w 1856232"/>
              <a:gd name="connsiteY37" fmla="*/ 1252728 h 1568196"/>
              <a:gd name="connsiteX38" fmla="*/ 1371600 w 1856232"/>
              <a:gd name="connsiteY38" fmla="*/ 1211580 h 1568196"/>
              <a:gd name="connsiteX39" fmla="*/ 1389888 w 1856232"/>
              <a:gd name="connsiteY39" fmla="*/ 1165860 h 1568196"/>
              <a:gd name="connsiteX40" fmla="*/ 1367028 w 1856232"/>
              <a:gd name="connsiteY40" fmla="*/ 1143000 h 1568196"/>
              <a:gd name="connsiteX41" fmla="*/ 1467612 w 1856232"/>
              <a:gd name="connsiteY41" fmla="*/ 1051560 h 1568196"/>
              <a:gd name="connsiteX42" fmla="*/ 1559052 w 1856232"/>
              <a:gd name="connsiteY42" fmla="*/ 969264 h 1568196"/>
              <a:gd name="connsiteX43" fmla="*/ 1586484 w 1856232"/>
              <a:gd name="connsiteY43" fmla="*/ 969264 h 1568196"/>
              <a:gd name="connsiteX44" fmla="*/ 1595628 w 1856232"/>
              <a:gd name="connsiteY44" fmla="*/ 900684 h 1568196"/>
              <a:gd name="connsiteX45" fmla="*/ 1559052 w 1856232"/>
              <a:gd name="connsiteY45" fmla="*/ 859536 h 1568196"/>
              <a:gd name="connsiteX46" fmla="*/ 1668780 w 1856232"/>
              <a:gd name="connsiteY46" fmla="*/ 640080 h 1568196"/>
              <a:gd name="connsiteX47" fmla="*/ 1787652 w 1856232"/>
              <a:gd name="connsiteY47" fmla="*/ 662940 h 1568196"/>
              <a:gd name="connsiteX48" fmla="*/ 1856232 w 1856232"/>
              <a:gd name="connsiteY48" fmla="*/ 662940 h 1568196"/>
              <a:gd name="connsiteX49" fmla="*/ 1856232 w 1856232"/>
              <a:gd name="connsiteY49" fmla="*/ 617220 h 1568196"/>
              <a:gd name="connsiteX50" fmla="*/ 1641348 w 1856232"/>
              <a:gd name="connsiteY50" fmla="*/ 461772 h 1568196"/>
              <a:gd name="connsiteX51" fmla="*/ 1668780 w 1856232"/>
              <a:gd name="connsiteY51" fmla="*/ 393192 h 1568196"/>
              <a:gd name="connsiteX52" fmla="*/ 1586484 w 1856232"/>
              <a:gd name="connsiteY52" fmla="*/ 260604 h 1568196"/>
              <a:gd name="connsiteX53" fmla="*/ 1554480 w 1856232"/>
              <a:gd name="connsiteY53" fmla="*/ 214884 h 1568196"/>
              <a:gd name="connsiteX54" fmla="*/ 1517904 w 1856232"/>
              <a:gd name="connsiteY54" fmla="*/ 141732 h 1568196"/>
              <a:gd name="connsiteX55" fmla="*/ 1591056 w 1856232"/>
              <a:gd name="connsiteY55" fmla="*/ 132588 h 1568196"/>
              <a:gd name="connsiteX56" fmla="*/ 1659636 w 1856232"/>
              <a:gd name="connsiteY56" fmla="*/ 173736 h 1568196"/>
              <a:gd name="connsiteX57" fmla="*/ 1645920 w 1856232"/>
              <a:gd name="connsiteY57" fmla="*/ 123444 h 1568196"/>
              <a:gd name="connsiteX58" fmla="*/ 1586484 w 1856232"/>
              <a:gd name="connsiteY58" fmla="*/ 41148 h 1568196"/>
              <a:gd name="connsiteX59" fmla="*/ 1527048 w 1856232"/>
              <a:gd name="connsiteY59" fmla="*/ 73152 h 1568196"/>
              <a:gd name="connsiteX60" fmla="*/ 1426464 w 1856232"/>
              <a:gd name="connsiteY60" fmla="*/ 18288 h 1568196"/>
              <a:gd name="connsiteX61" fmla="*/ 1280160 w 1856232"/>
              <a:gd name="connsiteY61" fmla="*/ 0 h 1568196"/>
              <a:gd name="connsiteX62" fmla="*/ 1239012 w 1856232"/>
              <a:gd name="connsiteY62" fmla="*/ 123444 h 1568196"/>
              <a:gd name="connsiteX63" fmla="*/ 1207008 w 1856232"/>
              <a:gd name="connsiteY63" fmla="*/ 256032 h 1568196"/>
              <a:gd name="connsiteX64" fmla="*/ 1152144 w 1856232"/>
              <a:gd name="connsiteY64" fmla="*/ 269748 h 1568196"/>
              <a:gd name="connsiteX65" fmla="*/ 1143000 w 1856232"/>
              <a:gd name="connsiteY65" fmla="*/ 320040 h 1568196"/>
              <a:gd name="connsiteX66" fmla="*/ 1165860 w 1856232"/>
              <a:gd name="connsiteY66" fmla="*/ 356616 h 1568196"/>
              <a:gd name="connsiteX67" fmla="*/ 1088136 w 1856232"/>
              <a:gd name="connsiteY67" fmla="*/ 416052 h 1568196"/>
              <a:gd name="connsiteX68" fmla="*/ 1042416 w 1856232"/>
              <a:gd name="connsiteY68" fmla="*/ 544068 h 1568196"/>
              <a:gd name="connsiteX69" fmla="*/ 969264 w 1856232"/>
              <a:gd name="connsiteY69" fmla="*/ 544068 h 1568196"/>
              <a:gd name="connsiteX70" fmla="*/ 914400 w 1856232"/>
              <a:gd name="connsiteY70" fmla="*/ 548640 h 1568196"/>
              <a:gd name="connsiteX71" fmla="*/ 859536 w 1856232"/>
              <a:gd name="connsiteY71" fmla="*/ 594360 h 1568196"/>
              <a:gd name="connsiteX72" fmla="*/ 781812 w 1856232"/>
              <a:gd name="connsiteY72" fmla="*/ 562356 h 1568196"/>
              <a:gd name="connsiteX73" fmla="*/ 736092 w 1856232"/>
              <a:gd name="connsiteY73" fmla="*/ 534924 h 1568196"/>
              <a:gd name="connsiteX74" fmla="*/ 603504 w 1856232"/>
              <a:gd name="connsiteY74" fmla="*/ 544068 h 1568196"/>
              <a:gd name="connsiteX75" fmla="*/ 576072 w 1856232"/>
              <a:gd name="connsiteY75" fmla="*/ 603504 h 1568196"/>
              <a:gd name="connsiteX76" fmla="*/ 530352 w 1856232"/>
              <a:gd name="connsiteY76" fmla="*/ 630936 h 1568196"/>
              <a:gd name="connsiteX77" fmla="*/ 425196 w 1856232"/>
              <a:gd name="connsiteY77" fmla="*/ 626364 h 1568196"/>
              <a:gd name="connsiteX78" fmla="*/ 324612 w 1856232"/>
              <a:gd name="connsiteY78" fmla="*/ 658368 h 1568196"/>
              <a:gd name="connsiteX79" fmla="*/ 242316 w 1856232"/>
              <a:gd name="connsiteY79" fmla="*/ 617220 h 1568196"/>
              <a:gd name="connsiteX80" fmla="*/ 123444 w 1856232"/>
              <a:gd name="connsiteY80" fmla="*/ 457200 h 1568196"/>
              <a:gd name="connsiteX0" fmla="*/ 123444 w 1856232"/>
              <a:gd name="connsiteY0" fmla="*/ 457200 h 1568196"/>
              <a:gd name="connsiteX1" fmla="*/ 13716 w 1856232"/>
              <a:gd name="connsiteY1" fmla="*/ 539496 h 1568196"/>
              <a:gd name="connsiteX2" fmla="*/ 27432 w 1856232"/>
              <a:gd name="connsiteY2" fmla="*/ 589788 h 1568196"/>
              <a:gd name="connsiteX3" fmla="*/ 0 w 1856232"/>
              <a:gd name="connsiteY3" fmla="*/ 617220 h 1568196"/>
              <a:gd name="connsiteX4" fmla="*/ 4572 w 1856232"/>
              <a:gd name="connsiteY4" fmla="*/ 745236 h 1568196"/>
              <a:gd name="connsiteX5" fmla="*/ 50292 w 1856232"/>
              <a:gd name="connsiteY5" fmla="*/ 822960 h 1568196"/>
              <a:gd name="connsiteX6" fmla="*/ 27432 w 1856232"/>
              <a:gd name="connsiteY6" fmla="*/ 873252 h 1568196"/>
              <a:gd name="connsiteX7" fmla="*/ 59436 w 1856232"/>
              <a:gd name="connsiteY7" fmla="*/ 941832 h 1568196"/>
              <a:gd name="connsiteX8" fmla="*/ 100584 w 1856232"/>
              <a:gd name="connsiteY8" fmla="*/ 960120 h 1568196"/>
              <a:gd name="connsiteX9" fmla="*/ 100584 w 1856232"/>
              <a:gd name="connsiteY9" fmla="*/ 960120 h 1568196"/>
              <a:gd name="connsiteX10" fmla="*/ 100584 w 1856232"/>
              <a:gd name="connsiteY10" fmla="*/ 960120 h 1568196"/>
              <a:gd name="connsiteX11" fmla="*/ 146304 w 1856232"/>
              <a:gd name="connsiteY11" fmla="*/ 987552 h 1568196"/>
              <a:gd name="connsiteX12" fmla="*/ 219456 w 1856232"/>
              <a:gd name="connsiteY12" fmla="*/ 1078992 h 1568196"/>
              <a:gd name="connsiteX13" fmla="*/ 192024 w 1856232"/>
              <a:gd name="connsiteY13" fmla="*/ 1143000 h 1568196"/>
              <a:gd name="connsiteX14" fmla="*/ 210312 w 1856232"/>
              <a:gd name="connsiteY14" fmla="*/ 1197864 h 1568196"/>
              <a:gd name="connsiteX15" fmla="*/ 242316 w 1856232"/>
              <a:gd name="connsiteY15" fmla="*/ 1357884 h 1568196"/>
              <a:gd name="connsiteX16" fmla="*/ 301752 w 1856232"/>
              <a:gd name="connsiteY16" fmla="*/ 1357884 h 1568196"/>
              <a:gd name="connsiteX17" fmla="*/ 342900 w 1856232"/>
              <a:gd name="connsiteY17" fmla="*/ 1376172 h 1568196"/>
              <a:gd name="connsiteX18" fmla="*/ 374904 w 1856232"/>
              <a:gd name="connsiteY18" fmla="*/ 1385316 h 1568196"/>
              <a:gd name="connsiteX19" fmla="*/ 457200 w 1856232"/>
              <a:gd name="connsiteY19" fmla="*/ 1362456 h 1568196"/>
              <a:gd name="connsiteX20" fmla="*/ 457200 w 1856232"/>
              <a:gd name="connsiteY20" fmla="*/ 1362456 h 1568196"/>
              <a:gd name="connsiteX21" fmla="*/ 502920 w 1856232"/>
              <a:gd name="connsiteY21" fmla="*/ 1348740 h 1568196"/>
              <a:gd name="connsiteX22" fmla="*/ 544068 w 1856232"/>
              <a:gd name="connsiteY22" fmla="*/ 1485900 h 1568196"/>
              <a:gd name="connsiteX23" fmla="*/ 608076 w 1856232"/>
              <a:gd name="connsiteY23" fmla="*/ 1440180 h 1568196"/>
              <a:gd name="connsiteX24" fmla="*/ 676656 w 1856232"/>
              <a:gd name="connsiteY24" fmla="*/ 1453896 h 1568196"/>
              <a:gd name="connsiteX25" fmla="*/ 740664 w 1856232"/>
              <a:gd name="connsiteY25" fmla="*/ 1421892 h 1568196"/>
              <a:gd name="connsiteX26" fmla="*/ 758952 w 1856232"/>
              <a:gd name="connsiteY26" fmla="*/ 1385316 h 1568196"/>
              <a:gd name="connsiteX27" fmla="*/ 818388 w 1856232"/>
              <a:gd name="connsiteY27" fmla="*/ 1426464 h 1568196"/>
              <a:gd name="connsiteX28" fmla="*/ 868680 w 1856232"/>
              <a:gd name="connsiteY28" fmla="*/ 1408176 h 1568196"/>
              <a:gd name="connsiteX29" fmla="*/ 882396 w 1856232"/>
              <a:gd name="connsiteY29" fmla="*/ 1458468 h 1568196"/>
              <a:gd name="connsiteX30" fmla="*/ 1014984 w 1856232"/>
              <a:gd name="connsiteY30" fmla="*/ 1453896 h 1568196"/>
              <a:gd name="connsiteX31" fmla="*/ 1088136 w 1856232"/>
              <a:gd name="connsiteY31" fmla="*/ 1568196 h 1568196"/>
              <a:gd name="connsiteX32" fmla="*/ 1307592 w 1856232"/>
              <a:gd name="connsiteY32" fmla="*/ 1485900 h 1568196"/>
              <a:gd name="connsiteX33" fmla="*/ 1344168 w 1856232"/>
              <a:gd name="connsiteY33" fmla="*/ 1389888 h 1568196"/>
              <a:gd name="connsiteX34" fmla="*/ 1335024 w 1856232"/>
              <a:gd name="connsiteY34" fmla="*/ 1339596 h 1568196"/>
              <a:gd name="connsiteX35" fmla="*/ 1357884 w 1856232"/>
              <a:gd name="connsiteY35" fmla="*/ 1353312 h 1568196"/>
              <a:gd name="connsiteX36" fmla="*/ 1367028 w 1856232"/>
              <a:gd name="connsiteY36" fmla="*/ 1284732 h 1568196"/>
              <a:gd name="connsiteX37" fmla="*/ 1403604 w 1856232"/>
              <a:gd name="connsiteY37" fmla="*/ 1252728 h 1568196"/>
              <a:gd name="connsiteX38" fmla="*/ 1371600 w 1856232"/>
              <a:gd name="connsiteY38" fmla="*/ 1211580 h 1568196"/>
              <a:gd name="connsiteX39" fmla="*/ 1389888 w 1856232"/>
              <a:gd name="connsiteY39" fmla="*/ 1165860 h 1568196"/>
              <a:gd name="connsiteX40" fmla="*/ 1367028 w 1856232"/>
              <a:gd name="connsiteY40" fmla="*/ 1143000 h 1568196"/>
              <a:gd name="connsiteX41" fmla="*/ 1467612 w 1856232"/>
              <a:gd name="connsiteY41" fmla="*/ 1051560 h 1568196"/>
              <a:gd name="connsiteX42" fmla="*/ 1559052 w 1856232"/>
              <a:gd name="connsiteY42" fmla="*/ 969264 h 1568196"/>
              <a:gd name="connsiteX43" fmla="*/ 1586484 w 1856232"/>
              <a:gd name="connsiteY43" fmla="*/ 969264 h 1568196"/>
              <a:gd name="connsiteX44" fmla="*/ 1595628 w 1856232"/>
              <a:gd name="connsiteY44" fmla="*/ 900684 h 1568196"/>
              <a:gd name="connsiteX45" fmla="*/ 1559052 w 1856232"/>
              <a:gd name="connsiteY45" fmla="*/ 859536 h 1568196"/>
              <a:gd name="connsiteX46" fmla="*/ 1668780 w 1856232"/>
              <a:gd name="connsiteY46" fmla="*/ 640080 h 1568196"/>
              <a:gd name="connsiteX47" fmla="*/ 1787652 w 1856232"/>
              <a:gd name="connsiteY47" fmla="*/ 662940 h 1568196"/>
              <a:gd name="connsiteX48" fmla="*/ 1856232 w 1856232"/>
              <a:gd name="connsiteY48" fmla="*/ 662940 h 1568196"/>
              <a:gd name="connsiteX49" fmla="*/ 1856232 w 1856232"/>
              <a:gd name="connsiteY49" fmla="*/ 617220 h 1568196"/>
              <a:gd name="connsiteX50" fmla="*/ 1641348 w 1856232"/>
              <a:gd name="connsiteY50" fmla="*/ 461772 h 1568196"/>
              <a:gd name="connsiteX51" fmla="*/ 1668780 w 1856232"/>
              <a:gd name="connsiteY51" fmla="*/ 393192 h 1568196"/>
              <a:gd name="connsiteX52" fmla="*/ 1586484 w 1856232"/>
              <a:gd name="connsiteY52" fmla="*/ 260604 h 1568196"/>
              <a:gd name="connsiteX53" fmla="*/ 1554480 w 1856232"/>
              <a:gd name="connsiteY53" fmla="*/ 214884 h 1568196"/>
              <a:gd name="connsiteX54" fmla="*/ 1517904 w 1856232"/>
              <a:gd name="connsiteY54" fmla="*/ 141732 h 1568196"/>
              <a:gd name="connsiteX55" fmla="*/ 1591056 w 1856232"/>
              <a:gd name="connsiteY55" fmla="*/ 132588 h 1568196"/>
              <a:gd name="connsiteX56" fmla="*/ 1659636 w 1856232"/>
              <a:gd name="connsiteY56" fmla="*/ 173736 h 1568196"/>
              <a:gd name="connsiteX57" fmla="*/ 1645920 w 1856232"/>
              <a:gd name="connsiteY57" fmla="*/ 123444 h 1568196"/>
              <a:gd name="connsiteX58" fmla="*/ 1586484 w 1856232"/>
              <a:gd name="connsiteY58" fmla="*/ 41148 h 1568196"/>
              <a:gd name="connsiteX59" fmla="*/ 1527048 w 1856232"/>
              <a:gd name="connsiteY59" fmla="*/ 18288 h 1568196"/>
              <a:gd name="connsiteX60" fmla="*/ 1426464 w 1856232"/>
              <a:gd name="connsiteY60" fmla="*/ 18288 h 1568196"/>
              <a:gd name="connsiteX61" fmla="*/ 1280160 w 1856232"/>
              <a:gd name="connsiteY61" fmla="*/ 0 h 1568196"/>
              <a:gd name="connsiteX62" fmla="*/ 1239012 w 1856232"/>
              <a:gd name="connsiteY62" fmla="*/ 123444 h 1568196"/>
              <a:gd name="connsiteX63" fmla="*/ 1207008 w 1856232"/>
              <a:gd name="connsiteY63" fmla="*/ 256032 h 1568196"/>
              <a:gd name="connsiteX64" fmla="*/ 1152144 w 1856232"/>
              <a:gd name="connsiteY64" fmla="*/ 269748 h 1568196"/>
              <a:gd name="connsiteX65" fmla="*/ 1143000 w 1856232"/>
              <a:gd name="connsiteY65" fmla="*/ 320040 h 1568196"/>
              <a:gd name="connsiteX66" fmla="*/ 1165860 w 1856232"/>
              <a:gd name="connsiteY66" fmla="*/ 356616 h 1568196"/>
              <a:gd name="connsiteX67" fmla="*/ 1088136 w 1856232"/>
              <a:gd name="connsiteY67" fmla="*/ 416052 h 1568196"/>
              <a:gd name="connsiteX68" fmla="*/ 1042416 w 1856232"/>
              <a:gd name="connsiteY68" fmla="*/ 544068 h 1568196"/>
              <a:gd name="connsiteX69" fmla="*/ 969264 w 1856232"/>
              <a:gd name="connsiteY69" fmla="*/ 544068 h 1568196"/>
              <a:gd name="connsiteX70" fmla="*/ 914400 w 1856232"/>
              <a:gd name="connsiteY70" fmla="*/ 548640 h 1568196"/>
              <a:gd name="connsiteX71" fmla="*/ 859536 w 1856232"/>
              <a:gd name="connsiteY71" fmla="*/ 594360 h 1568196"/>
              <a:gd name="connsiteX72" fmla="*/ 781812 w 1856232"/>
              <a:gd name="connsiteY72" fmla="*/ 562356 h 1568196"/>
              <a:gd name="connsiteX73" fmla="*/ 736092 w 1856232"/>
              <a:gd name="connsiteY73" fmla="*/ 534924 h 1568196"/>
              <a:gd name="connsiteX74" fmla="*/ 603504 w 1856232"/>
              <a:gd name="connsiteY74" fmla="*/ 544068 h 1568196"/>
              <a:gd name="connsiteX75" fmla="*/ 576072 w 1856232"/>
              <a:gd name="connsiteY75" fmla="*/ 603504 h 1568196"/>
              <a:gd name="connsiteX76" fmla="*/ 530352 w 1856232"/>
              <a:gd name="connsiteY76" fmla="*/ 630936 h 1568196"/>
              <a:gd name="connsiteX77" fmla="*/ 425196 w 1856232"/>
              <a:gd name="connsiteY77" fmla="*/ 626364 h 1568196"/>
              <a:gd name="connsiteX78" fmla="*/ 324612 w 1856232"/>
              <a:gd name="connsiteY78" fmla="*/ 658368 h 1568196"/>
              <a:gd name="connsiteX79" fmla="*/ 242316 w 1856232"/>
              <a:gd name="connsiteY79" fmla="*/ 617220 h 1568196"/>
              <a:gd name="connsiteX80" fmla="*/ 123444 w 1856232"/>
              <a:gd name="connsiteY80" fmla="*/ 457200 h 1568196"/>
              <a:gd name="connsiteX0" fmla="*/ 123444 w 1856232"/>
              <a:gd name="connsiteY0" fmla="*/ 457200 h 1568196"/>
              <a:gd name="connsiteX1" fmla="*/ 13716 w 1856232"/>
              <a:gd name="connsiteY1" fmla="*/ 539496 h 1568196"/>
              <a:gd name="connsiteX2" fmla="*/ 27432 w 1856232"/>
              <a:gd name="connsiteY2" fmla="*/ 589788 h 1568196"/>
              <a:gd name="connsiteX3" fmla="*/ 0 w 1856232"/>
              <a:gd name="connsiteY3" fmla="*/ 617220 h 1568196"/>
              <a:gd name="connsiteX4" fmla="*/ 4572 w 1856232"/>
              <a:gd name="connsiteY4" fmla="*/ 745236 h 1568196"/>
              <a:gd name="connsiteX5" fmla="*/ 50292 w 1856232"/>
              <a:gd name="connsiteY5" fmla="*/ 822960 h 1568196"/>
              <a:gd name="connsiteX6" fmla="*/ 27432 w 1856232"/>
              <a:gd name="connsiteY6" fmla="*/ 873252 h 1568196"/>
              <a:gd name="connsiteX7" fmla="*/ 59436 w 1856232"/>
              <a:gd name="connsiteY7" fmla="*/ 941832 h 1568196"/>
              <a:gd name="connsiteX8" fmla="*/ 100584 w 1856232"/>
              <a:gd name="connsiteY8" fmla="*/ 960120 h 1568196"/>
              <a:gd name="connsiteX9" fmla="*/ 100584 w 1856232"/>
              <a:gd name="connsiteY9" fmla="*/ 960120 h 1568196"/>
              <a:gd name="connsiteX10" fmla="*/ 100584 w 1856232"/>
              <a:gd name="connsiteY10" fmla="*/ 960120 h 1568196"/>
              <a:gd name="connsiteX11" fmla="*/ 146304 w 1856232"/>
              <a:gd name="connsiteY11" fmla="*/ 987552 h 1568196"/>
              <a:gd name="connsiteX12" fmla="*/ 219456 w 1856232"/>
              <a:gd name="connsiteY12" fmla="*/ 1078992 h 1568196"/>
              <a:gd name="connsiteX13" fmla="*/ 192024 w 1856232"/>
              <a:gd name="connsiteY13" fmla="*/ 1143000 h 1568196"/>
              <a:gd name="connsiteX14" fmla="*/ 210312 w 1856232"/>
              <a:gd name="connsiteY14" fmla="*/ 1197864 h 1568196"/>
              <a:gd name="connsiteX15" fmla="*/ 242316 w 1856232"/>
              <a:gd name="connsiteY15" fmla="*/ 1357884 h 1568196"/>
              <a:gd name="connsiteX16" fmla="*/ 301752 w 1856232"/>
              <a:gd name="connsiteY16" fmla="*/ 1357884 h 1568196"/>
              <a:gd name="connsiteX17" fmla="*/ 342900 w 1856232"/>
              <a:gd name="connsiteY17" fmla="*/ 1376172 h 1568196"/>
              <a:gd name="connsiteX18" fmla="*/ 374904 w 1856232"/>
              <a:gd name="connsiteY18" fmla="*/ 1385316 h 1568196"/>
              <a:gd name="connsiteX19" fmla="*/ 457200 w 1856232"/>
              <a:gd name="connsiteY19" fmla="*/ 1362456 h 1568196"/>
              <a:gd name="connsiteX20" fmla="*/ 457200 w 1856232"/>
              <a:gd name="connsiteY20" fmla="*/ 1362456 h 1568196"/>
              <a:gd name="connsiteX21" fmla="*/ 502920 w 1856232"/>
              <a:gd name="connsiteY21" fmla="*/ 1348740 h 1568196"/>
              <a:gd name="connsiteX22" fmla="*/ 544068 w 1856232"/>
              <a:gd name="connsiteY22" fmla="*/ 1485900 h 1568196"/>
              <a:gd name="connsiteX23" fmla="*/ 608076 w 1856232"/>
              <a:gd name="connsiteY23" fmla="*/ 1440180 h 1568196"/>
              <a:gd name="connsiteX24" fmla="*/ 676656 w 1856232"/>
              <a:gd name="connsiteY24" fmla="*/ 1453896 h 1568196"/>
              <a:gd name="connsiteX25" fmla="*/ 740664 w 1856232"/>
              <a:gd name="connsiteY25" fmla="*/ 1421892 h 1568196"/>
              <a:gd name="connsiteX26" fmla="*/ 758952 w 1856232"/>
              <a:gd name="connsiteY26" fmla="*/ 1385316 h 1568196"/>
              <a:gd name="connsiteX27" fmla="*/ 818388 w 1856232"/>
              <a:gd name="connsiteY27" fmla="*/ 1426464 h 1568196"/>
              <a:gd name="connsiteX28" fmla="*/ 868680 w 1856232"/>
              <a:gd name="connsiteY28" fmla="*/ 1408176 h 1568196"/>
              <a:gd name="connsiteX29" fmla="*/ 882396 w 1856232"/>
              <a:gd name="connsiteY29" fmla="*/ 1458468 h 1568196"/>
              <a:gd name="connsiteX30" fmla="*/ 1014984 w 1856232"/>
              <a:gd name="connsiteY30" fmla="*/ 1453896 h 1568196"/>
              <a:gd name="connsiteX31" fmla="*/ 1088136 w 1856232"/>
              <a:gd name="connsiteY31" fmla="*/ 1568196 h 1568196"/>
              <a:gd name="connsiteX32" fmla="*/ 1307592 w 1856232"/>
              <a:gd name="connsiteY32" fmla="*/ 1485900 h 1568196"/>
              <a:gd name="connsiteX33" fmla="*/ 1344168 w 1856232"/>
              <a:gd name="connsiteY33" fmla="*/ 1389888 h 1568196"/>
              <a:gd name="connsiteX34" fmla="*/ 1335024 w 1856232"/>
              <a:gd name="connsiteY34" fmla="*/ 1339596 h 1568196"/>
              <a:gd name="connsiteX35" fmla="*/ 1357884 w 1856232"/>
              <a:gd name="connsiteY35" fmla="*/ 1353312 h 1568196"/>
              <a:gd name="connsiteX36" fmla="*/ 1367028 w 1856232"/>
              <a:gd name="connsiteY36" fmla="*/ 1284732 h 1568196"/>
              <a:gd name="connsiteX37" fmla="*/ 1403604 w 1856232"/>
              <a:gd name="connsiteY37" fmla="*/ 1252728 h 1568196"/>
              <a:gd name="connsiteX38" fmla="*/ 1371600 w 1856232"/>
              <a:gd name="connsiteY38" fmla="*/ 1211580 h 1568196"/>
              <a:gd name="connsiteX39" fmla="*/ 1389888 w 1856232"/>
              <a:gd name="connsiteY39" fmla="*/ 1165860 h 1568196"/>
              <a:gd name="connsiteX40" fmla="*/ 1367028 w 1856232"/>
              <a:gd name="connsiteY40" fmla="*/ 1143000 h 1568196"/>
              <a:gd name="connsiteX41" fmla="*/ 1467612 w 1856232"/>
              <a:gd name="connsiteY41" fmla="*/ 1051560 h 1568196"/>
              <a:gd name="connsiteX42" fmla="*/ 1559052 w 1856232"/>
              <a:gd name="connsiteY42" fmla="*/ 969264 h 1568196"/>
              <a:gd name="connsiteX43" fmla="*/ 1586484 w 1856232"/>
              <a:gd name="connsiteY43" fmla="*/ 969264 h 1568196"/>
              <a:gd name="connsiteX44" fmla="*/ 1595628 w 1856232"/>
              <a:gd name="connsiteY44" fmla="*/ 900684 h 1568196"/>
              <a:gd name="connsiteX45" fmla="*/ 1559052 w 1856232"/>
              <a:gd name="connsiteY45" fmla="*/ 859536 h 1568196"/>
              <a:gd name="connsiteX46" fmla="*/ 1668780 w 1856232"/>
              <a:gd name="connsiteY46" fmla="*/ 640080 h 1568196"/>
              <a:gd name="connsiteX47" fmla="*/ 1787652 w 1856232"/>
              <a:gd name="connsiteY47" fmla="*/ 662940 h 1568196"/>
              <a:gd name="connsiteX48" fmla="*/ 1856232 w 1856232"/>
              <a:gd name="connsiteY48" fmla="*/ 662940 h 1568196"/>
              <a:gd name="connsiteX49" fmla="*/ 1856232 w 1856232"/>
              <a:gd name="connsiteY49" fmla="*/ 617220 h 1568196"/>
              <a:gd name="connsiteX50" fmla="*/ 1641348 w 1856232"/>
              <a:gd name="connsiteY50" fmla="*/ 461772 h 1568196"/>
              <a:gd name="connsiteX51" fmla="*/ 1668780 w 1856232"/>
              <a:gd name="connsiteY51" fmla="*/ 393192 h 1568196"/>
              <a:gd name="connsiteX52" fmla="*/ 1586484 w 1856232"/>
              <a:gd name="connsiteY52" fmla="*/ 260604 h 1568196"/>
              <a:gd name="connsiteX53" fmla="*/ 1554480 w 1856232"/>
              <a:gd name="connsiteY53" fmla="*/ 214884 h 1568196"/>
              <a:gd name="connsiteX54" fmla="*/ 1517904 w 1856232"/>
              <a:gd name="connsiteY54" fmla="*/ 141732 h 1568196"/>
              <a:gd name="connsiteX55" fmla="*/ 1591056 w 1856232"/>
              <a:gd name="connsiteY55" fmla="*/ 132588 h 1568196"/>
              <a:gd name="connsiteX56" fmla="*/ 1659636 w 1856232"/>
              <a:gd name="connsiteY56" fmla="*/ 173736 h 1568196"/>
              <a:gd name="connsiteX57" fmla="*/ 1641348 w 1856232"/>
              <a:gd name="connsiteY57" fmla="*/ 59436 h 1568196"/>
              <a:gd name="connsiteX58" fmla="*/ 1586484 w 1856232"/>
              <a:gd name="connsiteY58" fmla="*/ 41148 h 1568196"/>
              <a:gd name="connsiteX59" fmla="*/ 1527048 w 1856232"/>
              <a:gd name="connsiteY59" fmla="*/ 18288 h 1568196"/>
              <a:gd name="connsiteX60" fmla="*/ 1426464 w 1856232"/>
              <a:gd name="connsiteY60" fmla="*/ 18288 h 1568196"/>
              <a:gd name="connsiteX61" fmla="*/ 1280160 w 1856232"/>
              <a:gd name="connsiteY61" fmla="*/ 0 h 1568196"/>
              <a:gd name="connsiteX62" fmla="*/ 1239012 w 1856232"/>
              <a:gd name="connsiteY62" fmla="*/ 123444 h 1568196"/>
              <a:gd name="connsiteX63" fmla="*/ 1207008 w 1856232"/>
              <a:gd name="connsiteY63" fmla="*/ 256032 h 1568196"/>
              <a:gd name="connsiteX64" fmla="*/ 1152144 w 1856232"/>
              <a:gd name="connsiteY64" fmla="*/ 269748 h 1568196"/>
              <a:gd name="connsiteX65" fmla="*/ 1143000 w 1856232"/>
              <a:gd name="connsiteY65" fmla="*/ 320040 h 1568196"/>
              <a:gd name="connsiteX66" fmla="*/ 1165860 w 1856232"/>
              <a:gd name="connsiteY66" fmla="*/ 356616 h 1568196"/>
              <a:gd name="connsiteX67" fmla="*/ 1088136 w 1856232"/>
              <a:gd name="connsiteY67" fmla="*/ 416052 h 1568196"/>
              <a:gd name="connsiteX68" fmla="*/ 1042416 w 1856232"/>
              <a:gd name="connsiteY68" fmla="*/ 544068 h 1568196"/>
              <a:gd name="connsiteX69" fmla="*/ 969264 w 1856232"/>
              <a:gd name="connsiteY69" fmla="*/ 544068 h 1568196"/>
              <a:gd name="connsiteX70" fmla="*/ 914400 w 1856232"/>
              <a:gd name="connsiteY70" fmla="*/ 548640 h 1568196"/>
              <a:gd name="connsiteX71" fmla="*/ 859536 w 1856232"/>
              <a:gd name="connsiteY71" fmla="*/ 594360 h 1568196"/>
              <a:gd name="connsiteX72" fmla="*/ 781812 w 1856232"/>
              <a:gd name="connsiteY72" fmla="*/ 562356 h 1568196"/>
              <a:gd name="connsiteX73" fmla="*/ 736092 w 1856232"/>
              <a:gd name="connsiteY73" fmla="*/ 534924 h 1568196"/>
              <a:gd name="connsiteX74" fmla="*/ 603504 w 1856232"/>
              <a:gd name="connsiteY74" fmla="*/ 544068 h 1568196"/>
              <a:gd name="connsiteX75" fmla="*/ 576072 w 1856232"/>
              <a:gd name="connsiteY75" fmla="*/ 603504 h 1568196"/>
              <a:gd name="connsiteX76" fmla="*/ 530352 w 1856232"/>
              <a:gd name="connsiteY76" fmla="*/ 630936 h 1568196"/>
              <a:gd name="connsiteX77" fmla="*/ 425196 w 1856232"/>
              <a:gd name="connsiteY77" fmla="*/ 626364 h 1568196"/>
              <a:gd name="connsiteX78" fmla="*/ 324612 w 1856232"/>
              <a:gd name="connsiteY78" fmla="*/ 658368 h 1568196"/>
              <a:gd name="connsiteX79" fmla="*/ 242316 w 1856232"/>
              <a:gd name="connsiteY79" fmla="*/ 617220 h 1568196"/>
              <a:gd name="connsiteX80" fmla="*/ 123444 w 1856232"/>
              <a:gd name="connsiteY80" fmla="*/ 457200 h 156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856232" h="1568196">
                <a:moveTo>
                  <a:pt x="123444" y="457200"/>
                </a:moveTo>
                <a:lnTo>
                  <a:pt x="13716" y="539496"/>
                </a:lnTo>
                <a:lnTo>
                  <a:pt x="27432" y="589788"/>
                </a:lnTo>
                <a:lnTo>
                  <a:pt x="0" y="617220"/>
                </a:lnTo>
                <a:lnTo>
                  <a:pt x="4572" y="745236"/>
                </a:lnTo>
                <a:lnTo>
                  <a:pt x="50292" y="822960"/>
                </a:lnTo>
                <a:lnTo>
                  <a:pt x="27432" y="873252"/>
                </a:lnTo>
                <a:lnTo>
                  <a:pt x="59436" y="941832"/>
                </a:lnTo>
                <a:lnTo>
                  <a:pt x="100584" y="960120"/>
                </a:lnTo>
                <a:lnTo>
                  <a:pt x="100584" y="960120"/>
                </a:lnTo>
                <a:lnTo>
                  <a:pt x="100584" y="960120"/>
                </a:lnTo>
                <a:lnTo>
                  <a:pt x="146304" y="987552"/>
                </a:lnTo>
                <a:lnTo>
                  <a:pt x="219456" y="1078992"/>
                </a:lnTo>
                <a:lnTo>
                  <a:pt x="192024" y="1143000"/>
                </a:lnTo>
                <a:lnTo>
                  <a:pt x="210312" y="1197864"/>
                </a:lnTo>
                <a:lnTo>
                  <a:pt x="242316" y="1357884"/>
                </a:lnTo>
                <a:lnTo>
                  <a:pt x="301752" y="1357884"/>
                </a:lnTo>
                <a:lnTo>
                  <a:pt x="342900" y="1376172"/>
                </a:lnTo>
                <a:lnTo>
                  <a:pt x="374904" y="1385316"/>
                </a:lnTo>
                <a:lnTo>
                  <a:pt x="457200" y="1362456"/>
                </a:lnTo>
                <a:lnTo>
                  <a:pt x="457200" y="1362456"/>
                </a:lnTo>
                <a:lnTo>
                  <a:pt x="502920" y="1348740"/>
                </a:lnTo>
                <a:lnTo>
                  <a:pt x="544068" y="1485900"/>
                </a:lnTo>
                <a:lnTo>
                  <a:pt x="608076" y="1440180"/>
                </a:lnTo>
                <a:lnTo>
                  <a:pt x="676656" y="1453896"/>
                </a:lnTo>
                <a:lnTo>
                  <a:pt x="740664" y="1421892"/>
                </a:lnTo>
                <a:lnTo>
                  <a:pt x="758952" y="1385316"/>
                </a:lnTo>
                <a:lnTo>
                  <a:pt x="818388" y="1426464"/>
                </a:lnTo>
                <a:lnTo>
                  <a:pt x="868680" y="1408176"/>
                </a:lnTo>
                <a:lnTo>
                  <a:pt x="882396" y="1458468"/>
                </a:lnTo>
                <a:lnTo>
                  <a:pt x="1014984" y="1453896"/>
                </a:lnTo>
                <a:lnTo>
                  <a:pt x="1088136" y="1568196"/>
                </a:lnTo>
                <a:lnTo>
                  <a:pt x="1307592" y="1485900"/>
                </a:lnTo>
                <a:lnTo>
                  <a:pt x="1344168" y="1389888"/>
                </a:lnTo>
                <a:lnTo>
                  <a:pt x="1335024" y="1339596"/>
                </a:lnTo>
                <a:lnTo>
                  <a:pt x="1357884" y="1353312"/>
                </a:lnTo>
                <a:lnTo>
                  <a:pt x="1367028" y="1284732"/>
                </a:lnTo>
                <a:lnTo>
                  <a:pt x="1403604" y="1252728"/>
                </a:lnTo>
                <a:lnTo>
                  <a:pt x="1371600" y="1211580"/>
                </a:lnTo>
                <a:lnTo>
                  <a:pt x="1389888" y="1165860"/>
                </a:lnTo>
                <a:lnTo>
                  <a:pt x="1367028" y="1143000"/>
                </a:lnTo>
                <a:lnTo>
                  <a:pt x="1467612" y="1051560"/>
                </a:lnTo>
                <a:lnTo>
                  <a:pt x="1559052" y="969264"/>
                </a:lnTo>
                <a:lnTo>
                  <a:pt x="1586484" y="969264"/>
                </a:lnTo>
                <a:lnTo>
                  <a:pt x="1595628" y="900684"/>
                </a:lnTo>
                <a:lnTo>
                  <a:pt x="1559052" y="859536"/>
                </a:lnTo>
                <a:lnTo>
                  <a:pt x="1668780" y="640080"/>
                </a:lnTo>
                <a:lnTo>
                  <a:pt x="1787652" y="662940"/>
                </a:lnTo>
                <a:lnTo>
                  <a:pt x="1856232" y="662940"/>
                </a:lnTo>
                <a:lnTo>
                  <a:pt x="1856232" y="617220"/>
                </a:lnTo>
                <a:lnTo>
                  <a:pt x="1641348" y="461772"/>
                </a:lnTo>
                <a:lnTo>
                  <a:pt x="1668780" y="393192"/>
                </a:lnTo>
                <a:lnTo>
                  <a:pt x="1586484" y="260604"/>
                </a:lnTo>
                <a:lnTo>
                  <a:pt x="1554480" y="214884"/>
                </a:lnTo>
                <a:lnTo>
                  <a:pt x="1517904" y="141732"/>
                </a:lnTo>
                <a:lnTo>
                  <a:pt x="1591056" y="132588"/>
                </a:lnTo>
                <a:lnTo>
                  <a:pt x="1659636" y="173736"/>
                </a:lnTo>
                <a:lnTo>
                  <a:pt x="1641348" y="59436"/>
                </a:lnTo>
                <a:cubicBezTo>
                  <a:pt x="1606296" y="42672"/>
                  <a:pt x="1621536" y="57912"/>
                  <a:pt x="1586484" y="41148"/>
                </a:cubicBezTo>
                <a:lnTo>
                  <a:pt x="1527048" y="18288"/>
                </a:lnTo>
                <a:lnTo>
                  <a:pt x="1426464" y="18288"/>
                </a:lnTo>
                <a:lnTo>
                  <a:pt x="1280160" y="0"/>
                </a:lnTo>
                <a:lnTo>
                  <a:pt x="1239012" y="123444"/>
                </a:lnTo>
                <a:lnTo>
                  <a:pt x="1207008" y="256032"/>
                </a:lnTo>
                <a:lnTo>
                  <a:pt x="1152144" y="269748"/>
                </a:lnTo>
                <a:lnTo>
                  <a:pt x="1143000" y="320040"/>
                </a:lnTo>
                <a:lnTo>
                  <a:pt x="1165860" y="356616"/>
                </a:lnTo>
                <a:lnTo>
                  <a:pt x="1088136" y="416052"/>
                </a:lnTo>
                <a:lnTo>
                  <a:pt x="1042416" y="544068"/>
                </a:lnTo>
                <a:lnTo>
                  <a:pt x="969264" y="544068"/>
                </a:lnTo>
                <a:lnTo>
                  <a:pt x="914400" y="548640"/>
                </a:lnTo>
                <a:lnTo>
                  <a:pt x="859536" y="594360"/>
                </a:lnTo>
                <a:lnTo>
                  <a:pt x="781812" y="562356"/>
                </a:lnTo>
                <a:lnTo>
                  <a:pt x="736092" y="534924"/>
                </a:lnTo>
                <a:lnTo>
                  <a:pt x="603504" y="544068"/>
                </a:lnTo>
                <a:lnTo>
                  <a:pt x="576072" y="603504"/>
                </a:lnTo>
                <a:lnTo>
                  <a:pt x="530352" y="630936"/>
                </a:lnTo>
                <a:lnTo>
                  <a:pt x="425196" y="626364"/>
                </a:lnTo>
                <a:lnTo>
                  <a:pt x="324612" y="658368"/>
                </a:lnTo>
                <a:lnTo>
                  <a:pt x="242316" y="617220"/>
                </a:lnTo>
                <a:lnTo>
                  <a:pt x="123444" y="4572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0" name="Freeform 5119"/>
          <p:cNvSpPr/>
          <p:nvPr/>
        </p:nvSpPr>
        <p:spPr>
          <a:xfrm>
            <a:off x="2949575" y="2057400"/>
            <a:ext cx="1795463" cy="1138238"/>
          </a:xfrm>
          <a:custGeom>
            <a:avLst/>
            <a:gdLst>
              <a:gd name="connsiteX0" fmla="*/ 1527048 w 1796796"/>
              <a:gd name="connsiteY0" fmla="*/ 557784 h 1138428"/>
              <a:gd name="connsiteX1" fmla="*/ 1645920 w 1796796"/>
              <a:gd name="connsiteY1" fmla="*/ 489204 h 1138428"/>
              <a:gd name="connsiteX2" fmla="*/ 1581912 w 1796796"/>
              <a:gd name="connsiteY2" fmla="*/ 411480 h 1138428"/>
              <a:gd name="connsiteX3" fmla="*/ 1618488 w 1796796"/>
              <a:gd name="connsiteY3" fmla="*/ 365760 h 1138428"/>
              <a:gd name="connsiteX4" fmla="*/ 1723644 w 1796796"/>
              <a:gd name="connsiteY4" fmla="*/ 384048 h 1138428"/>
              <a:gd name="connsiteX5" fmla="*/ 1796796 w 1796796"/>
              <a:gd name="connsiteY5" fmla="*/ 338328 h 1138428"/>
              <a:gd name="connsiteX6" fmla="*/ 1764792 w 1796796"/>
              <a:gd name="connsiteY6" fmla="*/ 288036 h 1138428"/>
              <a:gd name="connsiteX7" fmla="*/ 1687068 w 1796796"/>
              <a:gd name="connsiteY7" fmla="*/ 288036 h 1138428"/>
              <a:gd name="connsiteX8" fmla="*/ 1581912 w 1796796"/>
              <a:gd name="connsiteY8" fmla="*/ 210312 h 1138428"/>
              <a:gd name="connsiteX9" fmla="*/ 1531620 w 1796796"/>
              <a:gd name="connsiteY9" fmla="*/ 256032 h 1138428"/>
              <a:gd name="connsiteX10" fmla="*/ 1563624 w 1796796"/>
              <a:gd name="connsiteY10" fmla="*/ 205740 h 1138428"/>
              <a:gd name="connsiteX11" fmla="*/ 1485900 w 1796796"/>
              <a:gd name="connsiteY11" fmla="*/ 201168 h 1138428"/>
              <a:gd name="connsiteX12" fmla="*/ 1485900 w 1796796"/>
              <a:gd name="connsiteY12" fmla="*/ 114300 h 1138428"/>
              <a:gd name="connsiteX13" fmla="*/ 1417320 w 1796796"/>
              <a:gd name="connsiteY13" fmla="*/ 68580 h 1138428"/>
              <a:gd name="connsiteX14" fmla="*/ 1380744 w 1796796"/>
              <a:gd name="connsiteY14" fmla="*/ 0 h 1138428"/>
              <a:gd name="connsiteX15" fmla="*/ 1335024 w 1796796"/>
              <a:gd name="connsiteY15" fmla="*/ 77724 h 1138428"/>
              <a:gd name="connsiteX16" fmla="*/ 1330452 w 1796796"/>
              <a:gd name="connsiteY16" fmla="*/ 18288 h 1138428"/>
              <a:gd name="connsiteX17" fmla="*/ 1207008 w 1796796"/>
              <a:gd name="connsiteY17" fmla="*/ 155448 h 1138428"/>
              <a:gd name="connsiteX18" fmla="*/ 1147572 w 1796796"/>
              <a:gd name="connsiteY18" fmla="*/ 260604 h 1138428"/>
              <a:gd name="connsiteX19" fmla="*/ 1046988 w 1796796"/>
              <a:gd name="connsiteY19" fmla="*/ 306324 h 1138428"/>
              <a:gd name="connsiteX20" fmla="*/ 1092708 w 1796796"/>
              <a:gd name="connsiteY20" fmla="*/ 361188 h 1138428"/>
              <a:gd name="connsiteX21" fmla="*/ 1024128 w 1796796"/>
              <a:gd name="connsiteY21" fmla="*/ 393192 h 1138428"/>
              <a:gd name="connsiteX22" fmla="*/ 996696 w 1796796"/>
              <a:gd name="connsiteY22" fmla="*/ 374904 h 1138428"/>
              <a:gd name="connsiteX23" fmla="*/ 987552 w 1796796"/>
              <a:gd name="connsiteY23" fmla="*/ 338328 h 1138428"/>
              <a:gd name="connsiteX24" fmla="*/ 900684 w 1796796"/>
              <a:gd name="connsiteY24" fmla="*/ 406908 h 1138428"/>
              <a:gd name="connsiteX25" fmla="*/ 832104 w 1796796"/>
              <a:gd name="connsiteY25" fmla="*/ 448056 h 1138428"/>
              <a:gd name="connsiteX26" fmla="*/ 790956 w 1796796"/>
              <a:gd name="connsiteY26" fmla="*/ 539496 h 1138428"/>
              <a:gd name="connsiteX27" fmla="*/ 653796 w 1796796"/>
              <a:gd name="connsiteY27" fmla="*/ 658368 h 1138428"/>
              <a:gd name="connsiteX28" fmla="*/ 617220 w 1796796"/>
              <a:gd name="connsiteY28" fmla="*/ 708660 h 1138428"/>
              <a:gd name="connsiteX29" fmla="*/ 324612 w 1796796"/>
              <a:gd name="connsiteY29" fmla="*/ 800100 h 1138428"/>
              <a:gd name="connsiteX30" fmla="*/ 256032 w 1796796"/>
              <a:gd name="connsiteY30" fmla="*/ 992124 h 1138428"/>
              <a:gd name="connsiteX31" fmla="*/ 192024 w 1796796"/>
              <a:gd name="connsiteY31" fmla="*/ 1014984 h 1138428"/>
              <a:gd name="connsiteX32" fmla="*/ 146304 w 1796796"/>
              <a:gd name="connsiteY32" fmla="*/ 978408 h 1138428"/>
              <a:gd name="connsiteX33" fmla="*/ 0 w 1796796"/>
              <a:gd name="connsiteY33" fmla="*/ 955548 h 1138428"/>
              <a:gd name="connsiteX34" fmla="*/ 132588 w 1796796"/>
              <a:gd name="connsiteY34" fmla="*/ 1097280 h 1138428"/>
              <a:gd name="connsiteX35" fmla="*/ 196596 w 1796796"/>
              <a:gd name="connsiteY35" fmla="*/ 1138428 h 1138428"/>
              <a:gd name="connsiteX36" fmla="*/ 265176 w 1796796"/>
              <a:gd name="connsiteY36" fmla="*/ 1115568 h 1138428"/>
              <a:gd name="connsiteX37" fmla="*/ 416052 w 1796796"/>
              <a:gd name="connsiteY37" fmla="*/ 1124712 h 1138428"/>
              <a:gd name="connsiteX38" fmla="*/ 438912 w 1796796"/>
              <a:gd name="connsiteY38" fmla="*/ 1078992 h 1138428"/>
              <a:gd name="connsiteX39" fmla="*/ 489204 w 1796796"/>
              <a:gd name="connsiteY39" fmla="*/ 1019556 h 1138428"/>
              <a:gd name="connsiteX40" fmla="*/ 608076 w 1796796"/>
              <a:gd name="connsiteY40" fmla="*/ 1014984 h 1138428"/>
              <a:gd name="connsiteX41" fmla="*/ 731520 w 1796796"/>
              <a:gd name="connsiteY41" fmla="*/ 1056132 h 1138428"/>
              <a:gd name="connsiteX42" fmla="*/ 790956 w 1796796"/>
              <a:gd name="connsiteY42" fmla="*/ 1024128 h 1138428"/>
              <a:gd name="connsiteX43" fmla="*/ 918972 w 1796796"/>
              <a:gd name="connsiteY43" fmla="*/ 1019556 h 1138428"/>
              <a:gd name="connsiteX44" fmla="*/ 955548 w 1796796"/>
              <a:gd name="connsiteY44" fmla="*/ 896112 h 1138428"/>
              <a:gd name="connsiteX45" fmla="*/ 1024128 w 1796796"/>
              <a:gd name="connsiteY45" fmla="*/ 827532 h 1138428"/>
              <a:gd name="connsiteX46" fmla="*/ 1010412 w 1796796"/>
              <a:gd name="connsiteY46" fmla="*/ 790956 h 1138428"/>
              <a:gd name="connsiteX47" fmla="*/ 1024128 w 1796796"/>
              <a:gd name="connsiteY47" fmla="*/ 745236 h 1138428"/>
              <a:gd name="connsiteX48" fmla="*/ 1088136 w 1796796"/>
              <a:gd name="connsiteY48" fmla="*/ 740664 h 1138428"/>
              <a:gd name="connsiteX49" fmla="*/ 1147572 w 1796796"/>
              <a:gd name="connsiteY49" fmla="*/ 461772 h 1138428"/>
              <a:gd name="connsiteX50" fmla="*/ 1325880 w 1796796"/>
              <a:gd name="connsiteY50" fmla="*/ 502920 h 1138428"/>
              <a:gd name="connsiteX51" fmla="*/ 1440180 w 1796796"/>
              <a:gd name="connsiteY51" fmla="*/ 502920 h 1138428"/>
              <a:gd name="connsiteX52" fmla="*/ 1527048 w 1796796"/>
              <a:gd name="connsiteY52" fmla="*/ 557784 h 1138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796796" h="1138428">
                <a:moveTo>
                  <a:pt x="1527048" y="557784"/>
                </a:moveTo>
                <a:lnTo>
                  <a:pt x="1645920" y="489204"/>
                </a:lnTo>
                <a:lnTo>
                  <a:pt x="1581912" y="411480"/>
                </a:lnTo>
                <a:lnTo>
                  <a:pt x="1618488" y="365760"/>
                </a:lnTo>
                <a:lnTo>
                  <a:pt x="1723644" y="384048"/>
                </a:lnTo>
                <a:lnTo>
                  <a:pt x="1796796" y="338328"/>
                </a:lnTo>
                <a:lnTo>
                  <a:pt x="1764792" y="288036"/>
                </a:lnTo>
                <a:lnTo>
                  <a:pt x="1687068" y="288036"/>
                </a:lnTo>
                <a:lnTo>
                  <a:pt x="1581912" y="210312"/>
                </a:lnTo>
                <a:lnTo>
                  <a:pt x="1531620" y="256032"/>
                </a:lnTo>
                <a:lnTo>
                  <a:pt x="1563624" y="205740"/>
                </a:lnTo>
                <a:lnTo>
                  <a:pt x="1485900" y="201168"/>
                </a:lnTo>
                <a:lnTo>
                  <a:pt x="1485900" y="114300"/>
                </a:lnTo>
                <a:lnTo>
                  <a:pt x="1417320" y="68580"/>
                </a:lnTo>
                <a:lnTo>
                  <a:pt x="1380744" y="0"/>
                </a:lnTo>
                <a:lnTo>
                  <a:pt x="1335024" y="77724"/>
                </a:lnTo>
                <a:lnTo>
                  <a:pt x="1330452" y="18288"/>
                </a:lnTo>
                <a:lnTo>
                  <a:pt x="1207008" y="155448"/>
                </a:lnTo>
                <a:lnTo>
                  <a:pt x="1147572" y="260604"/>
                </a:lnTo>
                <a:lnTo>
                  <a:pt x="1046988" y="306324"/>
                </a:lnTo>
                <a:lnTo>
                  <a:pt x="1092708" y="361188"/>
                </a:lnTo>
                <a:lnTo>
                  <a:pt x="1024128" y="393192"/>
                </a:lnTo>
                <a:lnTo>
                  <a:pt x="996696" y="374904"/>
                </a:lnTo>
                <a:lnTo>
                  <a:pt x="987552" y="338328"/>
                </a:lnTo>
                <a:lnTo>
                  <a:pt x="900684" y="406908"/>
                </a:lnTo>
                <a:lnTo>
                  <a:pt x="832104" y="448056"/>
                </a:lnTo>
                <a:lnTo>
                  <a:pt x="790956" y="539496"/>
                </a:lnTo>
                <a:lnTo>
                  <a:pt x="653796" y="658368"/>
                </a:lnTo>
                <a:lnTo>
                  <a:pt x="617220" y="708660"/>
                </a:lnTo>
                <a:lnTo>
                  <a:pt x="324612" y="800100"/>
                </a:lnTo>
                <a:lnTo>
                  <a:pt x="256032" y="992124"/>
                </a:lnTo>
                <a:lnTo>
                  <a:pt x="192024" y="1014984"/>
                </a:lnTo>
                <a:lnTo>
                  <a:pt x="146304" y="978408"/>
                </a:lnTo>
                <a:lnTo>
                  <a:pt x="0" y="955548"/>
                </a:lnTo>
                <a:lnTo>
                  <a:pt x="132588" y="1097280"/>
                </a:lnTo>
                <a:lnTo>
                  <a:pt x="196596" y="1138428"/>
                </a:lnTo>
                <a:lnTo>
                  <a:pt x="265176" y="1115568"/>
                </a:lnTo>
                <a:lnTo>
                  <a:pt x="416052" y="1124712"/>
                </a:lnTo>
                <a:lnTo>
                  <a:pt x="438912" y="1078992"/>
                </a:lnTo>
                <a:lnTo>
                  <a:pt x="489204" y="1019556"/>
                </a:lnTo>
                <a:lnTo>
                  <a:pt x="608076" y="1014984"/>
                </a:lnTo>
                <a:lnTo>
                  <a:pt x="731520" y="1056132"/>
                </a:lnTo>
                <a:lnTo>
                  <a:pt x="790956" y="1024128"/>
                </a:lnTo>
                <a:lnTo>
                  <a:pt x="918972" y="1019556"/>
                </a:lnTo>
                <a:lnTo>
                  <a:pt x="955548" y="896112"/>
                </a:lnTo>
                <a:lnTo>
                  <a:pt x="1024128" y="827532"/>
                </a:lnTo>
                <a:lnTo>
                  <a:pt x="1010412" y="790956"/>
                </a:lnTo>
                <a:lnTo>
                  <a:pt x="1024128" y="745236"/>
                </a:lnTo>
                <a:lnTo>
                  <a:pt x="1088136" y="740664"/>
                </a:lnTo>
                <a:lnTo>
                  <a:pt x="1147572" y="461772"/>
                </a:lnTo>
                <a:lnTo>
                  <a:pt x="1325880" y="502920"/>
                </a:lnTo>
                <a:lnTo>
                  <a:pt x="1440180" y="502920"/>
                </a:lnTo>
                <a:lnTo>
                  <a:pt x="1527048" y="55778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1" name="Freeform 5120"/>
          <p:cNvSpPr/>
          <p:nvPr/>
        </p:nvSpPr>
        <p:spPr>
          <a:xfrm>
            <a:off x="5513388" y="5014913"/>
            <a:ext cx="315912" cy="274637"/>
          </a:xfrm>
          <a:custGeom>
            <a:avLst/>
            <a:gdLst>
              <a:gd name="connsiteX0" fmla="*/ 0 w 333756"/>
              <a:gd name="connsiteY0" fmla="*/ 233172 h 274320"/>
              <a:gd name="connsiteX1" fmla="*/ 82296 w 333756"/>
              <a:gd name="connsiteY1" fmla="*/ 274320 h 274320"/>
              <a:gd name="connsiteX2" fmla="*/ 141732 w 333756"/>
              <a:gd name="connsiteY2" fmla="*/ 237744 h 274320"/>
              <a:gd name="connsiteX3" fmla="*/ 192024 w 333756"/>
              <a:gd name="connsiteY3" fmla="*/ 237744 h 274320"/>
              <a:gd name="connsiteX4" fmla="*/ 310896 w 333756"/>
              <a:gd name="connsiteY4" fmla="*/ 114300 h 274320"/>
              <a:gd name="connsiteX5" fmla="*/ 310896 w 333756"/>
              <a:gd name="connsiteY5" fmla="*/ 54864 h 274320"/>
              <a:gd name="connsiteX6" fmla="*/ 333756 w 333756"/>
              <a:gd name="connsiteY6" fmla="*/ 18288 h 274320"/>
              <a:gd name="connsiteX7" fmla="*/ 283464 w 333756"/>
              <a:gd name="connsiteY7" fmla="*/ 0 h 274320"/>
              <a:gd name="connsiteX8" fmla="*/ 210312 w 333756"/>
              <a:gd name="connsiteY8" fmla="*/ 41148 h 274320"/>
              <a:gd name="connsiteX9" fmla="*/ 214884 w 333756"/>
              <a:gd name="connsiteY9" fmla="*/ 86868 h 274320"/>
              <a:gd name="connsiteX10" fmla="*/ 192024 w 333756"/>
              <a:gd name="connsiteY10" fmla="*/ 105156 h 274320"/>
              <a:gd name="connsiteX11" fmla="*/ 164592 w 333756"/>
              <a:gd name="connsiteY11" fmla="*/ 82296 h 274320"/>
              <a:gd name="connsiteX12" fmla="*/ 150876 w 333756"/>
              <a:gd name="connsiteY12" fmla="*/ 100584 h 274320"/>
              <a:gd name="connsiteX13" fmla="*/ 100584 w 333756"/>
              <a:gd name="connsiteY13" fmla="*/ 73152 h 274320"/>
              <a:gd name="connsiteX14" fmla="*/ 36576 w 333756"/>
              <a:gd name="connsiteY14" fmla="*/ 150876 h 274320"/>
              <a:gd name="connsiteX15" fmla="*/ 0 w 333756"/>
              <a:gd name="connsiteY15" fmla="*/ 233172 h 274320"/>
              <a:gd name="connsiteX0" fmla="*/ 0 w 333756"/>
              <a:gd name="connsiteY0" fmla="*/ 233172 h 274320"/>
              <a:gd name="connsiteX1" fmla="*/ 82296 w 333756"/>
              <a:gd name="connsiteY1" fmla="*/ 274320 h 274320"/>
              <a:gd name="connsiteX2" fmla="*/ 141732 w 333756"/>
              <a:gd name="connsiteY2" fmla="*/ 237744 h 274320"/>
              <a:gd name="connsiteX3" fmla="*/ 192024 w 333756"/>
              <a:gd name="connsiteY3" fmla="*/ 237744 h 274320"/>
              <a:gd name="connsiteX4" fmla="*/ 310896 w 333756"/>
              <a:gd name="connsiteY4" fmla="*/ 114300 h 274320"/>
              <a:gd name="connsiteX5" fmla="*/ 310896 w 333756"/>
              <a:gd name="connsiteY5" fmla="*/ 54864 h 274320"/>
              <a:gd name="connsiteX6" fmla="*/ 333756 w 333756"/>
              <a:gd name="connsiteY6" fmla="*/ 18288 h 274320"/>
              <a:gd name="connsiteX7" fmla="*/ 283464 w 333756"/>
              <a:gd name="connsiteY7" fmla="*/ 0 h 274320"/>
              <a:gd name="connsiteX8" fmla="*/ 210312 w 333756"/>
              <a:gd name="connsiteY8" fmla="*/ 41148 h 274320"/>
              <a:gd name="connsiteX9" fmla="*/ 214884 w 333756"/>
              <a:gd name="connsiteY9" fmla="*/ 86868 h 274320"/>
              <a:gd name="connsiteX10" fmla="*/ 192024 w 333756"/>
              <a:gd name="connsiteY10" fmla="*/ 105156 h 274320"/>
              <a:gd name="connsiteX11" fmla="*/ 164592 w 333756"/>
              <a:gd name="connsiteY11" fmla="*/ 82296 h 274320"/>
              <a:gd name="connsiteX12" fmla="*/ 150876 w 333756"/>
              <a:gd name="connsiteY12" fmla="*/ 100584 h 274320"/>
              <a:gd name="connsiteX13" fmla="*/ 100584 w 333756"/>
              <a:gd name="connsiteY13" fmla="*/ 73152 h 274320"/>
              <a:gd name="connsiteX14" fmla="*/ 36576 w 333756"/>
              <a:gd name="connsiteY14" fmla="*/ 150876 h 274320"/>
              <a:gd name="connsiteX15" fmla="*/ 13716 w 333756"/>
              <a:gd name="connsiteY15" fmla="*/ 178308 h 274320"/>
              <a:gd name="connsiteX16" fmla="*/ 0 w 333756"/>
              <a:gd name="connsiteY16" fmla="*/ 233172 h 274320"/>
              <a:gd name="connsiteX0" fmla="*/ 0 w 333756"/>
              <a:gd name="connsiteY0" fmla="*/ 233172 h 274320"/>
              <a:gd name="connsiteX1" fmla="*/ 82296 w 333756"/>
              <a:gd name="connsiteY1" fmla="*/ 274320 h 274320"/>
              <a:gd name="connsiteX2" fmla="*/ 141732 w 333756"/>
              <a:gd name="connsiteY2" fmla="*/ 237744 h 274320"/>
              <a:gd name="connsiteX3" fmla="*/ 192024 w 333756"/>
              <a:gd name="connsiteY3" fmla="*/ 237744 h 274320"/>
              <a:gd name="connsiteX4" fmla="*/ 310896 w 333756"/>
              <a:gd name="connsiteY4" fmla="*/ 114300 h 274320"/>
              <a:gd name="connsiteX5" fmla="*/ 310896 w 333756"/>
              <a:gd name="connsiteY5" fmla="*/ 54864 h 274320"/>
              <a:gd name="connsiteX6" fmla="*/ 333756 w 333756"/>
              <a:gd name="connsiteY6" fmla="*/ 18288 h 274320"/>
              <a:gd name="connsiteX7" fmla="*/ 283464 w 333756"/>
              <a:gd name="connsiteY7" fmla="*/ 0 h 274320"/>
              <a:gd name="connsiteX8" fmla="*/ 210312 w 333756"/>
              <a:gd name="connsiteY8" fmla="*/ 41148 h 274320"/>
              <a:gd name="connsiteX9" fmla="*/ 214884 w 333756"/>
              <a:gd name="connsiteY9" fmla="*/ 86868 h 274320"/>
              <a:gd name="connsiteX10" fmla="*/ 192024 w 333756"/>
              <a:gd name="connsiteY10" fmla="*/ 105156 h 274320"/>
              <a:gd name="connsiteX11" fmla="*/ 164592 w 333756"/>
              <a:gd name="connsiteY11" fmla="*/ 82296 h 274320"/>
              <a:gd name="connsiteX12" fmla="*/ 150876 w 333756"/>
              <a:gd name="connsiteY12" fmla="*/ 100584 h 274320"/>
              <a:gd name="connsiteX13" fmla="*/ 100584 w 333756"/>
              <a:gd name="connsiteY13" fmla="*/ 73152 h 274320"/>
              <a:gd name="connsiteX14" fmla="*/ 36576 w 333756"/>
              <a:gd name="connsiteY14" fmla="*/ 150876 h 274320"/>
              <a:gd name="connsiteX15" fmla="*/ 96012 w 333756"/>
              <a:gd name="connsiteY15" fmla="*/ 178308 h 274320"/>
              <a:gd name="connsiteX16" fmla="*/ 0 w 333756"/>
              <a:gd name="connsiteY16" fmla="*/ 233172 h 274320"/>
              <a:gd name="connsiteX0" fmla="*/ 0 w 333756"/>
              <a:gd name="connsiteY0" fmla="*/ 233172 h 274320"/>
              <a:gd name="connsiteX1" fmla="*/ 82296 w 333756"/>
              <a:gd name="connsiteY1" fmla="*/ 274320 h 274320"/>
              <a:gd name="connsiteX2" fmla="*/ 141732 w 333756"/>
              <a:gd name="connsiteY2" fmla="*/ 237744 h 274320"/>
              <a:gd name="connsiteX3" fmla="*/ 192024 w 333756"/>
              <a:gd name="connsiteY3" fmla="*/ 237744 h 274320"/>
              <a:gd name="connsiteX4" fmla="*/ 310896 w 333756"/>
              <a:gd name="connsiteY4" fmla="*/ 114300 h 274320"/>
              <a:gd name="connsiteX5" fmla="*/ 310896 w 333756"/>
              <a:gd name="connsiteY5" fmla="*/ 54864 h 274320"/>
              <a:gd name="connsiteX6" fmla="*/ 333756 w 333756"/>
              <a:gd name="connsiteY6" fmla="*/ 18288 h 274320"/>
              <a:gd name="connsiteX7" fmla="*/ 283464 w 333756"/>
              <a:gd name="connsiteY7" fmla="*/ 0 h 274320"/>
              <a:gd name="connsiteX8" fmla="*/ 210312 w 333756"/>
              <a:gd name="connsiteY8" fmla="*/ 41148 h 274320"/>
              <a:gd name="connsiteX9" fmla="*/ 214884 w 333756"/>
              <a:gd name="connsiteY9" fmla="*/ 86868 h 274320"/>
              <a:gd name="connsiteX10" fmla="*/ 192024 w 333756"/>
              <a:gd name="connsiteY10" fmla="*/ 105156 h 274320"/>
              <a:gd name="connsiteX11" fmla="*/ 164592 w 333756"/>
              <a:gd name="connsiteY11" fmla="*/ 82296 h 274320"/>
              <a:gd name="connsiteX12" fmla="*/ 150876 w 333756"/>
              <a:gd name="connsiteY12" fmla="*/ 100584 h 274320"/>
              <a:gd name="connsiteX13" fmla="*/ 100584 w 333756"/>
              <a:gd name="connsiteY13" fmla="*/ 73152 h 274320"/>
              <a:gd name="connsiteX14" fmla="*/ 36576 w 333756"/>
              <a:gd name="connsiteY14" fmla="*/ 150876 h 274320"/>
              <a:gd name="connsiteX15" fmla="*/ 96012 w 333756"/>
              <a:gd name="connsiteY15" fmla="*/ 178308 h 274320"/>
              <a:gd name="connsiteX16" fmla="*/ 22860 w 333756"/>
              <a:gd name="connsiteY16" fmla="*/ 205740 h 274320"/>
              <a:gd name="connsiteX17" fmla="*/ 0 w 333756"/>
              <a:gd name="connsiteY17" fmla="*/ 233172 h 274320"/>
              <a:gd name="connsiteX0" fmla="*/ 0 w 315468"/>
              <a:gd name="connsiteY0" fmla="*/ 233172 h 274320"/>
              <a:gd name="connsiteX1" fmla="*/ 64008 w 315468"/>
              <a:gd name="connsiteY1" fmla="*/ 274320 h 274320"/>
              <a:gd name="connsiteX2" fmla="*/ 123444 w 315468"/>
              <a:gd name="connsiteY2" fmla="*/ 237744 h 274320"/>
              <a:gd name="connsiteX3" fmla="*/ 173736 w 315468"/>
              <a:gd name="connsiteY3" fmla="*/ 237744 h 274320"/>
              <a:gd name="connsiteX4" fmla="*/ 292608 w 315468"/>
              <a:gd name="connsiteY4" fmla="*/ 114300 h 274320"/>
              <a:gd name="connsiteX5" fmla="*/ 292608 w 315468"/>
              <a:gd name="connsiteY5" fmla="*/ 54864 h 274320"/>
              <a:gd name="connsiteX6" fmla="*/ 315468 w 315468"/>
              <a:gd name="connsiteY6" fmla="*/ 18288 h 274320"/>
              <a:gd name="connsiteX7" fmla="*/ 265176 w 315468"/>
              <a:gd name="connsiteY7" fmla="*/ 0 h 274320"/>
              <a:gd name="connsiteX8" fmla="*/ 192024 w 315468"/>
              <a:gd name="connsiteY8" fmla="*/ 41148 h 274320"/>
              <a:gd name="connsiteX9" fmla="*/ 196596 w 315468"/>
              <a:gd name="connsiteY9" fmla="*/ 86868 h 274320"/>
              <a:gd name="connsiteX10" fmla="*/ 173736 w 315468"/>
              <a:gd name="connsiteY10" fmla="*/ 105156 h 274320"/>
              <a:gd name="connsiteX11" fmla="*/ 146304 w 315468"/>
              <a:gd name="connsiteY11" fmla="*/ 82296 h 274320"/>
              <a:gd name="connsiteX12" fmla="*/ 132588 w 315468"/>
              <a:gd name="connsiteY12" fmla="*/ 100584 h 274320"/>
              <a:gd name="connsiteX13" fmla="*/ 82296 w 315468"/>
              <a:gd name="connsiteY13" fmla="*/ 73152 h 274320"/>
              <a:gd name="connsiteX14" fmla="*/ 18288 w 315468"/>
              <a:gd name="connsiteY14" fmla="*/ 150876 h 274320"/>
              <a:gd name="connsiteX15" fmla="*/ 77724 w 315468"/>
              <a:gd name="connsiteY15" fmla="*/ 178308 h 274320"/>
              <a:gd name="connsiteX16" fmla="*/ 4572 w 315468"/>
              <a:gd name="connsiteY16" fmla="*/ 205740 h 274320"/>
              <a:gd name="connsiteX17" fmla="*/ 0 w 315468"/>
              <a:gd name="connsiteY17" fmla="*/ 233172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5468" h="274320">
                <a:moveTo>
                  <a:pt x="0" y="233172"/>
                </a:moveTo>
                <a:lnTo>
                  <a:pt x="64008" y="274320"/>
                </a:lnTo>
                <a:lnTo>
                  <a:pt x="123444" y="237744"/>
                </a:lnTo>
                <a:lnTo>
                  <a:pt x="173736" y="237744"/>
                </a:lnTo>
                <a:lnTo>
                  <a:pt x="292608" y="114300"/>
                </a:lnTo>
                <a:lnTo>
                  <a:pt x="292608" y="54864"/>
                </a:lnTo>
                <a:lnTo>
                  <a:pt x="315468" y="18288"/>
                </a:lnTo>
                <a:lnTo>
                  <a:pt x="265176" y="0"/>
                </a:lnTo>
                <a:lnTo>
                  <a:pt x="192024" y="41148"/>
                </a:lnTo>
                <a:lnTo>
                  <a:pt x="196596" y="86868"/>
                </a:lnTo>
                <a:lnTo>
                  <a:pt x="173736" y="105156"/>
                </a:lnTo>
                <a:lnTo>
                  <a:pt x="146304" y="82296"/>
                </a:lnTo>
                <a:lnTo>
                  <a:pt x="132588" y="100584"/>
                </a:lnTo>
                <a:lnTo>
                  <a:pt x="82296" y="73152"/>
                </a:lnTo>
                <a:lnTo>
                  <a:pt x="18288" y="150876"/>
                </a:lnTo>
                <a:lnTo>
                  <a:pt x="77724" y="178308"/>
                </a:lnTo>
                <a:cubicBezTo>
                  <a:pt x="50292" y="192024"/>
                  <a:pt x="32004" y="192024"/>
                  <a:pt x="4572" y="205740"/>
                </a:cubicBezTo>
                <a:lnTo>
                  <a:pt x="0" y="2331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3" name="Freeform 5122"/>
          <p:cNvSpPr/>
          <p:nvPr/>
        </p:nvSpPr>
        <p:spPr>
          <a:xfrm>
            <a:off x="5376863" y="5303838"/>
            <a:ext cx="90487" cy="87312"/>
          </a:xfrm>
          <a:custGeom>
            <a:avLst/>
            <a:gdLst>
              <a:gd name="connsiteX0" fmla="*/ 91440 w 91440"/>
              <a:gd name="connsiteY0" fmla="*/ 0 h 86868"/>
              <a:gd name="connsiteX1" fmla="*/ 0 w 91440"/>
              <a:gd name="connsiteY1" fmla="*/ 45720 h 86868"/>
              <a:gd name="connsiteX2" fmla="*/ 13716 w 91440"/>
              <a:gd name="connsiteY2" fmla="*/ 86868 h 86868"/>
              <a:gd name="connsiteX3" fmla="*/ 86868 w 91440"/>
              <a:gd name="connsiteY3" fmla="*/ 68580 h 86868"/>
              <a:gd name="connsiteX4" fmla="*/ 91440 w 91440"/>
              <a:gd name="connsiteY4" fmla="*/ 0 h 8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" h="86868">
                <a:moveTo>
                  <a:pt x="91440" y="0"/>
                </a:moveTo>
                <a:lnTo>
                  <a:pt x="0" y="45720"/>
                </a:lnTo>
                <a:lnTo>
                  <a:pt x="13716" y="86868"/>
                </a:lnTo>
                <a:lnTo>
                  <a:pt x="86868" y="68580"/>
                </a:lnTo>
                <a:lnTo>
                  <a:pt x="9144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4" name="Freeform 5123"/>
          <p:cNvSpPr/>
          <p:nvPr/>
        </p:nvSpPr>
        <p:spPr>
          <a:xfrm>
            <a:off x="5180013" y="5289550"/>
            <a:ext cx="41275" cy="23813"/>
          </a:xfrm>
          <a:custGeom>
            <a:avLst/>
            <a:gdLst>
              <a:gd name="connsiteX0" fmla="*/ 41148 w 41148"/>
              <a:gd name="connsiteY0" fmla="*/ 0 h 22860"/>
              <a:gd name="connsiteX1" fmla="*/ 0 w 41148"/>
              <a:gd name="connsiteY1" fmla="*/ 22860 h 22860"/>
              <a:gd name="connsiteX2" fmla="*/ 41148 w 41148"/>
              <a:gd name="connsiteY2" fmla="*/ 0 h 22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148" h="22860">
                <a:moveTo>
                  <a:pt x="41148" y="0"/>
                </a:moveTo>
                <a:lnTo>
                  <a:pt x="0" y="22860"/>
                </a:lnTo>
                <a:lnTo>
                  <a:pt x="411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5" name="Freeform 5124"/>
          <p:cNvSpPr/>
          <p:nvPr/>
        </p:nvSpPr>
        <p:spPr>
          <a:xfrm>
            <a:off x="5472113" y="4883150"/>
            <a:ext cx="101600" cy="73025"/>
          </a:xfrm>
          <a:custGeom>
            <a:avLst/>
            <a:gdLst>
              <a:gd name="connsiteX0" fmla="*/ 100584 w 100584"/>
              <a:gd name="connsiteY0" fmla="*/ 0 h 73152"/>
              <a:gd name="connsiteX1" fmla="*/ 0 w 100584"/>
              <a:gd name="connsiteY1" fmla="*/ 50292 h 73152"/>
              <a:gd name="connsiteX2" fmla="*/ 22860 w 100584"/>
              <a:gd name="connsiteY2" fmla="*/ 73152 h 73152"/>
              <a:gd name="connsiteX3" fmla="*/ 100584 w 100584"/>
              <a:gd name="connsiteY3" fmla="*/ 0 h 7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584" h="73152">
                <a:moveTo>
                  <a:pt x="100584" y="0"/>
                </a:moveTo>
                <a:lnTo>
                  <a:pt x="0" y="50292"/>
                </a:lnTo>
                <a:lnTo>
                  <a:pt x="22860" y="73152"/>
                </a:lnTo>
                <a:lnTo>
                  <a:pt x="1005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6" name="Freeform 5125"/>
          <p:cNvSpPr/>
          <p:nvPr/>
        </p:nvSpPr>
        <p:spPr>
          <a:xfrm>
            <a:off x="5610225" y="4878388"/>
            <a:ext cx="49213" cy="68262"/>
          </a:xfrm>
          <a:custGeom>
            <a:avLst/>
            <a:gdLst>
              <a:gd name="connsiteX0" fmla="*/ 50292 w 50292"/>
              <a:gd name="connsiteY0" fmla="*/ 0 h 68580"/>
              <a:gd name="connsiteX1" fmla="*/ 0 w 50292"/>
              <a:gd name="connsiteY1" fmla="*/ 22860 h 68580"/>
              <a:gd name="connsiteX2" fmla="*/ 0 w 50292"/>
              <a:gd name="connsiteY2" fmla="*/ 68580 h 68580"/>
              <a:gd name="connsiteX3" fmla="*/ 50292 w 50292"/>
              <a:gd name="connsiteY3" fmla="*/ 0 h 6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92" h="68580">
                <a:moveTo>
                  <a:pt x="50292" y="0"/>
                </a:moveTo>
                <a:lnTo>
                  <a:pt x="0" y="22860"/>
                </a:lnTo>
                <a:lnTo>
                  <a:pt x="0" y="68580"/>
                </a:lnTo>
                <a:lnTo>
                  <a:pt x="5029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7" name="Freeform 5126"/>
          <p:cNvSpPr/>
          <p:nvPr/>
        </p:nvSpPr>
        <p:spPr>
          <a:xfrm>
            <a:off x="5683250" y="4868863"/>
            <a:ext cx="119063" cy="60325"/>
          </a:xfrm>
          <a:custGeom>
            <a:avLst/>
            <a:gdLst>
              <a:gd name="connsiteX0" fmla="*/ 118872 w 118872"/>
              <a:gd name="connsiteY0" fmla="*/ 0 h 59436"/>
              <a:gd name="connsiteX1" fmla="*/ 18288 w 118872"/>
              <a:gd name="connsiteY1" fmla="*/ 9144 h 59436"/>
              <a:gd name="connsiteX2" fmla="*/ 0 w 118872"/>
              <a:gd name="connsiteY2" fmla="*/ 59436 h 59436"/>
              <a:gd name="connsiteX3" fmla="*/ 118872 w 118872"/>
              <a:gd name="connsiteY3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872" h="59436">
                <a:moveTo>
                  <a:pt x="118872" y="0"/>
                </a:moveTo>
                <a:lnTo>
                  <a:pt x="18288" y="9144"/>
                </a:lnTo>
                <a:lnTo>
                  <a:pt x="0" y="59436"/>
                </a:lnTo>
                <a:lnTo>
                  <a:pt x="1188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8" name="Freeform 5127"/>
          <p:cNvSpPr/>
          <p:nvPr/>
        </p:nvSpPr>
        <p:spPr>
          <a:xfrm>
            <a:off x="5929313" y="4778375"/>
            <a:ext cx="192087" cy="53975"/>
          </a:xfrm>
          <a:custGeom>
            <a:avLst/>
            <a:gdLst>
              <a:gd name="connsiteX0" fmla="*/ 192024 w 192024"/>
              <a:gd name="connsiteY0" fmla="*/ 9144 h 54864"/>
              <a:gd name="connsiteX1" fmla="*/ 100584 w 192024"/>
              <a:gd name="connsiteY1" fmla="*/ 18288 h 54864"/>
              <a:gd name="connsiteX2" fmla="*/ 50292 w 192024"/>
              <a:gd name="connsiteY2" fmla="*/ 0 h 54864"/>
              <a:gd name="connsiteX3" fmla="*/ 0 w 192024"/>
              <a:gd name="connsiteY3" fmla="*/ 50292 h 54864"/>
              <a:gd name="connsiteX4" fmla="*/ 73152 w 192024"/>
              <a:gd name="connsiteY4" fmla="*/ 50292 h 54864"/>
              <a:gd name="connsiteX5" fmla="*/ 137160 w 192024"/>
              <a:gd name="connsiteY5" fmla="*/ 54864 h 54864"/>
              <a:gd name="connsiteX6" fmla="*/ 192024 w 192024"/>
              <a:gd name="connsiteY6" fmla="*/ 9144 h 54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024" h="54864">
                <a:moveTo>
                  <a:pt x="192024" y="9144"/>
                </a:moveTo>
                <a:lnTo>
                  <a:pt x="100584" y="18288"/>
                </a:lnTo>
                <a:lnTo>
                  <a:pt x="50292" y="0"/>
                </a:lnTo>
                <a:lnTo>
                  <a:pt x="0" y="50292"/>
                </a:lnTo>
                <a:lnTo>
                  <a:pt x="73152" y="50292"/>
                </a:lnTo>
                <a:lnTo>
                  <a:pt x="137160" y="54864"/>
                </a:lnTo>
                <a:lnTo>
                  <a:pt x="192024" y="91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29" name="Freeform 5128"/>
          <p:cNvSpPr/>
          <p:nvPr/>
        </p:nvSpPr>
        <p:spPr>
          <a:xfrm>
            <a:off x="4635500" y="3035300"/>
            <a:ext cx="1198563" cy="1366838"/>
          </a:xfrm>
          <a:custGeom>
            <a:avLst/>
            <a:gdLst>
              <a:gd name="connsiteX0" fmla="*/ 1197864 w 1197864"/>
              <a:gd name="connsiteY0" fmla="*/ 41148 h 1367028"/>
              <a:gd name="connsiteX1" fmla="*/ 1156716 w 1197864"/>
              <a:gd name="connsiteY1" fmla="*/ 0 h 1367028"/>
              <a:gd name="connsiteX2" fmla="*/ 1069848 w 1197864"/>
              <a:gd name="connsiteY2" fmla="*/ 86868 h 1367028"/>
              <a:gd name="connsiteX3" fmla="*/ 969264 w 1197864"/>
              <a:gd name="connsiteY3" fmla="*/ 182880 h 1367028"/>
              <a:gd name="connsiteX4" fmla="*/ 758952 w 1197864"/>
              <a:gd name="connsiteY4" fmla="*/ 141732 h 1367028"/>
              <a:gd name="connsiteX5" fmla="*/ 758952 w 1197864"/>
              <a:gd name="connsiteY5" fmla="*/ 141732 h 1367028"/>
              <a:gd name="connsiteX6" fmla="*/ 685800 w 1197864"/>
              <a:gd name="connsiteY6" fmla="*/ 132588 h 1367028"/>
              <a:gd name="connsiteX7" fmla="*/ 525780 w 1197864"/>
              <a:gd name="connsiteY7" fmla="*/ 137160 h 1367028"/>
              <a:gd name="connsiteX8" fmla="*/ 489204 w 1197864"/>
              <a:gd name="connsiteY8" fmla="*/ 91440 h 1367028"/>
              <a:gd name="connsiteX9" fmla="*/ 393192 w 1197864"/>
              <a:gd name="connsiteY9" fmla="*/ 73152 h 1367028"/>
              <a:gd name="connsiteX10" fmla="*/ 374904 w 1197864"/>
              <a:gd name="connsiteY10" fmla="*/ 128016 h 1367028"/>
              <a:gd name="connsiteX11" fmla="*/ 329184 w 1197864"/>
              <a:gd name="connsiteY11" fmla="*/ 173736 h 1367028"/>
              <a:gd name="connsiteX12" fmla="*/ 288036 w 1197864"/>
              <a:gd name="connsiteY12" fmla="*/ 155448 h 1367028"/>
              <a:gd name="connsiteX13" fmla="*/ 187452 w 1197864"/>
              <a:gd name="connsiteY13" fmla="*/ 310896 h 1367028"/>
              <a:gd name="connsiteX14" fmla="*/ 182880 w 1197864"/>
              <a:gd name="connsiteY14" fmla="*/ 461772 h 1367028"/>
              <a:gd name="connsiteX15" fmla="*/ 173736 w 1197864"/>
              <a:gd name="connsiteY15" fmla="*/ 461772 h 1367028"/>
              <a:gd name="connsiteX16" fmla="*/ 114300 w 1197864"/>
              <a:gd name="connsiteY16" fmla="*/ 566928 h 1367028"/>
              <a:gd name="connsiteX17" fmla="*/ 109728 w 1197864"/>
              <a:gd name="connsiteY17" fmla="*/ 704088 h 1367028"/>
              <a:gd name="connsiteX18" fmla="*/ 59436 w 1197864"/>
              <a:gd name="connsiteY18" fmla="*/ 754380 h 1367028"/>
              <a:gd name="connsiteX19" fmla="*/ 59436 w 1197864"/>
              <a:gd name="connsiteY19" fmla="*/ 804672 h 1367028"/>
              <a:gd name="connsiteX20" fmla="*/ 0 w 1197864"/>
              <a:gd name="connsiteY20" fmla="*/ 836676 h 1367028"/>
              <a:gd name="connsiteX21" fmla="*/ 22860 w 1197864"/>
              <a:gd name="connsiteY21" fmla="*/ 873252 h 1367028"/>
              <a:gd name="connsiteX22" fmla="*/ 13716 w 1197864"/>
              <a:gd name="connsiteY22" fmla="*/ 914400 h 1367028"/>
              <a:gd name="connsiteX23" fmla="*/ 45720 w 1197864"/>
              <a:gd name="connsiteY23" fmla="*/ 982980 h 1367028"/>
              <a:gd name="connsiteX24" fmla="*/ 137160 w 1197864"/>
              <a:gd name="connsiteY24" fmla="*/ 973836 h 1367028"/>
              <a:gd name="connsiteX25" fmla="*/ 146304 w 1197864"/>
              <a:gd name="connsiteY25" fmla="*/ 1042416 h 1367028"/>
              <a:gd name="connsiteX26" fmla="*/ 169164 w 1197864"/>
              <a:gd name="connsiteY26" fmla="*/ 1083564 h 1367028"/>
              <a:gd name="connsiteX27" fmla="*/ 128016 w 1197864"/>
              <a:gd name="connsiteY27" fmla="*/ 1312164 h 1367028"/>
              <a:gd name="connsiteX28" fmla="*/ 178308 w 1197864"/>
              <a:gd name="connsiteY28" fmla="*/ 1367028 h 1367028"/>
              <a:gd name="connsiteX29" fmla="*/ 237744 w 1197864"/>
              <a:gd name="connsiteY29" fmla="*/ 1344168 h 1367028"/>
              <a:gd name="connsiteX30" fmla="*/ 301752 w 1197864"/>
              <a:gd name="connsiteY30" fmla="*/ 1344168 h 1367028"/>
              <a:gd name="connsiteX31" fmla="*/ 283464 w 1197864"/>
              <a:gd name="connsiteY31" fmla="*/ 1271016 h 1367028"/>
              <a:gd name="connsiteX32" fmla="*/ 306324 w 1197864"/>
              <a:gd name="connsiteY32" fmla="*/ 1193292 h 1367028"/>
              <a:gd name="connsiteX33" fmla="*/ 306324 w 1197864"/>
              <a:gd name="connsiteY33" fmla="*/ 1056132 h 1367028"/>
              <a:gd name="connsiteX34" fmla="*/ 301752 w 1197864"/>
              <a:gd name="connsiteY34" fmla="*/ 969264 h 1367028"/>
              <a:gd name="connsiteX35" fmla="*/ 274320 w 1197864"/>
              <a:gd name="connsiteY35" fmla="*/ 877824 h 1367028"/>
              <a:gd name="connsiteX36" fmla="*/ 365760 w 1197864"/>
              <a:gd name="connsiteY36" fmla="*/ 804672 h 1367028"/>
              <a:gd name="connsiteX37" fmla="*/ 425196 w 1197864"/>
              <a:gd name="connsiteY37" fmla="*/ 804672 h 1367028"/>
              <a:gd name="connsiteX38" fmla="*/ 434340 w 1197864"/>
              <a:gd name="connsiteY38" fmla="*/ 882396 h 1367028"/>
              <a:gd name="connsiteX39" fmla="*/ 402336 w 1197864"/>
              <a:gd name="connsiteY39" fmla="*/ 960120 h 1367028"/>
              <a:gd name="connsiteX40" fmla="*/ 516636 w 1197864"/>
              <a:gd name="connsiteY40" fmla="*/ 1078992 h 1367028"/>
              <a:gd name="connsiteX41" fmla="*/ 507492 w 1197864"/>
              <a:gd name="connsiteY41" fmla="*/ 1184148 h 1367028"/>
              <a:gd name="connsiteX42" fmla="*/ 576072 w 1197864"/>
              <a:gd name="connsiteY42" fmla="*/ 1216152 h 1367028"/>
              <a:gd name="connsiteX43" fmla="*/ 621792 w 1197864"/>
              <a:gd name="connsiteY43" fmla="*/ 1129284 h 1367028"/>
              <a:gd name="connsiteX44" fmla="*/ 772668 w 1197864"/>
              <a:gd name="connsiteY44" fmla="*/ 1143000 h 1367028"/>
              <a:gd name="connsiteX45" fmla="*/ 649224 w 1197864"/>
              <a:gd name="connsiteY45" fmla="*/ 992124 h 1367028"/>
              <a:gd name="connsiteX46" fmla="*/ 676656 w 1197864"/>
              <a:gd name="connsiteY46" fmla="*/ 928116 h 1367028"/>
              <a:gd name="connsiteX47" fmla="*/ 644652 w 1197864"/>
              <a:gd name="connsiteY47" fmla="*/ 873252 h 1367028"/>
              <a:gd name="connsiteX48" fmla="*/ 635508 w 1197864"/>
              <a:gd name="connsiteY48" fmla="*/ 841248 h 1367028"/>
              <a:gd name="connsiteX49" fmla="*/ 489204 w 1197864"/>
              <a:gd name="connsiteY49" fmla="*/ 672084 h 1367028"/>
              <a:gd name="connsiteX50" fmla="*/ 544068 w 1197864"/>
              <a:gd name="connsiteY50" fmla="*/ 681228 h 1367028"/>
              <a:gd name="connsiteX51" fmla="*/ 635508 w 1197864"/>
              <a:gd name="connsiteY51" fmla="*/ 626364 h 1367028"/>
              <a:gd name="connsiteX52" fmla="*/ 768096 w 1197864"/>
              <a:gd name="connsiteY52" fmla="*/ 484632 h 1367028"/>
              <a:gd name="connsiteX53" fmla="*/ 832104 w 1197864"/>
              <a:gd name="connsiteY53" fmla="*/ 507492 h 1367028"/>
              <a:gd name="connsiteX54" fmla="*/ 859536 w 1197864"/>
              <a:gd name="connsiteY54" fmla="*/ 466344 h 1367028"/>
              <a:gd name="connsiteX55" fmla="*/ 822960 w 1197864"/>
              <a:gd name="connsiteY55" fmla="*/ 438912 h 1367028"/>
              <a:gd name="connsiteX56" fmla="*/ 754380 w 1197864"/>
              <a:gd name="connsiteY56" fmla="*/ 438912 h 1367028"/>
              <a:gd name="connsiteX57" fmla="*/ 768096 w 1197864"/>
              <a:gd name="connsiteY57" fmla="*/ 457200 h 1367028"/>
              <a:gd name="connsiteX58" fmla="*/ 690372 w 1197864"/>
              <a:gd name="connsiteY58" fmla="*/ 461772 h 1367028"/>
              <a:gd name="connsiteX59" fmla="*/ 598932 w 1197864"/>
              <a:gd name="connsiteY59" fmla="*/ 502920 h 1367028"/>
              <a:gd name="connsiteX60" fmla="*/ 530352 w 1197864"/>
              <a:gd name="connsiteY60" fmla="*/ 484632 h 1367028"/>
              <a:gd name="connsiteX61" fmla="*/ 466344 w 1197864"/>
              <a:gd name="connsiteY61" fmla="*/ 548640 h 1367028"/>
              <a:gd name="connsiteX62" fmla="*/ 393192 w 1197864"/>
              <a:gd name="connsiteY62" fmla="*/ 580644 h 1367028"/>
              <a:gd name="connsiteX63" fmla="*/ 338328 w 1197864"/>
              <a:gd name="connsiteY63" fmla="*/ 516636 h 1367028"/>
              <a:gd name="connsiteX64" fmla="*/ 269748 w 1197864"/>
              <a:gd name="connsiteY64" fmla="*/ 461772 h 1367028"/>
              <a:gd name="connsiteX65" fmla="*/ 242316 w 1197864"/>
              <a:gd name="connsiteY65" fmla="*/ 370332 h 1367028"/>
              <a:gd name="connsiteX66" fmla="*/ 315468 w 1197864"/>
              <a:gd name="connsiteY66" fmla="*/ 233172 h 1367028"/>
              <a:gd name="connsiteX67" fmla="*/ 425196 w 1197864"/>
              <a:gd name="connsiteY67" fmla="*/ 237744 h 1367028"/>
              <a:gd name="connsiteX68" fmla="*/ 626364 w 1197864"/>
              <a:gd name="connsiteY68" fmla="*/ 233172 h 1367028"/>
              <a:gd name="connsiteX69" fmla="*/ 822960 w 1197864"/>
              <a:gd name="connsiteY69" fmla="*/ 233172 h 1367028"/>
              <a:gd name="connsiteX70" fmla="*/ 845820 w 1197864"/>
              <a:gd name="connsiteY70" fmla="*/ 269748 h 1367028"/>
              <a:gd name="connsiteX71" fmla="*/ 1046988 w 1197864"/>
              <a:gd name="connsiteY71" fmla="*/ 246888 h 1367028"/>
              <a:gd name="connsiteX72" fmla="*/ 1115568 w 1197864"/>
              <a:gd name="connsiteY72" fmla="*/ 150876 h 1367028"/>
              <a:gd name="connsiteX73" fmla="*/ 1197864 w 1197864"/>
              <a:gd name="connsiteY73" fmla="*/ 41148 h 1367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197864" h="1367028">
                <a:moveTo>
                  <a:pt x="1197864" y="41148"/>
                </a:moveTo>
                <a:lnTo>
                  <a:pt x="1156716" y="0"/>
                </a:lnTo>
                <a:lnTo>
                  <a:pt x="1069848" y="86868"/>
                </a:lnTo>
                <a:lnTo>
                  <a:pt x="969264" y="182880"/>
                </a:lnTo>
                <a:lnTo>
                  <a:pt x="758952" y="141732"/>
                </a:lnTo>
                <a:lnTo>
                  <a:pt x="758952" y="141732"/>
                </a:lnTo>
                <a:lnTo>
                  <a:pt x="685800" y="132588"/>
                </a:lnTo>
                <a:lnTo>
                  <a:pt x="525780" y="137160"/>
                </a:lnTo>
                <a:lnTo>
                  <a:pt x="489204" y="91440"/>
                </a:lnTo>
                <a:lnTo>
                  <a:pt x="393192" y="73152"/>
                </a:lnTo>
                <a:lnTo>
                  <a:pt x="374904" y="128016"/>
                </a:lnTo>
                <a:lnTo>
                  <a:pt x="329184" y="173736"/>
                </a:lnTo>
                <a:lnTo>
                  <a:pt x="288036" y="155448"/>
                </a:lnTo>
                <a:lnTo>
                  <a:pt x="187452" y="310896"/>
                </a:lnTo>
                <a:lnTo>
                  <a:pt x="182880" y="461772"/>
                </a:lnTo>
                <a:lnTo>
                  <a:pt x="173736" y="461772"/>
                </a:lnTo>
                <a:lnTo>
                  <a:pt x="114300" y="566928"/>
                </a:lnTo>
                <a:lnTo>
                  <a:pt x="109728" y="704088"/>
                </a:lnTo>
                <a:lnTo>
                  <a:pt x="59436" y="754380"/>
                </a:lnTo>
                <a:lnTo>
                  <a:pt x="59436" y="804672"/>
                </a:lnTo>
                <a:lnTo>
                  <a:pt x="0" y="836676"/>
                </a:lnTo>
                <a:lnTo>
                  <a:pt x="22860" y="873252"/>
                </a:lnTo>
                <a:lnTo>
                  <a:pt x="13716" y="914400"/>
                </a:lnTo>
                <a:lnTo>
                  <a:pt x="45720" y="982980"/>
                </a:lnTo>
                <a:lnTo>
                  <a:pt x="137160" y="973836"/>
                </a:lnTo>
                <a:lnTo>
                  <a:pt x="146304" y="1042416"/>
                </a:lnTo>
                <a:lnTo>
                  <a:pt x="169164" y="1083564"/>
                </a:lnTo>
                <a:lnTo>
                  <a:pt x="128016" y="1312164"/>
                </a:lnTo>
                <a:lnTo>
                  <a:pt x="178308" y="1367028"/>
                </a:lnTo>
                <a:lnTo>
                  <a:pt x="237744" y="1344168"/>
                </a:lnTo>
                <a:lnTo>
                  <a:pt x="301752" y="1344168"/>
                </a:lnTo>
                <a:lnTo>
                  <a:pt x="283464" y="1271016"/>
                </a:lnTo>
                <a:lnTo>
                  <a:pt x="306324" y="1193292"/>
                </a:lnTo>
                <a:lnTo>
                  <a:pt x="306324" y="1056132"/>
                </a:lnTo>
                <a:lnTo>
                  <a:pt x="301752" y="969264"/>
                </a:lnTo>
                <a:lnTo>
                  <a:pt x="274320" y="877824"/>
                </a:lnTo>
                <a:lnTo>
                  <a:pt x="365760" y="804672"/>
                </a:lnTo>
                <a:lnTo>
                  <a:pt x="425196" y="804672"/>
                </a:lnTo>
                <a:lnTo>
                  <a:pt x="434340" y="882396"/>
                </a:lnTo>
                <a:lnTo>
                  <a:pt x="402336" y="960120"/>
                </a:lnTo>
                <a:lnTo>
                  <a:pt x="516636" y="1078992"/>
                </a:lnTo>
                <a:lnTo>
                  <a:pt x="507492" y="1184148"/>
                </a:lnTo>
                <a:lnTo>
                  <a:pt x="576072" y="1216152"/>
                </a:lnTo>
                <a:lnTo>
                  <a:pt x="621792" y="1129284"/>
                </a:lnTo>
                <a:lnTo>
                  <a:pt x="772668" y="1143000"/>
                </a:lnTo>
                <a:lnTo>
                  <a:pt x="649224" y="992124"/>
                </a:lnTo>
                <a:lnTo>
                  <a:pt x="676656" y="928116"/>
                </a:lnTo>
                <a:lnTo>
                  <a:pt x="644652" y="873252"/>
                </a:lnTo>
                <a:lnTo>
                  <a:pt x="635508" y="841248"/>
                </a:lnTo>
                <a:lnTo>
                  <a:pt x="489204" y="672084"/>
                </a:lnTo>
                <a:lnTo>
                  <a:pt x="544068" y="681228"/>
                </a:lnTo>
                <a:lnTo>
                  <a:pt x="635508" y="626364"/>
                </a:lnTo>
                <a:lnTo>
                  <a:pt x="768096" y="484632"/>
                </a:lnTo>
                <a:lnTo>
                  <a:pt x="832104" y="507492"/>
                </a:lnTo>
                <a:lnTo>
                  <a:pt x="859536" y="466344"/>
                </a:lnTo>
                <a:lnTo>
                  <a:pt x="822960" y="438912"/>
                </a:lnTo>
                <a:lnTo>
                  <a:pt x="754380" y="438912"/>
                </a:lnTo>
                <a:lnTo>
                  <a:pt x="768096" y="457200"/>
                </a:lnTo>
                <a:lnTo>
                  <a:pt x="690372" y="461772"/>
                </a:lnTo>
                <a:lnTo>
                  <a:pt x="598932" y="502920"/>
                </a:lnTo>
                <a:lnTo>
                  <a:pt x="530352" y="484632"/>
                </a:lnTo>
                <a:lnTo>
                  <a:pt x="466344" y="548640"/>
                </a:lnTo>
                <a:lnTo>
                  <a:pt x="393192" y="580644"/>
                </a:lnTo>
                <a:lnTo>
                  <a:pt x="338328" y="516636"/>
                </a:lnTo>
                <a:lnTo>
                  <a:pt x="269748" y="461772"/>
                </a:lnTo>
                <a:lnTo>
                  <a:pt x="242316" y="370332"/>
                </a:lnTo>
                <a:lnTo>
                  <a:pt x="315468" y="233172"/>
                </a:lnTo>
                <a:lnTo>
                  <a:pt x="425196" y="237744"/>
                </a:lnTo>
                <a:lnTo>
                  <a:pt x="626364" y="233172"/>
                </a:lnTo>
                <a:lnTo>
                  <a:pt x="822960" y="233172"/>
                </a:lnTo>
                <a:lnTo>
                  <a:pt x="845820" y="269748"/>
                </a:lnTo>
                <a:lnTo>
                  <a:pt x="1046988" y="246888"/>
                </a:lnTo>
                <a:lnTo>
                  <a:pt x="1115568" y="150876"/>
                </a:lnTo>
                <a:lnTo>
                  <a:pt x="1197864" y="4114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0" name="Freeform 5129"/>
          <p:cNvSpPr/>
          <p:nvPr/>
        </p:nvSpPr>
        <p:spPr>
          <a:xfrm>
            <a:off x="4137025" y="3968750"/>
            <a:ext cx="41275" cy="141288"/>
          </a:xfrm>
          <a:custGeom>
            <a:avLst/>
            <a:gdLst>
              <a:gd name="connsiteX0" fmla="*/ 27432 w 41148"/>
              <a:gd name="connsiteY0" fmla="*/ 0 h 141732"/>
              <a:gd name="connsiteX1" fmla="*/ 0 w 41148"/>
              <a:gd name="connsiteY1" fmla="*/ 64008 h 141732"/>
              <a:gd name="connsiteX2" fmla="*/ 13716 w 41148"/>
              <a:gd name="connsiteY2" fmla="*/ 141732 h 141732"/>
              <a:gd name="connsiteX3" fmla="*/ 41148 w 41148"/>
              <a:gd name="connsiteY3" fmla="*/ 77724 h 141732"/>
              <a:gd name="connsiteX4" fmla="*/ 27432 w 41148"/>
              <a:gd name="connsiteY4" fmla="*/ 0 h 14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" h="141732">
                <a:moveTo>
                  <a:pt x="27432" y="0"/>
                </a:moveTo>
                <a:lnTo>
                  <a:pt x="0" y="64008"/>
                </a:lnTo>
                <a:lnTo>
                  <a:pt x="13716" y="141732"/>
                </a:lnTo>
                <a:lnTo>
                  <a:pt x="41148" y="77724"/>
                </a:lnTo>
                <a:lnTo>
                  <a:pt x="2743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1" name="Freeform 5130"/>
          <p:cNvSpPr/>
          <p:nvPr/>
        </p:nvSpPr>
        <p:spPr>
          <a:xfrm>
            <a:off x="2930525" y="3543300"/>
            <a:ext cx="9525" cy="63500"/>
          </a:xfrm>
          <a:custGeom>
            <a:avLst/>
            <a:gdLst>
              <a:gd name="connsiteX0" fmla="*/ 0 w 9144"/>
              <a:gd name="connsiteY0" fmla="*/ 0 h 64008"/>
              <a:gd name="connsiteX1" fmla="*/ 9144 w 9144"/>
              <a:gd name="connsiteY1" fmla="*/ 64008 h 64008"/>
              <a:gd name="connsiteX2" fmla="*/ 0 w 9144"/>
              <a:gd name="connsiteY2" fmla="*/ 0 h 64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" h="64008">
                <a:moveTo>
                  <a:pt x="0" y="0"/>
                </a:moveTo>
                <a:lnTo>
                  <a:pt x="9144" y="64008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2" name="Freeform 5131"/>
          <p:cNvSpPr/>
          <p:nvPr/>
        </p:nvSpPr>
        <p:spPr>
          <a:xfrm>
            <a:off x="5280025" y="4229100"/>
            <a:ext cx="111125" cy="150813"/>
          </a:xfrm>
          <a:custGeom>
            <a:avLst/>
            <a:gdLst>
              <a:gd name="connsiteX0" fmla="*/ 27432 w 109728"/>
              <a:gd name="connsiteY0" fmla="*/ 0 h 150876"/>
              <a:gd name="connsiteX1" fmla="*/ 0 w 109728"/>
              <a:gd name="connsiteY1" fmla="*/ 123444 h 150876"/>
              <a:gd name="connsiteX2" fmla="*/ 50292 w 109728"/>
              <a:gd name="connsiteY2" fmla="*/ 150876 h 150876"/>
              <a:gd name="connsiteX3" fmla="*/ 91440 w 109728"/>
              <a:gd name="connsiteY3" fmla="*/ 59436 h 150876"/>
              <a:gd name="connsiteX4" fmla="*/ 109728 w 109728"/>
              <a:gd name="connsiteY4" fmla="*/ 0 h 150876"/>
              <a:gd name="connsiteX5" fmla="*/ 27432 w 109728"/>
              <a:gd name="connsiteY5" fmla="*/ 0 h 150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28" h="150876">
                <a:moveTo>
                  <a:pt x="27432" y="0"/>
                </a:moveTo>
                <a:lnTo>
                  <a:pt x="0" y="123444"/>
                </a:lnTo>
                <a:lnTo>
                  <a:pt x="50292" y="150876"/>
                </a:lnTo>
                <a:lnTo>
                  <a:pt x="91440" y="59436"/>
                </a:lnTo>
                <a:lnTo>
                  <a:pt x="109728" y="0"/>
                </a:lnTo>
                <a:lnTo>
                  <a:pt x="2743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3" name="Freeform 5132"/>
          <p:cNvSpPr/>
          <p:nvPr/>
        </p:nvSpPr>
        <p:spPr>
          <a:xfrm>
            <a:off x="5216525" y="4292600"/>
            <a:ext cx="14288" cy="77788"/>
          </a:xfrm>
          <a:custGeom>
            <a:avLst/>
            <a:gdLst>
              <a:gd name="connsiteX0" fmla="*/ 0 w 13716"/>
              <a:gd name="connsiteY0" fmla="*/ 0 h 77724"/>
              <a:gd name="connsiteX1" fmla="*/ 13716 w 13716"/>
              <a:gd name="connsiteY1" fmla="*/ 77724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716" h="77724">
                <a:moveTo>
                  <a:pt x="0" y="0"/>
                </a:moveTo>
                <a:lnTo>
                  <a:pt x="13716" y="77724"/>
                </a:lnTo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4" name="Freeform 5133"/>
          <p:cNvSpPr/>
          <p:nvPr/>
        </p:nvSpPr>
        <p:spPr>
          <a:xfrm>
            <a:off x="5349875" y="4178300"/>
            <a:ext cx="95250" cy="247650"/>
          </a:xfrm>
          <a:custGeom>
            <a:avLst/>
            <a:gdLst>
              <a:gd name="connsiteX0" fmla="*/ 68580 w 96012"/>
              <a:gd name="connsiteY0" fmla="*/ 0 h 246888"/>
              <a:gd name="connsiteX1" fmla="*/ 22860 w 96012"/>
              <a:gd name="connsiteY1" fmla="*/ 128016 h 246888"/>
              <a:gd name="connsiteX2" fmla="*/ 0 w 96012"/>
              <a:gd name="connsiteY2" fmla="*/ 224028 h 246888"/>
              <a:gd name="connsiteX3" fmla="*/ 41148 w 96012"/>
              <a:gd name="connsiteY3" fmla="*/ 246888 h 246888"/>
              <a:gd name="connsiteX4" fmla="*/ 41148 w 96012"/>
              <a:gd name="connsiteY4" fmla="*/ 192024 h 246888"/>
              <a:gd name="connsiteX5" fmla="*/ 96012 w 96012"/>
              <a:gd name="connsiteY5" fmla="*/ 169164 h 246888"/>
              <a:gd name="connsiteX6" fmla="*/ 73152 w 96012"/>
              <a:gd name="connsiteY6" fmla="*/ 114300 h 246888"/>
              <a:gd name="connsiteX7" fmla="*/ 68580 w 96012"/>
              <a:gd name="connsiteY7" fmla="*/ 0 h 246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012" h="246888">
                <a:moveTo>
                  <a:pt x="68580" y="0"/>
                </a:moveTo>
                <a:lnTo>
                  <a:pt x="22860" y="128016"/>
                </a:lnTo>
                <a:lnTo>
                  <a:pt x="0" y="224028"/>
                </a:lnTo>
                <a:lnTo>
                  <a:pt x="41148" y="246888"/>
                </a:lnTo>
                <a:lnTo>
                  <a:pt x="41148" y="192024"/>
                </a:lnTo>
                <a:lnTo>
                  <a:pt x="96012" y="169164"/>
                </a:lnTo>
                <a:lnTo>
                  <a:pt x="73152" y="114300"/>
                </a:lnTo>
                <a:lnTo>
                  <a:pt x="6858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5" name="Freeform 5134"/>
          <p:cNvSpPr/>
          <p:nvPr/>
        </p:nvSpPr>
        <p:spPr>
          <a:xfrm>
            <a:off x="5391150" y="3570288"/>
            <a:ext cx="136525" cy="92075"/>
          </a:xfrm>
          <a:custGeom>
            <a:avLst/>
            <a:gdLst>
              <a:gd name="connsiteX0" fmla="*/ 22860 w 137160"/>
              <a:gd name="connsiteY0" fmla="*/ 0 h 91440"/>
              <a:gd name="connsiteX1" fmla="*/ 0 w 137160"/>
              <a:gd name="connsiteY1" fmla="*/ 32004 h 91440"/>
              <a:gd name="connsiteX2" fmla="*/ 0 w 137160"/>
              <a:gd name="connsiteY2" fmla="*/ 91440 h 91440"/>
              <a:gd name="connsiteX3" fmla="*/ 50292 w 137160"/>
              <a:gd name="connsiteY3" fmla="*/ 54864 h 91440"/>
              <a:gd name="connsiteX4" fmla="*/ 91440 w 137160"/>
              <a:gd name="connsiteY4" fmla="*/ 73152 h 91440"/>
              <a:gd name="connsiteX5" fmla="*/ 137160 w 137160"/>
              <a:gd name="connsiteY5" fmla="*/ 64008 h 91440"/>
              <a:gd name="connsiteX6" fmla="*/ 132588 w 137160"/>
              <a:gd name="connsiteY6" fmla="*/ 22860 h 91440"/>
              <a:gd name="connsiteX7" fmla="*/ 82296 w 137160"/>
              <a:gd name="connsiteY7" fmla="*/ 18288 h 91440"/>
              <a:gd name="connsiteX8" fmla="*/ 22860 w 137160"/>
              <a:gd name="connsiteY8" fmla="*/ 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60" h="91440">
                <a:moveTo>
                  <a:pt x="22860" y="0"/>
                </a:moveTo>
                <a:lnTo>
                  <a:pt x="0" y="32004"/>
                </a:lnTo>
                <a:lnTo>
                  <a:pt x="0" y="91440"/>
                </a:lnTo>
                <a:lnTo>
                  <a:pt x="50292" y="54864"/>
                </a:lnTo>
                <a:lnTo>
                  <a:pt x="91440" y="73152"/>
                </a:lnTo>
                <a:lnTo>
                  <a:pt x="137160" y="64008"/>
                </a:lnTo>
                <a:lnTo>
                  <a:pt x="132588" y="22860"/>
                </a:lnTo>
                <a:lnTo>
                  <a:pt x="82296" y="18288"/>
                </a:lnTo>
                <a:lnTo>
                  <a:pt x="2286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6" name="Freeform 5135"/>
          <p:cNvSpPr/>
          <p:nvPr/>
        </p:nvSpPr>
        <p:spPr>
          <a:xfrm>
            <a:off x="5646738" y="3657600"/>
            <a:ext cx="182562" cy="77788"/>
          </a:xfrm>
          <a:custGeom>
            <a:avLst/>
            <a:gdLst>
              <a:gd name="connsiteX0" fmla="*/ 54864 w 182880"/>
              <a:gd name="connsiteY0" fmla="*/ 0 h 77724"/>
              <a:gd name="connsiteX1" fmla="*/ 0 w 182880"/>
              <a:gd name="connsiteY1" fmla="*/ 50292 h 77724"/>
              <a:gd name="connsiteX2" fmla="*/ 22860 w 182880"/>
              <a:gd name="connsiteY2" fmla="*/ 77724 h 77724"/>
              <a:gd name="connsiteX3" fmla="*/ 91440 w 182880"/>
              <a:gd name="connsiteY3" fmla="*/ 59436 h 77724"/>
              <a:gd name="connsiteX4" fmla="*/ 118872 w 182880"/>
              <a:gd name="connsiteY4" fmla="*/ 64008 h 77724"/>
              <a:gd name="connsiteX5" fmla="*/ 182880 w 182880"/>
              <a:gd name="connsiteY5" fmla="*/ 54864 h 77724"/>
              <a:gd name="connsiteX6" fmla="*/ 178308 w 182880"/>
              <a:gd name="connsiteY6" fmla="*/ 13716 h 77724"/>
              <a:gd name="connsiteX7" fmla="*/ 128016 w 182880"/>
              <a:gd name="connsiteY7" fmla="*/ 18288 h 77724"/>
              <a:gd name="connsiteX8" fmla="*/ 54864 w 182880"/>
              <a:gd name="connsiteY8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" h="77724">
                <a:moveTo>
                  <a:pt x="54864" y="0"/>
                </a:moveTo>
                <a:lnTo>
                  <a:pt x="0" y="50292"/>
                </a:lnTo>
                <a:lnTo>
                  <a:pt x="22860" y="77724"/>
                </a:lnTo>
                <a:lnTo>
                  <a:pt x="91440" y="59436"/>
                </a:lnTo>
                <a:lnTo>
                  <a:pt x="118872" y="64008"/>
                </a:lnTo>
                <a:lnTo>
                  <a:pt x="182880" y="54864"/>
                </a:lnTo>
                <a:lnTo>
                  <a:pt x="178308" y="13716"/>
                </a:lnTo>
                <a:lnTo>
                  <a:pt x="128016" y="18288"/>
                </a:lnTo>
                <a:lnTo>
                  <a:pt x="548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7" name="Freeform 5136"/>
          <p:cNvSpPr/>
          <p:nvPr/>
        </p:nvSpPr>
        <p:spPr>
          <a:xfrm>
            <a:off x="6227763" y="2944813"/>
            <a:ext cx="265112" cy="584200"/>
          </a:xfrm>
          <a:custGeom>
            <a:avLst/>
            <a:gdLst>
              <a:gd name="connsiteX0" fmla="*/ 86868 w 265176"/>
              <a:gd name="connsiteY0" fmla="*/ 0 h 585216"/>
              <a:gd name="connsiteX1" fmla="*/ 27432 w 265176"/>
              <a:gd name="connsiteY1" fmla="*/ 82296 h 585216"/>
              <a:gd name="connsiteX2" fmla="*/ 22860 w 265176"/>
              <a:gd name="connsiteY2" fmla="*/ 150876 h 585216"/>
              <a:gd name="connsiteX3" fmla="*/ 0 w 265176"/>
              <a:gd name="connsiteY3" fmla="*/ 205740 h 585216"/>
              <a:gd name="connsiteX4" fmla="*/ 41148 w 265176"/>
              <a:gd name="connsiteY4" fmla="*/ 274320 h 585216"/>
              <a:gd name="connsiteX5" fmla="*/ 18288 w 265176"/>
              <a:gd name="connsiteY5" fmla="*/ 306324 h 585216"/>
              <a:gd name="connsiteX6" fmla="*/ 64008 w 265176"/>
              <a:gd name="connsiteY6" fmla="*/ 379476 h 585216"/>
              <a:gd name="connsiteX7" fmla="*/ 41148 w 265176"/>
              <a:gd name="connsiteY7" fmla="*/ 466344 h 585216"/>
              <a:gd name="connsiteX8" fmla="*/ 150876 w 265176"/>
              <a:gd name="connsiteY8" fmla="*/ 585216 h 585216"/>
              <a:gd name="connsiteX9" fmla="*/ 105156 w 265176"/>
              <a:gd name="connsiteY9" fmla="*/ 425196 h 585216"/>
              <a:gd name="connsiteX10" fmla="*/ 105156 w 265176"/>
              <a:gd name="connsiteY10" fmla="*/ 320040 h 585216"/>
              <a:gd name="connsiteX11" fmla="*/ 242316 w 265176"/>
              <a:gd name="connsiteY11" fmla="*/ 361188 h 585216"/>
              <a:gd name="connsiteX12" fmla="*/ 224028 w 265176"/>
              <a:gd name="connsiteY12" fmla="*/ 310896 h 585216"/>
              <a:gd name="connsiteX13" fmla="*/ 164592 w 265176"/>
              <a:gd name="connsiteY13" fmla="*/ 278892 h 585216"/>
              <a:gd name="connsiteX14" fmla="*/ 196596 w 265176"/>
              <a:gd name="connsiteY14" fmla="*/ 233172 h 585216"/>
              <a:gd name="connsiteX15" fmla="*/ 265176 w 265176"/>
              <a:gd name="connsiteY15" fmla="*/ 205740 h 585216"/>
              <a:gd name="connsiteX16" fmla="*/ 246888 w 265176"/>
              <a:gd name="connsiteY16" fmla="*/ 132588 h 585216"/>
              <a:gd name="connsiteX17" fmla="*/ 160020 w 265176"/>
              <a:gd name="connsiteY17" fmla="*/ 146304 h 585216"/>
              <a:gd name="connsiteX18" fmla="*/ 146304 w 265176"/>
              <a:gd name="connsiteY18" fmla="*/ 182880 h 585216"/>
              <a:gd name="connsiteX19" fmla="*/ 114300 w 265176"/>
              <a:gd name="connsiteY19" fmla="*/ 224028 h 585216"/>
              <a:gd name="connsiteX20" fmla="*/ 82296 w 265176"/>
              <a:gd name="connsiteY20" fmla="*/ 256032 h 585216"/>
              <a:gd name="connsiteX21" fmla="*/ 54864 w 265176"/>
              <a:gd name="connsiteY21" fmla="*/ 228600 h 585216"/>
              <a:gd name="connsiteX22" fmla="*/ 86868 w 265176"/>
              <a:gd name="connsiteY22" fmla="*/ 187452 h 585216"/>
              <a:gd name="connsiteX23" fmla="*/ 123444 w 265176"/>
              <a:gd name="connsiteY23" fmla="*/ 118872 h 585216"/>
              <a:gd name="connsiteX24" fmla="*/ 86868 w 265176"/>
              <a:gd name="connsiteY24" fmla="*/ 91440 h 585216"/>
              <a:gd name="connsiteX25" fmla="*/ 86868 w 265176"/>
              <a:gd name="connsiteY25" fmla="*/ 0 h 585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65176" h="585216">
                <a:moveTo>
                  <a:pt x="86868" y="0"/>
                </a:moveTo>
                <a:lnTo>
                  <a:pt x="27432" y="82296"/>
                </a:lnTo>
                <a:lnTo>
                  <a:pt x="22860" y="150876"/>
                </a:lnTo>
                <a:lnTo>
                  <a:pt x="0" y="205740"/>
                </a:lnTo>
                <a:lnTo>
                  <a:pt x="41148" y="274320"/>
                </a:lnTo>
                <a:lnTo>
                  <a:pt x="18288" y="306324"/>
                </a:lnTo>
                <a:lnTo>
                  <a:pt x="64008" y="379476"/>
                </a:lnTo>
                <a:lnTo>
                  <a:pt x="41148" y="466344"/>
                </a:lnTo>
                <a:lnTo>
                  <a:pt x="150876" y="585216"/>
                </a:lnTo>
                <a:lnTo>
                  <a:pt x="105156" y="425196"/>
                </a:lnTo>
                <a:lnTo>
                  <a:pt x="105156" y="320040"/>
                </a:lnTo>
                <a:lnTo>
                  <a:pt x="242316" y="361188"/>
                </a:lnTo>
                <a:lnTo>
                  <a:pt x="224028" y="310896"/>
                </a:lnTo>
                <a:lnTo>
                  <a:pt x="164592" y="278892"/>
                </a:lnTo>
                <a:lnTo>
                  <a:pt x="196596" y="233172"/>
                </a:lnTo>
                <a:lnTo>
                  <a:pt x="265176" y="205740"/>
                </a:lnTo>
                <a:lnTo>
                  <a:pt x="246888" y="132588"/>
                </a:lnTo>
                <a:lnTo>
                  <a:pt x="160020" y="146304"/>
                </a:lnTo>
                <a:lnTo>
                  <a:pt x="146304" y="182880"/>
                </a:lnTo>
                <a:lnTo>
                  <a:pt x="114300" y="224028"/>
                </a:lnTo>
                <a:lnTo>
                  <a:pt x="82296" y="256032"/>
                </a:lnTo>
                <a:lnTo>
                  <a:pt x="54864" y="228600"/>
                </a:lnTo>
                <a:lnTo>
                  <a:pt x="86868" y="187452"/>
                </a:lnTo>
                <a:lnTo>
                  <a:pt x="123444" y="118872"/>
                </a:lnTo>
                <a:lnTo>
                  <a:pt x="86868" y="91440"/>
                </a:lnTo>
                <a:lnTo>
                  <a:pt x="868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8" name="Freeform 5137"/>
          <p:cNvSpPr/>
          <p:nvPr/>
        </p:nvSpPr>
        <p:spPr>
          <a:xfrm>
            <a:off x="6381750" y="2871788"/>
            <a:ext cx="69850" cy="109537"/>
          </a:xfrm>
          <a:custGeom>
            <a:avLst/>
            <a:gdLst>
              <a:gd name="connsiteX0" fmla="*/ 68580 w 68580"/>
              <a:gd name="connsiteY0" fmla="*/ 0 h 109728"/>
              <a:gd name="connsiteX1" fmla="*/ 0 w 68580"/>
              <a:gd name="connsiteY1" fmla="*/ 45720 h 109728"/>
              <a:gd name="connsiteX2" fmla="*/ 9144 w 68580"/>
              <a:gd name="connsiteY2" fmla="*/ 109728 h 109728"/>
              <a:gd name="connsiteX3" fmla="*/ 68580 w 68580"/>
              <a:gd name="connsiteY3" fmla="*/ 109728 h 109728"/>
              <a:gd name="connsiteX4" fmla="*/ 68580 w 68580"/>
              <a:gd name="connsiteY4" fmla="*/ 0 h 10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" h="109728">
                <a:moveTo>
                  <a:pt x="68580" y="0"/>
                </a:moveTo>
                <a:lnTo>
                  <a:pt x="0" y="45720"/>
                </a:lnTo>
                <a:lnTo>
                  <a:pt x="9144" y="109728"/>
                </a:lnTo>
                <a:lnTo>
                  <a:pt x="68580" y="109728"/>
                </a:lnTo>
                <a:lnTo>
                  <a:pt x="6858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39" name="Freeform 5138"/>
          <p:cNvSpPr/>
          <p:nvPr/>
        </p:nvSpPr>
        <p:spPr>
          <a:xfrm>
            <a:off x="5980113" y="3937000"/>
            <a:ext cx="219075" cy="131763"/>
          </a:xfrm>
          <a:custGeom>
            <a:avLst/>
            <a:gdLst>
              <a:gd name="connsiteX0" fmla="*/ 32004 w 219456"/>
              <a:gd name="connsiteY0" fmla="*/ 0 h 132588"/>
              <a:gd name="connsiteX1" fmla="*/ 160020 w 219456"/>
              <a:gd name="connsiteY1" fmla="*/ 0 h 132588"/>
              <a:gd name="connsiteX2" fmla="*/ 201168 w 219456"/>
              <a:gd name="connsiteY2" fmla="*/ 36576 h 132588"/>
              <a:gd name="connsiteX3" fmla="*/ 219456 w 219456"/>
              <a:gd name="connsiteY3" fmla="*/ 77724 h 132588"/>
              <a:gd name="connsiteX4" fmla="*/ 150876 w 219456"/>
              <a:gd name="connsiteY4" fmla="*/ 132588 h 132588"/>
              <a:gd name="connsiteX5" fmla="*/ 77724 w 219456"/>
              <a:gd name="connsiteY5" fmla="*/ 114300 h 132588"/>
              <a:gd name="connsiteX6" fmla="*/ 0 w 219456"/>
              <a:gd name="connsiteY6" fmla="*/ 59436 h 132588"/>
              <a:gd name="connsiteX7" fmla="*/ 32004 w 219456"/>
              <a:gd name="connsiteY7" fmla="*/ 0 h 132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9456" h="132588">
                <a:moveTo>
                  <a:pt x="32004" y="0"/>
                </a:moveTo>
                <a:lnTo>
                  <a:pt x="160020" y="0"/>
                </a:lnTo>
                <a:lnTo>
                  <a:pt x="201168" y="36576"/>
                </a:lnTo>
                <a:lnTo>
                  <a:pt x="219456" y="77724"/>
                </a:lnTo>
                <a:lnTo>
                  <a:pt x="150876" y="132588"/>
                </a:lnTo>
                <a:lnTo>
                  <a:pt x="77724" y="114300"/>
                </a:lnTo>
                <a:lnTo>
                  <a:pt x="0" y="59436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0" name="Freeform 5139"/>
          <p:cNvSpPr/>
          <p:nvPr/>
        </p:nvSpPr>
        <p:spPr>
          <a:xfrm>
            <a:off x="6208713" y="3414713"/>
            <a:ext cx="100012" cy="114300"/>
          </a:xfrm>
          <a:custGeom>
            <a:avLst/>
            <a:gdLst>
              <a:gd name="connsiteX0" fmla="*/ 32004 w 100584"/>
              <a:gd name="connsiteY0" fmla="*/ 0 h 114300"/>
              <a:gd name="connsiteX1" fmla="*/ 0 w 100584"/>
              <a:gd name="connsiteY1" fmla="*/ 18288 h 114300"/>
              <a:gd name="connsiteX2" fmla="*/ 32004 w 100584"/>
              <a:gd name="connsiteY2" fmla="*/ 68580 h 114300"/>
              <a:gd name="connsiteX3" fmla="*/ 32004 w 100584"/>
              <a:gd name="connsiteY3" fmla="*/ 114300 h 114300"/>
              <a:gd name="connsiteX4" fmla="*/ 100584 w 100584"/>
              <a:gd name="connsiteY4" fmla="*/ 114300 h 114300"/>
              <a:gd name="connsiteX5" fmla="*/ 64008 w 100584"/>
              <a:gd name="connsiteY5" fmla="*/ 73152 h 114300"/>
              <a:gd name="connsiteX6" fmla="*/ 32004 w 100584"/>
              <a:gd name="connsiteY6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584" h="114300">
                <a:moveTo>
                  <a:pt x="32004" y="0"/>
                </a:moveTo>
                <a:lnTo>
                  <a:pt x="0" y="18288"/>
                </a:lnTo>
                <a:lnTo>
                  <a:pt x="32004" y="68580"/>
                </a:lnTo>
                <a:lnTo>
                  <a:pt x="32004" y="114300"/>
                </a:lnTo>
                <a:lnTo>
                  <a:pt x="100584" y="114300"/>
                </a:lnTo>
                <a:lnTo>
                  <a:pt x="64008" y="73152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1" name="Freeform 5140"/>
          <p:cNvSpPr/>
          <p:nvPr/>
        </p:nvSpPr>
        <p:spPr>
          <a:xfrm>
            <a:off x="6240463" y="3598863"/>
            <a:ext cx="128587" cy="77787"/>
          </a:xfrm>
          <a:custGeom>
            <a:avLst/>
            <a:gdLst>
              <a:gd name="connsiteX0" fmla="*/ 54864 w 128016"/>
              <a:gd name="connsiteY0" fmla="*/ 0 h 77724"/>
              <a:gd name="connsiteX1" fmla="*/ 0 w 128016"/>
              <a:gd name="connsiteY1" fmla="*/ 22860 h 77724"/>
              <a:gd name="connsiteX2" fmla="*/ 4572 w 128016"/>
              <a:gd name="connsiteY2" fmla="*/ 77724 h 77724"/>
              <a:gd name="connsiteX3" fmla="*/ 128016 w 128016"/>
              <a:gd name="connsiteY3" fmla="*/ 73152 h 77724"/>
              <a:gd name="connsiteX4" fmla="*/ 54864 w 128016"/>
              <a:gd name="connsiteY4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016" h="77724">
                <a:moveTo>
                  <a:pt x="54864" y="0"/>
                </a:moveTo>
                <a:lnTo>
                  <a:pt x="0" y="22860"/>
                </a:lnTo>
                <a:lnTo>
                  <a:pt x="4572" y="77724"/>
                </a:lnTo>
                <a:lnTo>
                  <a:pt x="128016" y="73152"/>
                </a:lnTo>
                <a:lnTo>
                  <a:pt x="548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67" name="Freeform 5141"/>
          <p:cNvSpPr>
            <a:spLocks/>
          </p:cNvSpPr>
          <p:nvPr/>
        </p:nvSpPr>
        <p:spPr bwMode="auto">
          <a:xfrm>
            <a:off x="6364288" y="3922713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43" name="Freeform 5142"/>
          <p:cNvSpPr/>
          <p:nvPr/>
        </p:nvSpPr>
        <p:spPr>
          <a:xfrm>
            <a:off x="6350000" y="3876675"/>
            <a:ext cx="512763" cy="192088"/>
          </a:xfrm>
          <a:custGeom>
            <a:avLst/>
            <a:gdLst>
              <a:gd name="connsiteX0" fmla="*/ 0 w 512064"/>
              <a:gd name="connsiteY0" fmla="*/ 32004 h 192024"/>
              <a:gd name="connsiteX1" fmla="*/ 68580 w 512064"/>
              <a:gd name="connsiteY1" fmla="*/ 137160 h 192024"/>
              <a:gd name="connsiteX2" fmla="*/ 164592 w 512064"/>
              <a:gd name="connsiteY2" fmla="*/ 86868 h 192024"/>
              <a:gd name="connsiteX3" fmla="*/ 233172 w 512064"/>
              <a:gd name="connsiteY3" fmla="*/ 114300 h 192024"/>
              <a:gd name="connsiteX4" fmla="*/ 292608 w 512064"/>
              <a:gd name="connsiteY4" fmla="*/ 114300 h 192024"/>
              <a:gd name="connsiteX5" fmla="*/ 393192 w 512064"/>
              <a:gd name="connsiteY5" fmla="*/ 109728 h 192024"/>
              <a:gd name="connsiteX6" fmla="*/ 512064 w 512064"/>
              <a:gd name="connsiteY6" fmla="*/ 192024 h 192024"/>
              <a:gd name="connsiteX7" fmla="*/ 512064 w 512064"/>
              <a:gd name="connsiteY7" fmla="*/ 123444 h 192024"/>
              <a:gd name="connsiteX8" fmla="*/ 475488 w 512064"/>
              <a:gd name="connsiteY8" fmla="*/ 100584 h 192024"/>
              <a:gd name="connsiteX9" fmla="*/ 475488 w 512064"/>
              <a:gd name="connsiteY9" fmla="*/ 54864 h 192024"/>
              <a:gd name="connsiteX10" fmla="*/ 416052 w 512064"/>
              <a:gd name="connsiteY10" fmla="*/ 22860 h 192024"/>
              <a:gd name="connsiteX11" fmla="*/ 347472 w 512064"/>
              <a:gd name="connsiteY11" fmla="*/ 36576 h 192024"/>
              <a:gd name="connsiteX12" fmla="*/ 288036 w 512064"/>
              <a:gd name="connsiteY12" fmla="*/ 0 h 192024"/>
              <a:gd name="connsiteX13" fmla="*/ 210312 w 512064"/>
              <a:gd name="connsiteY13" fmla="*/ 18288 h 192024"/>
              <a:gd name="connsiteX14" fmla="*/ 164592 w 512064"/>
              <a:gd name="connsiteY14" fmla="*/ 0 h 192024"/>
              <a:gd name="connsiteX15" fmla="*/ 0 w 512064"/>
              <a:gd name="connsiteY15" fmla="*/ 32004 h 192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2064" h="192024">
                <a:moveTo>
                  <a:pt x="0" y="32004"/>
                </a:moveTo>
                <a:lnTo>
                  <a:pt x="68580" y="137160"/>
                </a:lnTo>
                <a:lnTo>
                  <a:pt x="164592" y="86868"/>
                </a:lnTo>
                <a:lnTo>
                  <a:pt x="233172" y="114300"/>
                </a:lnTo>
                <a:lnTo>
                  <a:pt x="292608" y="114300"/>
                </a:lnTo>
                <a:lnTo>
                  <a:pt x="393192" y="109728"/>
                </a:lnTo>
                <a:lnTo>
                  <a:pt x="512064" y="192024"/>
                </a:lnTo>
                <a:lnTo>
                  <a:pt x="512064" y="123444"/>
                </a:lnTo>
                <a:lnTo>
                  <a:pt x="475488" y="100584"/>
                </a:lnTo>
                <a:lnTo>
                  <a:pt x="475488" y="54864"/>
                </a:lnTo>
                <a:lnTo>
                  <a:pt x="416052" y="22860"/>
                </a:lnTo>
                <a:lnTo>
                  <a:pt x="347472" y="36576"/>
                </a:lnTo>
                <a:lnTo>
                  <a:pt x="288036" y="0"/>
                </a:lnTo>
                <a:lnTo>
                  <a:pt x="210312" y="18288"/>
                </a:lnTo>
                <a:lnTo>
                  <a:pt x="164592" y="0"/>
                </a:lnTo>
                <a:lnTo>
                  <a:pt x="0" y="3200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4" name="Freeform 5143"/>
          <p:cNvSpPr/>
          <p:nvPr/>
        </p:nvSpPr>
        <p:spPr>
          <a:xfrm>
            <a:off x="6661150" y="3657600"/>
            <a:ext cx="119063" cy="87313"/>
          </a:xfrm>
          <a:custGeom>
            <a:avLst/>
            <a:gdLst>
              <a:gd name="connsiteX0" fmla="*/ 118872 w 118872"/>
              <a:gd name="connsiteY0" fmla="*/ 0 h 86868"/>
              <a:gd name="connsiteX1" fmla="*/ 0 w 118872"/>
              <a:gd name="connsiteY1" fmla="*/ 41148 h 86868"/>
              <a:gd name="connsiteX2" fmla="*/ 82296 w 118872"/>
              <a:gd name="connsiteY2" fmla="*/ 86868 h 86868"/>
              <a:gd name="connsiteX3" fmla="*/ 105156 w 118872"/>
              <a:gd name="connsiteY3" fmla="*/ 68580 h 86868"/>
              <a:gd name="connsiteX4" fmla="*/ 118872 w 118872"/>
              <a:gd name="connsiteY4" fmla="*/ 0 h 8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872" h="86868">
                <a:moveTo>
                  <a:pt x="118872" y="0"/>
                </a:moveTo>
                <a:lnTo>
                  <a:pt x="0" y="41148"/>
                </a:lnTo>
                <a:lnTo>
                  <a:pt x="82296" y="86868"/>
                </a:lnTo>
                <a:lnTo>
                  <a:pt x="105156" y="68580"/>
                </a:lnTo>
                <a:lnTo>
                  <a:pt x="1188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5" name="Freeform 5144"/>
          <p:cNvSpPr/>
          <p:nvPr/>
        </p:nvSpPr>
        <p:spPr>
          <a:xfrm>
            <a:off x="5856288" y="3684588"/>
            <a:ext cx="174625" cy="65087"/>
          </a:xfrm>
          <a:custGeom>
            <a:avLst/>
            <a:gdLst>
              <a:gd name="connsiteX0" fmla="*/ 173736 w 173736"/>
              <a:gd name="connsiteY0" fmla="*/ 18288 h 64008"/>
              <a:gd name="connsiteX1" fmla="*/ 0 w 173736"/>
              <a:gd name="connsiteY1" fmla="*/ 0 h 64008"/>
              <a:gd name="connsiteX2" fmla="*/ 68580 w 173736"/>
              <a:gd name="connsiteY2" fmla="*/ 27432 h 64008"/>
              <a:gd name="connsiteX3" fmla="*/ 100584 w 173736"/>
              <a:gd name="connsiteY3" fmla="*/ 64008 h 64008"/>
              <a:gd name="connsiteX4" fmla="*/ 173736 w 173736"/>
              <a:gd name="connsiteY4" fmla="*/ 18288 h 64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36" h="64008">
                <a:moveTo>
                  <a:pt x="173736" y="18288"/>
                </a:moveTo>
                <a:lnTo>
                  <a:pt x="0" y="0"/>
                </a:lnTo>
                <a:lnTo>
                  <a:pt x="68580" y="27432"/>
                </a:lnTo>
                <a:lnTo>
                  <a:pt x="100584" y="64008"/>
                </a:lnTo>
                <a:lnTo>
                  <a:pt x="173736" y="1828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6" name="Freeform 5145"/>
          <p:cNvSpPr/>
          <p:nvPr/>
        </p:nvSpPr>
        <p:spPr>
          <a:xfrm>
            <a:off x="6889750" y="3429000"/>
            <a:ext cx="1855788" cy="1636713"/>
          </a:xfrm>
          <a:custGeom>
            <a:avLst/>
            <a:gdLst>
              <a:gd name="connsiteX0" fmla="*/ 1856232 w 1856232"/>
              <a:gd name="connsiteY0" fmla="*/ 1636776 h 1636776"/>
              <a:gd name="connsiteX1" fmla="*/ 1851660 w 1856232"/>
              <a:gd name="connsiteY1" fmla="*/ 1207008 h 1636776"/>
              <a:gd name="connsiteX2" fmla="*/ 1833372 w 1856232"/>
              <a:gd name="connsiteY2" fmla="*/ 1161288 h 1636776"/>
              <a:gd name="connsiteX3" fmla="*/ 1847088 w 1856232"/>
              <a:gd name="connsiteY3" fmla="*/ 1088136 h 1636776"/>
              <a:gd name="connsiteX4" fmla="*/ 1851660 w 1856232"/>
              <a:gd name="connsiteY4" fmla="*/ 416052 h 1636776"/>
              <a:gd name="connsiteX5" fmla="*/ 1787652 w 1856232"/>
              <a:gd name="connsiteY5" fmla="*/ 370332 h 1636776"/>
              <a:gd name="connsiteX6" fmla="*/ 1728216 w 1856232"/>
              <a:gd name="connsiteY6" fmla="*/ 379476 h 1636776"/>
              <a:gd name="connsiteX7" fmla="*/ 1677924 w 1856232"/>
              <a:gd name="connsiteY7" fmla="*/ 356616 h 1636776"/>
              <a:gd name="connsiteX8" fmla="*/ 1613916 w 1856232"/>
              <a:gd name="connsiteY8" fmla="*/ 365760 h 1636776"/>
              <a:gd name="connsiteX9" fmla="*/ 1298448 w 1856232"/>
              <a:gd name="connsiteY9" fmla="*/ 205740 h 1636776"/>
              <a:gd name="connsiteX10" fmla="*/ 1152144 w 1856232"/>
              <a:gd name="connsiteY10" fmla="*/ 260604 h 1636776"/>
              <a:gd name="connsiteX11" fmla="*/ 1147572 w 1856232"/>
              <a:gd name="connsiteY11" fmla="*/ 320040 h 1636776"/>
              <a:gd name="connsiteX12" fmla="*/ 1010412 w 1856232"/>
              <a:gd name="connsiteY12" fmla="*/ 347472 h 1636776"/>
              <a:gd name="connsiteX13" fmla="*/ 969264 w 1856232"/>
              <a:gd name="connsiteY13" fmla="*/ 411480 h 1636776"/>
              <a:gd name="connsiteX14" fmla="*/ 914400 w 1856232"/>
              <a:gd name="connsiteY14" fmla="*/ 448056 h 1636776"/>
              <a:gd name="connsiteX15" fmla="*/ 822960 w 1856232"/>
              <a:gd name="connsiteY15" fmla="*/ 553212 h 1636776"/>
              <a:gd name="connsiteX16" fmla="*/ 772668 w 1856232"/>
              <a:gd name="connsiteY16" fmla="*/ 548640 h 1636776"/>
              <a:gd name="connsiteX17" fmla="*/ 731520 w 1856232"/>
              <a:gd name="connsiteY17" fmla="*/ 475488 h 1636776"/>
              <a:gd name="connsiteX18" fmla="*/ 694944 w 1856232"/>
              <a:gd name="connsiteY18" fmla="*/ 475488 h 1636776"/>
              <a:gd name="connsiteX19" fmla="*/ 690372 w 1856232"/>
              <a:gd name="connsiteY19" fmla="*/ 347472 h 1636776"/>
              <a:gd name="connsiteX20" fmla="*/ 658368 w 1856232"/>
              <a:gd name="connsiteY20" fmla="*/ 434340 h 1636776"/>
              <a:gd name="connsiteX21" fmla="*/ 576072 w 1856232"/>
              <a:gd name="connsiteY21" fmla="*/ 324612 h 1636776"/>
              <a:gd name="connsiteX22" fmla="*/ 617220 w 1856232"/>
              <a:gd name="connsiteY22" fmla="*/ 192024 h 1636776"/>
              <a:gd name="connsiteX23" fmla="*/ 562356 w 1856232"/>
              <a:gd name="connsiteY23" fmla="*/ 105156 h 1636776"/>
              <a:gd name="connsiteX24" fmla="*/ 580644 w 1856232"/>
              <a:gd name="connsiteY24" fmla="*/ 86868 h 1636776"/>
              <a:gd name="connsiteX25" fmla="*/ 539496 w 1856232"/>
              <a:gd name="connsiteY25" fmla="*/ 59436 h 1636776"/>
              <a:gd name="connsiteX26" fmla="*/ 448056 w 1856232"/>
              <a:gd name="connsiteY26" fmla="*/ 77724 h 1636776"/>
              <a:gd name="connsiteX27" fmla="*/ 352044 w 1856232"/>
              <a:gd name="connsiteY27" fmla="*/ 0 h 1636776"/>
              <a:gd name="connsiteX28" fmla="*/ 146304 w 1856232"/>
              <a:gd name="connsiteY28" fmla="*/ 73152 h 1636776"/>
              <a:gd name="connsiteX29" fmla="*/ 54864 w 1856232"/>
              <a:gd name="connsiteY29" fmla="*/ 82296 h 1636776"/>
              <a:gd name="connsiteX30" fmla="*/ 0 w 1856232"/>
              <a:gd name="connsiteY30" fmla="*/ 192024 h 1636776"/>
              <a:gd name="connsiteX31" fmla="*/ 169164 w 1856232"/>
              <a:gd name="connsiteY31" fmla="*/ 224028 h 1636776"/>
              <a:gd name="connsiteX32" fmla="*/ 210312 w 1856232"/>
              <a:gd name="connsiteY32" fmla="*/ 315468 h 1636776"/>
              <a:gd name="connsiteX33" fmla="*/ 347472 w 1856232"/>
              <a:gd name="connsiteY33" fmla="*/ 374904 h 1636776"/>
              <a:gd name="connsiteX34" fmla="*/ 539496 w 1856232"/>
              <a:gd name="connsiteY34" fmla="*/ 329184 h 1636776"/>
              <a:gd name="connsiteX35" fmla="*/ 553212 w 1856232"/>
              <a:gd name="connsiteY35" fmla="*/ 370332 h 1636776"/>
              <a:gd name="connsiteX36" fmla="*/ 489204 w 1856232"/>
              <a:gd name="connsiteY36" fmla="*/ 420624 h 1636776"/>
              <a:gd name="connsiteX37" fmla="*/ 452628 w 1856232"/>
              <a:gd name="connsiteY37" fmla="*/ 402336 h 1636776"/>
              <a:gd name="connsiteX38" fmla="*/ 425196 w 1856232"/>
              <a:gd name="connsiteY38" fmla="*/ 370332 h 1636776"/>
              <a:gd name="connsiteX39" fmla="*/ 352044 w 1856232"/>
              <a:gd name="connsiteY39" fmla="*/ 416052 h 1636776"/>
              <a:gd name="connsiteX40" fmla="*/ 320040 w 1856232"/>
              <a:gd name="connsiteY40" fmla="*/ 452628 h 1636776"/>
              <a:gd name="connsiteX41" fmla="*/ 274320 w 1856232"/>
              <a:gd name="connsiteY41" fmla="*/ 429768 h 1636776"/>
              <a:gd name="connsiteX42" fmla="*/ 182880 w 1856232"/>
              <a:gd name="connsiteY42" fmla="*/ 448056 h 1636776"/>
              <a:gd name="connsiteX43" fmla="*/ 260604 w 1856232"/>
              <a:gd name="connsiteY43" fmla="*/ 498348 h 1636776"/>
              <a:gd name="connsiteX44" fmla="*/ 347472 w 1856232"/>
              <a:gd name="connsiteY44" fmla="*/ 562356 h 1636776"/>
              <a:gd name="connsiteX45" fmla="*/ 342900 w 1856232"/>
              <a:gd name="connsiteY45" fmla="*/ 630936 h 1636776"/>
              <a:gd name="connsiteX46" fmla="*/ 365760 w 1856232"/>
              <a:gd name="connsiteY46" fmla="*/ 694944 h 1636776"/>
              <a:gd name="connsiteX47" fmla="*/ 457200 w 1856232"/>
              <a:gd name="connsiteY47" fmla="*/ 681228 h 1636776"/>
              <a:gd name="connsiteX48" fmla="*/ 489204 w 1856232"/>
              <a:gd name="connsiteY48" fmla="*/ 585216 h 1636776"/>
              <a:gd name="connsiteX49" fmla="*/ 507492 w 1856232"/>
              <a:gd name="connsiteY49" fmla="*/ 498348 h 1636776"/>
              <a:gd name="connsiteX50" fmla="*/ 507492 w 1856232"/>
              <a:gd name="connsiteY50" fmla="*/ 598932 h 1636776"/>
              <a:gd name="connsiteX51" fmla="*/ 603504 w 1856232"/>
              <a:gd name="connsiteY51" fmla="*/ 653796 h 1636776"/>
              <a:gd name="connsiteX52" fmla="*/ 740664 w 1856232"/>
              <a:gd name="connsiteY52" fmla="*/ 658368 h 1636776"/>
              <a:gd name="connsiteX53" fmla="*/ 681228 w 1856232"/>
              <a:gd name="connsiteY53" fmla="*/ 681228 h 1636776"/>
              <a:gd name="connsiteX54" fmla="*/ 749808 w 1856232"/>
              <a:gd name="connsiteY54" fmla="*/ 726948 h 1636776"/>
              <a:gd name="connsiteX55" fmla="*/ 1001268 w 1856232"/>
              <a:gd name="connsiteY55" fmla="*/ 790956 h 1636776"/>
              <a:gd name="connsiteX56" fmla="*/ 1165860 w 1856232"/>
              <a:gd name="connsiteY56" fmla="*/ 859536 h 1636776"/>
              <a:gd name="connsiteX57" fmla="*/ 1325880 w 1856232"/>
              <a:gd name="connsiteY57" fmla="*/ 978408 h 1636776"/>
              <a:gd name="connsiteX58" fmla="*/ 1421892 w 1856232"/>
              <a:gd name="connsiteY58" fmla="*/ 1165860 h 1636776"/>
              <a:gd name="connsiteX59" fmla="*/ 1435608 w 1856232"/>
              <a:gd name="connsiteY59" fmla="*/ 1197864 h 1636776"/>
              <a:gd name="connsiteX60" fmla="*/ 1444752 w 1856232"/>
              <a:gd name="connsiteY60" fmla="*/ 1284732 h 1636776"/>
              <a:gd name="connsiteX61" fmla="*/ 1495044 w 1856232"/>
              <a:gd name="connsiteY61" fmla="*/ 1339596 h 1636776"/>
              <a:gd name="connsiteX62" fmla="*/ 1463040 w 1856232"/>
              <a:gd name="connsiteY62" fmla="*/ 1458468 h 1636776"/>
              <a:gd name="connsiteX63" fmla="*/ 1527048 w 1856232"/>
              <a:gd name="connsiteY63" fmla="*/ 1421892 h 1636776"/>
              <a:gd name="connsiteX64" fmla="*/ 1527048 w 1856232"/>
              <a:gd name="connsiteY64" fmla="*/ 1421892 h 1636776"/>
              <a:gd name="connsiteX65" fmla="*/ 1668780 w 1856232"/>
              <a:gd name="connsiteY65" fmla="*/ 1440180 h 1636776"/>
              <a:gd name="connsiteX66" fmla="*/ 1700784 w 1856232"/>
              <a:gd name="connsiteY66" fmla="*/ 1421892 h 1636776"/>
              <a:gd name="connsiteX67" fmla="*/ 1691640 w 1856232"/>
              <a:gd name="connsiteY67" fmla="*/ 1481328 h 1636776"/>
              <a:gd name="connsiteX68" fmla="*/ 1856232 w 1856232"/>
              <a:gd name="connsiteY68" fmla="*/ 1636776 h 1636776"/>
              <a:gd name="connsiteX0" fmla="*/ 1856232 w 1856232"/>
              <a:gd name="connsiteY0" fmla="*/ 1636776 h 1636776"/>
              <a:gd name="connsiteX1" fmla="*/ 1851660 w 1856232"/>
              <a:gd name="connsiteY1" fmla="*/ 1207008 h 1636776"/>
              <a:gd name="connsiteX2" fmla="*/ 1833372 w 1856232"/>
              <a:gd name="connsiteY2" fmla="*/ 1161288 h 1636776"/>
              <a:gd name="connsiteX3" fmla="*/ 1847088 w 1856232"/>
              <a:gd name="connsiteY3" fmla="*/ 1088136 h 1636776"/>
              <a:gd name="connsiteX4" fmla="*/ 1851660 w 1856232"/>
              <a:gd name="connsiteY4" fmla="*/ 416052 h 1636776"/>
              <a:gd name="connsiteX5" fmla="*/ 1787652 w 1856232"/>
              <a:gd name="connsiteY5" fmla="*/ 370332 h 1636776"/>
              <a:gd name="connsiteX6" fmla="*/ 1728216 w 1856232"/>
              <a:gd name="connsiteY6" fmla="*/ 379476 h 1636776"/>
              <a:gd name="connsiteX7" fmla="*/ 1677924 w 1856232"/>
              <a:gd name="connsiteY7" fmla="*/ 356616 h 1636776"/>
              <a:gd name="connsiteX8" fmla="*/ 1613916 w 1856232"/>
              <a:gd name="connsiteY8" fmla="*/ 365760 h 1636776"/>
              <a:gd name="connsiteX9" fmla="*/ 1298448 w 1856232"/>
              <a:gd name="connsiteY9" fmla="*/ 205740 h 1636776"/>
              <a:gd name="connsiteX10" fmla="*/ 1152144 w 1856232"/>
              <a:gd name="connsiteY10" fmla="*/ 260604 h 1636776"/>
              <a:gd name="connsiteX11" fmla="*/ 1147572 w 1856232"/>
              <a:gd name="connsiteY11" fmla="*/ 320040 h 1636776"/>
              <a:gd name="connsiteX12" fmla="*/ 1010412 w 1856232"/>
              <a:gd name="connsiteY12" fmla="*/ 347472 h 1636776"/>
              <a:gd name="connsiteX13" fmla="*/ 969264 w 1856232"/>
              <a:gd name="connsiteY13" fmla="*/ 411480 h 1636776"/>
              <a:gd name="connsiteX14" fmla="*/ 914400 w 1856232"/>
              <a:gd name="connsiteY14" fmla="*/ 448056 h 1636776"/>
              <a:gd name="connsiteX15" fmla="*/ 822960 w 1856232"/>
              <a:gd name="connsiteY15" fmla="*/ 553212 h 1636776"/>
              <a:gd name="connsiteX16" fmla="*/ 772668 w 1856232"/>
              <a:gd name="connsiteY16" fmla="*/ 548640 h 1636776"/>
              <a:gd name="connsiteX17" fmla="*/ 731520 w 1856232"/>
              <a:gd name="connsiteY17" fmla="*/ 475488 h 1636776"/>
              <a:gd name="connsiteX18" fmla="*/ 694944 w 1856232"/>
              <a:gd name="connsiteY18" fmla="*/ 475488 h 1636776"/>
              <a:gd name="connsiteX19" fmla="*/ 690372 w 1856232"/>
              <a:gd name="connsiteY19" fmla="*/ 347472 h 1636776"/>
              <a:gd name="connsiteX20" fmla="*/ 658368 w 1856232"/>
              <a:gd name="connsiteY20" fmla="*/ 434340 h 1636776"/>
              <a:gd name="connsiteX21" fmla="*/ 576072 w 1856232"/>
              <a:gd name="connsiteY21" fmla="*/ 324612 h 1636776"/>
              <a:gd name="connsiteX22" fmla="*/ 617220 w 1856232"/>
              <a:gd name="connsiteY22" fmla="*/ 192024 h 1636776"/>
              <a:gd name="connsiteX23" fmla="*/ 562356 w 1856232"/>
              <a:gd name="connsiteY23" fmla="*/ 105156 h 1636776"/>
              <a:gd name="connsiteX24" fmla="*/ 580644 w 1856232"/>
              <a:gd name="connsiteY24" fmla="*/ 86868 h 1636776"/>
              <a:gd name="connsiteX25" fmla="*/ 539496 w 1856232"/>
              <a:gd name="connsiteY25" fmla="*/ 59436 h 1636776"/>
              <a:gd name="connsiteX26" fmla="*/ 448056 w 1856232"/>
              <a:gd name="connsiteY26" fmla="*/ 77724 h 1636776"/>
              <a:gd name="connsiteX27" fmla="*/ 352044 w 1856232"/>
              <a:gd name="connsiteY27" fmla="*/ 0 h 1636776"/>
              <a:gd name="connsiteX28" fmla="*/ 237744 w 1856232"/>
              <a:gd name="connsiteY28" fmla="*/ 32004 h 1636776"/>
              <a:gd name="connsiteX29" fmla="*/ 146304 w 1856232"/>
              <a:gd name="connsiteY29" fmla="*/ 73152 h 1636776"/>
              <a:gd name="connsiteX30" fmla="*/ 54864 w 1856232"/>
              <a:gd name="connsiteY30" fmla="*/ 82296 h 1636776"/>
              <a:gd name="connsiteX31" fmla="*/ 0 w 1856232"/>
              <a:gd name="connsiteY31" fmla="*/ 192024 h 1636776"/>
              <a:gd name="connsiteX32" fmla="*/ 169164 w 1856232"/>
              <a:gd name="connsiteY32" fmla="*/ 224028 h 1636776"/>
              <a:gd name="connsiteX33" fmla="*/ 210312 w 1856232"/>
              <a:gd name="connsiteY33" fmla="*/ 315468 h 1636776"/>
              <a:gd name="connsiteX34" fmla="*/ 347472 w 1856232"/>
              <a:gd name="connsiteY34" fmla="*/ 374904 h 1636776"/>
              <a:gd name="connsiteX35" fmla="*/ 539496 w 1856232"/>
              <a:gd name="connsiteY35" fmla="*/ 329184 h 1636776"/>
              <a:gd name="connsiteX36" fmla="*/ 553212 w 1856232"/>
              <a:gd name="connsiteY36" fmla="*/ 370332 h 1636776"/>
              <a:gd name="connsiteX37" fmla="*/ 489204 w 1856232"/>
              <a:gd name="connsiteY37" fmla="*/ 420624 h 1636776"/>
              <a:gd name="connsiteX38" fmla="*/ 452628 w 1856232"/>
              <a:gd name="connsiteY38" fmla="*/ 402336 h 1636776"/>
              <a:gd name="connsiteX39" fmla="*/ 425196 w 1856232"/>
              <a:gd name="connsiteY39" fmla="*/ 370332 h 1636776"/>
              <a:gd name="connsiteX40" fmla="*/ 352044 w 1856232"/>
              <a:gd name="connsiteY40" fmla="*/ 416052 h 1636776"/>
              <a:gd name="connsiteX41" fmla="*/ 320040 w 1856232"/>
              <a:gd name="connsiteY41" fmla="*/ 452628 h 1636776"/>
              <a:gd name="connsiteX42" fmla="*/ 274320 w 1856232"/>
              <a:gd name="connsiteY42" fmla="*/ 429768 h 1636776"/>
              <a:gd name="connsiteX43" fmla="*/ 182880 w 1856232"/>
              <a:gd name="connsiteY43" fmla="*/ 448056 h 1636776"/>
              <a:gd name="connsiteX44" fmla="*/ 260604 w 1856232"/>
              <a:gd name="connsiteY44" fmla="*/ 498348 h 1636776"/>
              <a:gd name="connsiteX45" fmla="*/ 347472 w 1856232"/>
              <a:gd name="connsiteY45" fmla="*/ 562356 h 1636776"/>
              <a:gd name="connsiteX46" fmla="*/ 342900 w 1856232"/>
              <a:gd name="connsiteY46" fmla="*/ 630936 h 1636776"/>
              <a:gd name="connsiteX47" fmla="*/ 365760 w 1856232"/>
              <a:gd name="connsiteY47" fmla="*/ 694944 h 1636776"/>
              <a:gd name="connsiteX48" fmla="*/ 457200 w 1856232"/>
              <a:gd name="connsiteY48" fmla="*/ 681228 h 1636776"/>
              <a:gd name="connsiteX49" fmla="*/ 489204 w 1856232"/>
              <a:gd name="connsiteY49" fmla="*/ 585216 h 1636776"/>
              <a:gd name="connsiteX50" fmla="*/ 507492 w 1856232"/>
              <a:gd name="connsiteY50" fmla="*/ 498348 h 1636776"/>
              <a:gd name="connsiteX51" fmla="*/ 507492 w 1856232"/>
              <a:gd name="connsiteY51" fmla="*/ 598932 h 1636776"/>
              <a:gd name="connsiteX52" fmla="*/ 603504 w 1856232"/>
              <a:gd name="connsiteY52" fmla="*/ 653796 h 1636776"/>
              <a:gd name="connsiteX53" fmla="*/ 740664 w 1856232"/>
              <a:gd name="connsiteY53" fmla="*/ 658368 h 1636776"/>
              <a:gd name="connsiteX54" fmla="*/ 681228 w 1856232"/>
              <a:gd name="connsiteY54" fmla="*/ 681228 h 1636776"/>
              <a:gd name="connsiteX55" fmla="*/ 749808 w 1856232"/>
              <a:gd name="connsiteY55" fmla="*/ 726948 h 1636776"/>
              <a:gd name="connsiteX56" fmla="*/ 1001268 w 1856232"/>
              <a:gd name="connsiteY56" fmla="*/ 790956 h 1636776"/>
              <a:gd name="connsiteX57" fmla="*/ 1165860 w 1856232"/>
              <a:gd name="connsiteY57" fmla="*/ 859536 h 1636776"/>
              <a:gd name="connsiteX58" fmla="*/ 1325880 w 1856232"/>
              <a:gd name="connsiteY58" fmla="*/ 978408 h 1636776"/>
              <a:gd name="connsiteX59" fmla="*/ 1421892 w 1856232"/>
              <a:gd name="connsiteY59" fmla="*/ 1165860 h 1636776"/>
              <a:gd name="connsiteX60" fmla="*/ 1435608 w 1856232"/>
              <a:gd name="connsiteY60" fmla="*/ 1197864 h 1636776"/>
              <a:gd name="connsiteX61" fmla="*/ 1444752 w 1856232"/>
              <a:gd name="connsiteY61" fmla="*/ 1284732 h 1636776"/>
              <a:gd name="connsiteX62" fmla="*/ 1495044 w 1856232"/>
              <a:gd name="connsiteY62" fmla="*/ 1339596 h 1636776"/>
              <a:gd name="connsiteX63" fmla="*/ 1463040 w 1856232"/>
              <a:gd name="connsiteY63" fmla="*/ 1458468 h 1636776"/>
              <a:gd name="connsiteX64" fmla="*/ 1527048 w 1856232"/>
              <a:gd name="connsiteY64" fmla="*/ 1421892 h 1636776"/>
              <a:gd name="connsiteX65" fmla="*/ 1527048 w 1856232"/>
              <a:gd name="connsiteY65" fmla="*/ 1421892 h 1636776"/>
              <a:gd name="connsiteX66" fmla="*/ 1668780 w 1856232"/>
              <a:gd name="connsiteY66" fmla="*/ 1440180 h 1636776"/>
              <a:gd name="connsiteX67" fmla="*/ 1700784 w 1856232"/>
              <a:gd name="connsiteY67" fmla="*/ 1421892 h 1636776"/>
              <a:gd name="connsiteX68" fmla="*/ 1691640 w 1856232"/>
              <a:gd name="connsiteY68" fmla="*/ 1481328 h 1636776"/>
              <a:gd name="connsiteX69" fmla="*/ 1856232 w 1856232"/>
              <a:gd name="connsiteY69" fmla="*/ 1636776 h 1636776"/>
              <a:gd name="connsiteX0" fmla="*/ 1856232 w 1856232"/>
              <a:gd name="connsiteY0" fmla="*/ 1636776 h 1636776"/>
              <a:gd name="connsiteX1" fmla="*/ 1851660 w 1856232"/>
              <a:gd name="connsiteY1" fmla="*/ 1207008 h 1636776"/>
              <a:gd name="connsiteX2" fmla="*/ 1833372 w 1856232"/>
              <a:gd name="connsiteY2" fmla="*/ 1161288 h 1636776"/>
              <a:gd name="connsiteX3" fmla="*/ 1847088 w 1856232"/>
              <a:gd name="connsiteY3" fmla="*/ 1088136 h 1636776"/>
              <a:gd name="connsiteX4" fmla="*/ 1851660 w 1856232"/>
              <a:gd name="connsiteY4" fmla="*/ 416052 h 1636776"/>
              <a:gd name="connsiteX5" fmla="*/ 1787652 w 1856232"/>
              <a:gd name="connsiteY5" fmla="*/ 370332 h 1636776"/>
              <a:gd name="connsiteX6" fmla="*/ 1728216 w 1856232"/>
              <a:gd name="connsiteY6" fmla="*/ 379476 h 1636776"/>
              <a:gd name="connsiteX7" fmla="*/ 1677924 w 1856232"/>
              <a:gd name="connsiteY7" fmla="*/ 356616 h 1636776"/>
              <a:gd name="connsiteX8" fmla="*/ 1613916 w 1856232"/>
              <a:gd name="connsiteY8" fmla="*/ 365760 h 1636776"/>
              <a:gd name="connsiteX9" fmla="*/ 1298448 w 1856232"/>
              <a:gd name="connsiteY9" fmla="*/ 205740 h 1636776"/>
              <a:gd name="connsiteX10" fmla="*/ 1152144 w 1856232"/>
              <a:gd name="connsiteY10" fmla="*/ 260604 h 1636776"/>
              <a:gd name="connsiteX11" fmla="*/ 1147572 w 1856232"/>
              <a:gd name="connsiteY11" fmla="*/ 320040 h 1636776"/>
              <a:gd name="connsiteX12" fmla="*/ 1010412 w 1856232"/>
              <a:gd name="connsiteY12" fmla="*/ 347472 h 1636776"/>
              <a:gd name="connsiteX13" fmla="*/ 969264 w 1856232"/>
              <a:gd name="connsiteY13" fmla="*/ 411480 h 1636776"/>
              <a:gd name="connsiteX14" fmla="*/ 914400 w 1856232"/>
              <a:gd name="connsiteY14" fmla="*/ 448056 h 1636776"/>
              <a:gd name="connsiteX15" fmla="*/ 822960 w 1856232"/>
              <a:gd name="connsiteY15" fmla="*/ 553212 h 1636776"/>
              <a:gd name="connsiteX16" fmla="*/ 772668 w 1856232"/>
              <a:gd name="connsiteY16" fmla="*/ 548640 h 1636776"/>
              <a:gd name="connsiteX17" fmla="*/ 731520 w 1856232"/>
              <a:gd name="connsiteY17" fmla="*/ 475488 h 1636776"/>
              <a:gd name="connsiteX18" fmla="*/ 694944 w 1856232"/>
              <a:gd name="connsiteY18" fmla="*/ 475488 h 1636776"/>
              <a:gd name="connsiteX19" fmla="*/ 690372 w 1856232"/>
              <a:gd name="connsiteY19" fmla="*/ 347472 h 1636776"/>
              <a:gd name="connsiteX20" fmla="*/ 658368 w 1856232"/>
              <a:gd name="connsiteY20" fmla="*/ 434340 h 1636776"/>
              <a:gd name="connsiteX21" fmla="*/ 576072 w 1856232"/>
              <a:gd name="connsiteY21" fmla="*/ 324612 h 1636776"/>
              <a:gd name="connsiteX22" fmla="*/ 617220 w 1856232"/>
              <a:gd name="connsiteY22" fmla="*/ 192024 h 1636776"/>
              <a:gd name="connsiteX23" fmla="*/ 562356 w 1856232"/>
              <a:gd name="connsiteY23" fmla="*/ 105156 h 1636776"/>
              <a:gd name="connsiteX24" fmla="*/ 580644 w 1856232"/>
              <a:gd name="connsiteY24" fmla="*/ 86868 h 1636776"/>
              <a:gd name="connsiteX25" fmla="*/ 539496 w 1856232"/>
              <a:gd name="connsiteY25" fmla="*/ 59436 h 1636776"/>
              <a:gd name="connsiteX26" fmla="*/ 448056 w 1856232"/>
              <a:gd name="connsiteY26" fmla="*/ 77724 h 1636776"/>
              <a:gd name="connsiteX27" fmla="*/ 352044 w 1856232"/>
              <a:gd name="connsiteY27" fmla="*/ 0 h 1636776"/>
              <a:gd name="connsiteX28" fmla="*/ 242316 w 1856232"/>
              <a:gd name="connsiteY28" fmla="*/ 13716 h 1636776"/>
              <a:gd name="connsiteX29" fmla="*/ 146304 w 1856232"/>
              <a:gd name="connsiteY29" fmla="*/ 73152 h 1636776"/>
              <a:gd name="connsiteX30" fmla="*/ 54864 w 1856232"/>
              <a:gd name="connsiteY30" fmla="*/ 82296 h 1636776"/>
              <a:gd name="connsiteX31" fmla="*/ 0 w 1856232"/>
              <a:gd name="connsiteY31" fmla="*/ 192024 h 1636776"/>
              <a:gd name="connsiteX32" fmla="*/ 169164 w 1856232"/>
              <a:gd name="connsiteY32" fmla="*/ 224028 h 1636776"/>
              <a:gd name="connsiteX33" fmla="*/ 210312 w 1856232"/>
              <a:gd name="connsiteY33" fmla="*/ 315468 h 1636776"/>
              <a:gd name="connsiteX34" fmla="*/ 347472 w 1856232"/>
              <a:gd name="connsiteY34" fmla="*/ 374904 h 1636776"/>
              <a:gd name="connsiteX35" fmla="*/ 539496 w 1856232"/>
              <a:gd name="connsiteY35" fmla="*/ 329184 h 1636776"/>
              <a:gd name="connsiteX36" fmla="*/ 553212 w 1856232"/>
              <a:gd name="connsiteY36" fmla="*/ 370332 h 1636776"/>
              <a:gd name="connsiteX37" fmla="*/ 489204 w 1856232"/>
              <a:gd name="connsiteY37" fmla="*/ 420624 h 1636776"/>
              <a:gd name="connsiteX38" fmla="*/ 452628 w 1856232"/>
              <a:gd name="connsiteY38" fmla="*/ 402336 h 1636776"/>
              <a:gd name="connsiteX39" fmla="*/ 425196 w 1856232"/>
              <a:gd name="connsiteY39" fmla="*/ 370332 h 1636776"/>
              <a:gd name="connsiteX40" fmla="*/ 352044 w 1856232"/>
              <a:gd name="connsiteY40" fmla="*/ 416052 h 1636776"/>
              <a:gd name="connsiteX41" fmla="*/ 320040 w 1856232"/>
              <a:gd name="connsiteY41" fmla="*/ 452628 h 1636776"/>
              <a:gd name="connsiteX42" fmla="*/ 274320 w 1856232"/>
              <a:gd name="connsiteY42" fmla="*/ 429768 h 1636776"/>
              <a:gd name="connsiteX43" fmla="*/ 182880 w 1856232"/>
              <a:gd name="connsiteY43" fmla="*/ 448056 h 1636776"/>
              <a:gd name="connsiteX44" fmla="*/ 260604 w 1856232"/>
              <a:gd name="connsiteY44" fmla="*/ 498348 h 1636776"/>
              <a:gd name="connsiteX45" fmla="*/ 347472 w 1856232"/>
              <a:gd name="connsiteY45" fmla="*/ 562356 h 1636776"/>
              <a:gd name="connsiteX46" fmla="*/ 342900 w 1856232"/>
              <a:gd name="connsiteY46" fmla="*/ 630936 h 1636776"/>
              <a:gd name="connsiteX47" fmla="*/ 365760 w 1856232"/>
              <a:gd name="connsiteY47" fmla="*/ 694944 h 1636776"/>
              <a:gd name="connsiteX48" fmla="*/ 457200 w 1856232"/>
              <a:gd name="connsiteY48" fmla="*/ 681228 h 1636776"/>
              <a:gd name="connsiteX49" fmla="*/ 489204 w 1856232"/>
              <a:gd name="connsiteY49" fmla="*/ 585216 h 1636776"/>
              <a:gd name="connsiteX50" fmla="*/ 507492 w 1856232"/>
              <a:gd name="connsiteY50" fmla="*/ 498348 h 1636776"/>
              <a:gd name="connsiteX51" fmla="*/ 507492 w 1856232"/>
              <a:gd name="connsiteY51" fmla="*/ 598932 h 1636776"/>
              <a:gd name="connsiteX52" fmla="*/ 603504 w 1856232"/>
              <a:gd name="connsiteY52" fmla="*/ 653796 h 1636776"/>
              <a:gd name="connsiteX53" fmla="*/ 740664 w 1856232"/>
              <a:gd name="connsiteY53" fmla="*/ 658368 h 1636776"/>
              <a:gd name="connsiteX54" fmla="*/ 681228 w 1856232"/>
              <a:gd name="connsiteY54" fmla="*/ 681228 h 1636776"/>
              <a:gd name="connsiteX55" fmla="*/ 749808 w 1856232"/>
              <a:gd name="connsiteY55" fmla="*/ 726948 h 1636776"/>
              <a:gd name="connsiteX56" fmla="*/ 1001268 w 1856232"/>
              <a:gd name="connsiteY56" fmla="*/ 790956 h 1636776"/>
              <a:gd name="connsiteX57" fmla="*/ 1165860 w 1856232"/>
              <a:gd name="connsiteY57" fmla="*/ 859536 h 1636776"/>
              <a:gd name="connsiteX58" fmla="*/ 1325880 w 1856232"/>
              <a:gd name="connsiteY58" fmla="*/ 978408 h 1636776"/>
              <a:gd name="connsiteX59" fmla="*/ 1421892 w 1856232"/>
              <a:gd name="connsiteY59" fmla="*/ 1165860 h 1636776"/>
              <a:gd name="connsiteX60" fmla="*/ 1435608 w 1856232"/>
              <a:gd name="connsiteY60" fmla="*/ 1197864 h 1636776"/>
              <a:gd name="connsiteX61" fmla="*/ 1444752 w 1856232"/>
              <a:gd name="connsiteY61" fmla="*/ 1284732 h 1636776"/>
              <a:gd name="connsiteX62" fmla="*/ 1495044 w 1856232"/>
              <a:gd name="connsiteY62" fmla="*/ 1339596 h 1636776"/>
              <a:gd name="connsiteX63" fmla="*/ 1463040 w 1856232"/>
              <a:gd name="connsiteY63" fmla="*/ 1458468 h 1636776"/>
              <a:gd name="connsiteX64" fmla="*/ 1527048 w 1856232"/>
              <a:gd name="connsiteY64" fmla="*/ 1421892 h 1636776"/>
              <a:gd name="connsiteX65" fmla="*/ 1527048 w 1856232"/>
              <a:gd name="connsiteY65" fmla="*/ 1421892 h 1636776"/>
              <a:gd name="connsiteX66" fmla="*/ 1668780 w 1856232"/>
              <a:gd name="connsiteY66" fmla="*/ 1440180 h 1636776"/>
              <a:gd name="connsiteX67" fmla="*/ 1700784 w 1856232"/>
              <a:gd name="connsiteY67" fmla="*/ 1421892 h 1636776"/>
              <a:gd name="connsiteX68" fmla="*/ 1691640 w 1856232"/>
              <a:gd name="connsiteY68" fmla="*/ 1481328 h 1636776"/>
              <a:gd name="connsiteX69" fmla="*/ 1856232 w 1856232"/>
              <a:gd name="connsiteY69" fmla="*/ 1636776 h 1636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856232" h="1636776">
                <a:moveTo>
                  <a:pt x="1856232" y="1636776"/>
                </a:moveTo>
                <a:lnTo>
                  <a:pt x="1851660" y="1207008"/>
                </a:lnTo>
                <a:lnTo>
                  <a:pt x="1833372" y="1161288"/>
                </a:lnTo>
                <a:lnTo>
                  <a:pt x="1847088" y="1088136"/>
                </a:lnTo>
                <a:lnTo>
                  <a:pt x="1851660" y="416052"/>
                </a:lnTo>
                <a:lnTo>
                  <a:pt x="1787652" y="370332"/>
                </a:lnTo>
                <a:lnTo>
                  <a:pt x="1728216" y="379476"/>
                </a:lnTo>
                <a:lnTo>
                  <a:pt x="1677924" y="356616"/>
                </a:lnTo>
                <a:lnTo>
                  <a:pt x="1613916" y="365760"/>
                </a:lnTo>
                <a:lnTo>
                  <a:pt x="1298448" y="205740"/>
                </a:lnTo>
                <a:lnTo>
                  <a:pt x="1152144" y="260604"/>
                </a:lnTo>
                <a:lnTo>
                  <a:pt x="1147572" y="320040"/>
                </a:lnTo>
                <a:lnTo>
                  <a:pt x="1010412" y="347472"/>
                </a:lnTo>
                <a:lnTo>
                  <a:pt x="969264" y="411480"/>
                </a:lnTo>
                <a:lnTo>
                  <a:pt x="914400" y="448056"/>
                </a:lnTo>
                <a:lnTo>
                  <a:pt x="822960" y="553212"/>
                </a:lnTo>
                <a:lnTo>
                  <a:pt x="772668" y="548640"/>
                </a:lnTo>
                <a:lnTo>
                  <a:pt x="731520" y="475488"/>
                </a:lnTo>
                <a:lnTo>
                  <a:pt x="694944" y="475488"/>
                </a:lnTo>
                <a:lnTo>
                  <a:pt x="690372" y="347472"/>
                </a:lnTo>
                <a:lnTo>
                  <a:pt x="658368" y="434340"/>
                </a:lnTo>
                <a:lnTo>
                  <a:pt x="576072" y="324612"/>
                </a:lnTo>
                <a:lnTo>
                  <a:pt x="617220" y="192024"/>
                </a:lnTo>
                <a:lnTo>
                  <a:pt x="562356" y="105156"/>
                </a:lnTo>
                <a:lnTo>
                  <a:pt x="580644" y="86868"/>
                </a:lnTo>
                <a:lnTo>
                  <a:pt x="539496" y="59436"/>
                </a:lnTo>
                <a:lnTo>
                  <a:pt x="448056" y="77724"/>
                </a:lnTo>
                <a:lnTo>
                  <a:pt x="352044" y="0"/>
                </a:lnTo>
                <a:lnTo>
                  <a:pt x="242316" y="13716"/>
                </a:lnTo>
                <a:lnTo>
                  <a:pt x="146304" y="73152"/>
                </a:lnTo>
                <a:lnTo>
                  <a:pt x="54864" y="82296"/>
                </a:lnTo>
                <a:lnTo>
                  <a:pt x="0" y="192024"/>
                </a:lnTo>
                <a:lnTo>
                  <a:pt x="169164" y="224028"/>
                </a:lnTo>
                <a:lnTo>
                  <a:pt x="210312" y="315468"/>
                </a:lnTo>
                <a:lnTo>
                  <a:pt x="347472" y="374904"/>
                </a:lnTo>
                <a:lnTo>
                  <a:pt x="539496" y="329184"/>
                </a:lnTo>
                <a:lnTo>
                  <a:pt x="553212" y="370332"/>
                </a:lnTo>
                <a:lnTo>
                  <a:pt x="489204" y="420624"/>
                </a:lnTo>
                <a:lnTo>
                  <a:pt x="452628" y="402336"/>
                </a:lnTo>
                <a:lnTo>
                  <a:pt x="425196" y="370332"/>
                </a:lnTo>
                <a:lnTo>
                  <a:pt x="352044" y="416052"/>
                </a:lnTo>
                <a:lnTo>
                  <a:pt x="320040" y="452628"/>
                </a:lnTo>
                <a:lnTo>
                  <a:pt x="274320" y="429768"/>
                </a:lnTo>
                <a:lnTo>
                  <a:pt x="182880" y="448056"/>
                </a:lnTo>
                <a:lnTo>
                  <a:pt x="260604" y="498348"/>
                </a:lnTo>
                <a:lnTo>
                  <a:pt x="347472" y="562356"/>
                </a:lnTo>
                <a:lnTo>
                  <a:pt x="342900" y="630936"/>
                </a:lnTo>
                <a:lnTo>
                  <a:pt x="365760" y="694944"/>
                </a:lnTo>
                <a:lnTo>
                  <a:pt x="457200" y="681228"/>
                </a:lnTo>
                <a:lnTo>
                  <a:pt x="489204" y="585216"/>
                </a:lnTo>
                <a:lnTo>
                  <a:pt x="507492" y="498348"/>
                </a:lnTo>
                <a:lnTo>
                  <a:pt x="507492" y="598932"/>
                </a:lnTo>
                <a:lnTo>
                  <a:pt x="603504" y="653796"/>
                </a:lnTo>
                <a:lnTo>
                  <a:pt x="740664" y="658368"/>
                </a:lnTo>
                <a:lnTo>
                  <a:pt x="681228" y="681228"/>
                </a:lnTo>
                <a:lnTo>
                  <a:pt x="749808" y="726948"/>
                </a:lnTo>
                <a:lnTo>
                  <a:pt x="1001268" y="790956"/>
                </a:lnTo>
                <a:lnTo>
                  <a:pt x="1165860" y="859536"/>
                </a:lnTo>
                <a:lnTo>
                  <a:pt x="1325880" y="978408"/>
                </a:lnTo>
                <a:lnTo>
                  <a:pt x="1421892" y="1165860"/>
                </a:lnTo>
                <a:lnTo>
                  <a:pt x="1435608" y="1197864"/>
                </a:lnTo>
                <a:lnTo>
                  <a:pt x="1444752" y="1284732"/>
                </a:lnTo>
                <a:lnTo>
                  <a:pt x="1495044" y="1339596"/>
                </a:lnTo>
                <a:lnTo>
                  <a:pt x="1463040" y="1458468"/>
                </a:lnTo>
                <a:lnTo>
                  <a:pt x="1527048" y="1421892"/>
                </a:lnTo>
                <a:lnTo>
                  <a:pt x="1527048" y="1421892"/>
                </a:lnTo>
                <a:lnTo>
                  <a:pt x="1668780" y="1440180"/>
                </a:lnTo>
                <a:lnTo>
                  <a:pt x="1700784" y="1421892"/>
                </a:lnTo>
                <a:lnTo>
                  <a:pt x="1691640" y="1481328"/>
                </a:lnTo>
                <a:lnTo>
                  <a:pt x="1856232" y="163677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7" name="Freeform 5146"/>
          <p:cNvSpPr/>
          <p:nvPr/>
        </p:nvSpPr>
        <p:spPr>
          <a:xfrm>
            <a:off x="8115300" y="4732338"/>
            <a:ext cx="265113" cy="187325"/>
          </a:xfrm>
          <a:custGeom>
            <a:avLst/>
            <a:gdLst>
              <a:gd name="connsiteX0" fmla="*/ 219456 w 265176"/>
              <a:gd name="connsiteY0" fmla="*/ 0 h 187452"/>
              <a:gd name="connsiteX1" fmla="*/ 100584 w 265176"/>
              <a:gd name="connsiteY1" fmla="*/ 18288 h 187452"/>
              <a:gd name="connsiteX2" fmla="*/ 0 w 265176"/>
              <a:gd name="connsiteY2" fmla="*/ 182880 h 187452"/>
              <a:gd name="connsiteX3" fmla="*/ 150876 w 265176"/>
              <a:gd name="connsiteY3" fmla="*/ 187452 h 187452"/>
              <a:gd name="connsiteX4" fmla="*/ 228600 w 265176"/>
              <a:gd name="connsiteY4" fmla="*/ 132588 h 187452"/>
              <a:gd name="connsiteX5" fmla="*/ 265176 w 265176"/>
              <a:gd name="connsiteY5" fmla="*/ 41148 h 187452"/>
              <a:gd name="connsiteX6" fmla="*/ 219456 w 265176"/>
              <a:gd name="connsiteY6" fmla="*/ 0 h 187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176" h="187452">
                <a:moveTo>
                  <a:pt x="219456" y="0"/>
                </a:moveTo>
                <a:lnTo>
                  <a:pt x="100584" y="18288"/>
                </a:lnTo>
                <a:lnTo>
                  <a:pt x="0" y="182880"/>
                </a:lnTo>
                <a:lnTo>
                  <a:pt x="150876" y="187452"/>
                </a:lnTo>
                <a:lnTo>
                  <a:pt x="228600" y="132588"/>
                </a:lnTo>
                <a:lnTo>
                  <a:pt x="265176" y="41148"/>
                </a:lnTo>
                <a:lnTo>
                  <a:pt x="21945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8" name="Freeform 5147"/>
          <p:cNvSpPr/>
          <p:nvPr/>
        </p:nvSpPr>
        <p:spPr>
          <a:xfrm>
            <a:off x="7781925" y="3652838"/>
            <a:ext cx="192088" cy="50800"/>
          </a:xfrm>
          <a:custGeom>
            <a:avLst/>
            <a:gdLst>
              <a:gd name="connsiteX0" fmla="*/ 192024 w 192024"/>
              <a:gd name="connsiteY0" fmla="*/ 27432 h 50292"/>
              <a:gd name="connsiteX1" fmla="*/ 192024 w 192024"/>
              <a:gd name="connsiteY1" fmla="*/ 27432 h 50292"/>
              <a:gd name="connsiteX2" fmla="*/ 146304 w 192024"/>
              <a:gd name="connsiteY2" fmla="*/ 18288 h 50292"/>
              <a:gd name="connsiteX3" fmla="*/ 132588 w 192024"/>
              <a:gd name="connsiteY3" fmla="*/ 13716 h 50292"/>
              <a:gd name="connsiteX4" fmla="*/ 18288 w 192024"/>
              <a:gd name="connsiteY4" fmla="*/ 0 h 50292"/>
              <a:gd name="connsiteX5" fmla="*/ 0 w 192024"/>
              <a:gd name="connsiteY5" fmla="*/ 18288 h 50292"/>
              <a:gd name="connsiteX6" fmla="*/ 77724 w 192024"/>
              <a:gd name="connsiteY6" fmla="*/ 50292 h 50292"/>
              <a:gd name="connsiteX7" fmla="*/ 192024 w 192024"/>
              <a:gd name="connsiteY7" fmla="*/ 27432 h 50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2024" h="50292">
                <a:moveTo>
                  <a:pt x="192024" y="27432"/>
                </a:moveTo>
                <a:lnTo>
                  <a:pt x="192024" y="27432"/>
                </a:lnTo>
                <a:cubicBezTo>
                  <a:pt x="176784" y="24384"/>
                  <a:pt x="161448" y="21783"/>
                  <a:pt x="146304" y="18288"/>
                </a:cubicBezTo>
                <a:cubicBezTo>
                  <a:pt x="141608" y="17204"/>
                  <a:pt x="132588" y="13716"/>
                  <a:pt x="132588" y="13716"/>
                </a:cubicBezTo>
                <a:lnTo>
                  <a:pt x="18288" y="0"/>
                </a:lnTo>
                <a:lnTo>
                  <a:pt x="0" y="18288"/>
                </a:lnTo>
                <a:lnTo>
                  <a:pt x="77724" y="50292"/>
                </a:lnTo>
                <a:lnTo>
                  <a:pt x="192024" y="2743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49" name="Freeform 5148"/>
          <p:cNvSpPr/>
          <p:nvPr/>
        </p:nvSpPr>
        <p:spPr>
          <a:xfrm>
            <a:off x="7507288" y="4365625"/>
            <a:ext cx="87312" cy="184150"/>
          </a:xfrm>
          <a:custGeom>
            <a:avLst/>
            <a:gdLst>
              <a:gd name="connsiteX0" fmla="*/ 54864 w 86868"/>
              <a:gd name="connsiteY0" fmla="*/ 0 h 182880"/>
              <a:gd name="connsiteX1" fmla="*/ 0 w 86868"/>
              <a:gd name="connsiteY1" fmla="*/ 36576 h 182880"/>
              <a:gd name="connsiteX2" fmla="*/ 4572 w 86868"/>
              <a:gd name="connsiteY2" fmla="*/ 146304 h 182880"/>
              <a:gd name="connsiteX3" fmla="*/ 68580 w 86868"/>
              <a:gd name="connsiteY3" fmla="*/ 182880 h 182880"/>
              <a:gd name="connsiteX4" fmla="*/ 73152 w 86868"/>
              <a:gd name="connsiteY4" fmla="*/ 114300 h 182880"/>
              <a:gd name="connsiteX5" fmla="*/ 73152 w 86868"/>
              <a:gd name="connsiteY5" fmla="*/ 114300 h 182880"/>
              <a:gd name="connsiteX6" fmla="*/ 86868 w 86868"/>
              <a:gd name="connsiteY6" fmla="*/ 73152 h 182880"/>
              <a:gd name="connsiteX7" fmla="*/ 54864 w 86868"/>
              <a:gd name="connsiteY7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868" h="182880">
                <a:moveTo>
                  <a:pt x="54864" y="0"/>
                </a:moveTo>
                <a:lnTo>
                  <a:pt x="0" y="36576"/>
                </a:lnTo>
                <a:lnTo>
                  <a:pt x="4572" y="146304"/>
                </a:lnTo>
                <a:lnTo>
                  <a:pt x="68580" y="182880"/>
                </a:lnTo>
                <a:lnTo>
                  <a:pt x="73152" y="114300"/>
                </a:lnTo>
                <a:lnTo>
                  <a:pt x="73152" y="114300"/>
                </a:lnTo>
                <a:lnTo>
                  <a:pt x="86868" y="73152"/>
                </a:lnTo>
                <a:lnTo>
                  <a:pt x="548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0" name="Freeform 5149"/>
          <p:cNvSpPr/>
          <p:nvPr/>
        </p:nvSpPr>
        <p:spPr>
          <a:xfrm>
            <a:off x="6921500" y="4667250"/>
            <a:ext cx="87313" cy="165100"/>
          </a:xfrm>
          <a:custGeom>
            <a:avLst/>
            <a:gdLst>
              <a:gd name="connsiteX0" fmla="*/ 86868 w 86868"/>
              <a:gd name="connsiteY0" fmla="*/ 0 h 164592"/>
              <a:gd name="connsiteX1" fmla="*/ 4572 w 86868"/>
              <a:gd name="connsiteY1" fmla="*/ 109728 h 164592"/>
              <a:gd name="connsiteX2" fmla="*/ 0 w 86868"/>
              <a:gd name="connsiteY2" fmla="*/ 164592 h 164592"/>
              <a:gd name="connsiteX3" fmla="*/ 82296 w 86868"/>
              <a:gd name="connsiteY3" fmla="*/ 118872 h 164592"/>
              <a:gd name="connsiteX4" fmla="*/ 86868 w 86868"/>
              <a:gd name="connsiteY4" fmla="*/ 0 h 164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" h="164592">
                <a:moveTo>
                  <a:pt x="86868" y="0"/>
                </a:moveTo>
                <a:lnTo>
                  <a:pt x="4572" y="109728"/>
                </a:lnTo>
                <a:lnTo>
                  <a:pt x="0" y="164592"/>
                </a:lnTo>
                <a:lnTo>
                  <a:pt x="82296" y="118872"/>
                </a:lnTo>
                <a:lnTo>
                  <a:pt x="8686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1" name="Freeform 5150"/>
          <p:cNvSpPr/>
          <p:nvPr/>
        </p:nvSpPr>
        <p:spPr>
          <a:xfrm>
            <a:off x="7466013" y="4521200"/>
            <a:ext cx="63500" cy="96838"/>
          </a:xfrm>
          <a:custGeom>
            <a:avLst/>
            <a:gdLst>
              <a:gd name="connsiteX0" fmla="*/ 4572 w 64008"/>
              <a:gd name="connsiteY0" fmla="*/ 0 h 96012"/>
              <a:gd name="connsiteX1" fmla="*/ 0 w 64008"/>
              <a:gd name="connsiteY1" fmla="*/ 96012 h 96012"/>
              <a:gd name="connsiteX2" fmla="*/ 0 w 64008"/>
              <a:gd name="connsiteY2" fmla="*/ 96012 h 96012"/>
              <a:gd name="connsiteX3" fmla="*/ 64008 w 64008"/>
              <a:gd name="connsiteY3" fmla="*/ 50292 h 96012"/>
              <a:gd name="connsiteX4" fmla="*/ 4572 w 64008"/>
              <a:gd name="connsiteY4" fmla="*/ 0 h 96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8" h="96012">
                <a:moveTo>
                  <a:pt x="4572" y="0"/>
                </a:moveTo>
                <a:lnTo>
                  <a:pt x="0" y="96012"/>
                </a:lnTo>
                <a:lnTo>
                  <a:pt x="0" y="96012"/>
                </a:lnTo>
                <a:lnTo>
                  <a:pt x="64008" y="50292"/>
                </a:lnTo>
                <a:lnTo>
                  <a:pt x="45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2" name="Freeform 5151"/>
          <p:cNvSpPr/>
          <p:nvPr/>
        </p:nvSpPr>
        <p:spPr>
          <a:xfrm>
            <a:off x="7794625" y="3487738"/>
            <a:ext cx="69850" cy="92075"/>
          </a:xfrm>
          <a:custGeom>
            <a:avLst/>
            <a:gdLst>
              <a:gd name="connsiteX0" fmla="*/ 0 w 68580"/>
              <a:gd name="connsiteY0" fmla="*/ 86868 h 91440"/>
              <a:gd name="connsiteX1" fmla="*/ 68580 w 68580"/>
              <a:gd name="connsiteY1" fmla="*/ 91440 h 91440"/>
              <a:gd name="connsiteX2" fmla="*/ 4572 w 68580"/>
              <a:gd name="connsiteY2" fmla="*/ 0 h 91440"/>
              <a:gd name="connsiteX3" fmla="*/ 4572 w 68580"/>
              <a:gd name="connsiteY3" fmla="*/ 0 h 91440"/>
              <a:gd name="connsiteX4" fmla="*/ 0 w 68580"/>
              <a:gd name="connsiteY4" fmla="*/ 86868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" h="91440">
                <a:moveTo>
                  <a:pt x="0" y="86868"/>
                </a:moveTo>
                <a:lnTo>
                  <a:pt x="68580" y="91440"/>
                </a:lnTo>
                <a:lnTo>
                  <a:pt x="4572" y="0"/>
                </a:lnTo>
                <a:lnTo>
                  <a:pt x="4572" y="0"/>
                </a:lnTo>
                <a:lnTo>
                  <a:pt x="0" y="868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78" name="Freeform 5152"/>
          <p:cNvSpPr>
            <a:spLocks/>
          </p:cNvSpPr>
          <p:nvPr/>
        </p:nvSpPr>
        <p:spPr bwMode="auto">
          <a:xfrm>
            <a:off x="7753350" y="3475038"/>
            <a:ext cx="0" cy="0"/>
          </a:xfrm>
          <a:custGeom>
            <a:avLst/>
            <a:gdLst>
              <a:gd name="T0" fmla="*/ 0 60000 65536"/>
              <a:gd name="T1" fmla="*/ 0 60000 65536"/>
              <a:gd name="T2" fmla="*/ 0 60000 65536"/>
            </a:gdLst>
            <a:ahLst/>
            <a:cxnLst>
              <a:cxn ang="T0">
                <a:pos x="0" y="0"/>
              </a:cxn>
              <a:cxn ang="T1">
                <a:pos x="0" y="0"/>
              </a:cxn>
              <a:cxn ang="T2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54" name="Freeform 5153"/>
          <p:cNvSpPr/>
          <p:nvPr/>
        </p:nvSpPr>
        <p:spPr>
          <a:xfrm>
            <a:off x="6867525" y="3365500"/>
            <a:ext cx="82550" cy="44450"/>
          </a:xfrm>
          <a:custGeom>
            <a:avLst/>
            <a:gdLst>
              <a:gd name="connsiteX0" fmla="*/ 82296 w 82296"/>
              <a:gd name="connsiteY0" fmla="*/ 41148 h 45720"/>
              <a:gd name="connsiteX1" fmla="*/ 0 w 82296"/>
              <a:gd name="connsiteY1" fmla="*/ 0 h 45720"/>
              <a:gd name="connsiteX2" fmla="*/ 13716 w 82296"/>
              <a:gd name="connsiteY2" fmla="*/ 45720 h 45720"/>
              <a:gd name="connsiteX3" fmla="*/ 82296 w 82296"/>
              <a:gd name="connsiteY3" fmla="*/ 41148 h 45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96" h="45720">
                <a:moveTo>
                  <a:pt x="82296" y="41148"/>
                </a:moveTo>
                <a:lnTo>
                  <a:pt x="0" y="0"/>
                </a:lnTo>
                <a:lnTo>
                  <a:pt x="13716" y="45720"/>
                </a:lnTo>
                <a:lnTo>
                  <a:pt x="82296" y="4114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5" name="Freeform 5154"/>
          <p:cNvSpPr/>
          <p:nvPr/>
        </p:nvSpPr>
        <p:spPr>
          <a:xfrm>
            <a:off x="6775450" y="3370263"/>
            <a:ext cx="77788" cy="73025"/>
          </a:xfrm>
          <a:custGeom>
            <a:avLst/>
            <a:gdLst>
              <a:gd name="connsiteX0" fmla="*/ 50292 w 77724"/>
              <a:gd name="connsiteY0" fmla="*/ 0 h 73152"/>
              <a:gd name="connsiteX1" fmla="*/ 0 w 77724"/>
              <a:gd name="connsiteY1" fmla="*/ 4572 h 73152"/>
              <a:gd name="connsiteX2" fmla="*/ 77724 w 77724"/>
              <a:gd name="connsiteY2" fmla="*/ 73152 h 73152"/>
              <a:gd name="connsiteX3" fmla="*/ 50292 w 77724"/>
              <a:gd name="connsiteY3" fmla="*/ 0 h 73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724" h="73152">
                <a:moveTo>
                  <a:pt x="50292" y="0"/>
                </a:moveTo>
                <a:lnTo>
                  <a:pt x="0" y="4572"/>
                </a:lnTo>
                <a:lnTo>
                  <a:pt x="77724" y="73152"/>
                </a:lnTo>
                <a:lnTo>
                  <a:pt x="5029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6" name="Freeform 5155"/>
          <p:cNvSpPr/>
          <p:nvPr/>
        </p:nvSpPr>
        <p:spPr>
          <a:xfrm>
            <a:off x="6821488" y="3516313"/>
            <a:ext cx="92075" cy="100012"/>
          </a:xfrm>
          <a:custGeom>
            <a:avLst/>
            <a:gdLst>
              <a:gd name="connsiteX0" fmla="*/ 50292 w 91440"/>
              <a:gd name="connsiteY0" fmla="*/ 0 h 100584"/>
              <a:gd name="connsiteX1" fmla="*/ 0 w 91440"/>
              <a:gd name="connsiteY1" fmla="*/ 22860 h 100584"/>
              <a:gd name="connsiteX2" fmla="*/ 45720 w 91440"/>
              <a:gd name="connsiteY2" fmla="*/ 100584 h 100584"/>
              <a:gd name="connsiteX3" fmla="*/ 91440 w 91440"/>
              <a:gd name="connsiteY3" fmla="*/ 32004 h 100584"/>
              <a:gd name="connsiteX4" fmla="*/ 50292 w 91440"/>
              <a:gd name="connsiteY4" fmla="*/ 0 h 100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" h="100584">
                <a:moveTo>
                  <a:pt x="50292" y="0"/>
                </a:moveTo>
                <a:lnTo>
                  <a:pt x="0" y="22860"/>
                </a:lnTo>
                <a:lnTo>
                  <a:pt x="45720" y="100584"/>
                </a:lnTo>
                <a:lnTo>
                  <a:pt x="91440" y="32004"/>
                </a:lnTo>
                <a:lnTo>
                  <a:pt x="5029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7" name="Freeform 5156"/>
          <p:cNvSpPr/>
          <p:nvPr/>
        </p:nvSpPr>
        <p:spPr>
          <a:xfrm>
            <a:off x="6308725" y="3922713"/>
            <a:ext cx="14288" cy="77787"/>
          </a:xfrm>
          <a:custGeom>
            <a:avLst/>
            <a:gdLst>
              <a:gd name="connsiteX0" fmla="*/ 9144 w 13716"/>
              <a:gd name="connsiteY0" fmla="*/ 0 h 77724"/>
              <a:gd name="connsiteX1" fmla="*/ 0 w 13716"/>
              <a:gd name="connsiteY1" fmla="*/ 45720 h 77724"/>
              <a:gd name="connsiteX2" fmla="*/ 13716 w 13716"/>
              <a:gd name="connsiteY2" fmla="*/ 77724 h 77724"/>
              <a:gd name="connsiteX3" fmla="*/ 9144 w 13716"/>
              <a:gd name="connsiteY3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" h="77724">
                <a:moveTo>
                  <a:pt x="9144" y="0"/>
                </a:moveTo>
                <a:lnTo>
                  <a:pt x="0" y="45720"/>
                </a:lnTo>
                <a:lnTo>
                  <a:pt x="13716" y="77724"/>
                </a:lnTo>
                <a:lnTo>
                  <a:pt x="91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8" name="Freeform 5157"/>
          <p:cNvSpPr/>
          <p:nvPr/>
        </p:nvSpPr>
        <p:spPr>
          <a:xfrm>
            <a:off x="6615113" y="4786313"/>
            <a:ext cx="77787" cy="82550"/>
          </a:xfrm>
          <a:custGeom>
            <a:avLst/>
            <a:gdLst>
              <a:gd name="connsiteX0" fmla="*/ 32004 w 77724"/>
              <a:gd name="connsiteY0" fmla="*/ 0 h 82296"/>
              <a:gd name="connsiteX1" fmla="*/ 0 w 77724"/>
              <a:gd name="connsiteY1" fmla="*/ 36576 h 82296"/>
              <a:gd name="connsiteX2" fmla="*/ 64008 w 77724"/>
              <a:gd name="connsiteY2" fmla="*/ 82296 h 82296"/>
              <a:gd name="connsiteX3" fmla="*/ 77724 w 77724"/>
              <a:gd name="connsiteY3" fmla="*/ 50292 h 82296"/>
              <a:gd name="connsiteX4" fmla="*/ 32004 w 77724"/>
              <a:gd name="connsiteY4" fmla="*/ 0 h 82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724" h="82296">
                <a:moveTo>
                  <a:pt x="32004" y="0"/>
                </a:moveTo>
                <a:lnTo>
                  <a:pt x="0" y="36576"/>
                </a:lnTo>
                <a:lnTo>
                  <a:pt x="64008" y="82296"/>
                </a:lnTo>
                <a:lnTo>
                  <a:pt x="77724" y="50292"/>
                </a:lnTo>
                <a:lnTo>
                  <a:pt x="320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59" name="Freeform 5158"/>
          <p:cNvSpPr/>
          <p:nvPr/>
        </p:nvSpPr>
        <p:spPr>
          <a:xfrm>
            <a:off x="8718550" y="3830638"/>
            <a:ext cx="347663" cy="1266825"/>
          </a:xfrm>
          <a:custGeom>
            <a:avLst/>
            <a:gdLst>
              <a:gd name="connsiteX0" fmla="*/ 342900 w 347472"/>
              <a:gd name="connsiteY0" fmla="*/ 155448 h 1266444"/>
              <a:gd name="connsiteX1" fmla="*/ 342900 w 347472"/>
              <a:gd name="connsiteY1" fmla="*/ 155448 h 1266444"/>
              <a:gd name="connsiteX2" fmla="*/ 283464 w 347472"/>
              <a:gd name="connsiteY2" fmla="*/ 141732 h 1266444"/>
              <a:gd name="connsiteX3" fmla="*/ 27432 w 347472"/>
              <a:gd name="connsiteY3" fmla="*/ 0 h 1266444"/>
              <a:gd name="connsiteX4" fmla="*/ 13716 w 347472"/>
              <a:gd name="connsiteY4" fmla="*/ 717804 h 1266444"/>
              <a:gd name="connsiteX5" fmla="*/ 0 w 347472"/>
              <a:gd name="connsiteY5" fmla="*/ 758952 h 1266444"/>
              <a:gd name="connsiteX6" fmla="*/ 22860 w 347472"/>
              <a:gd name="connsiteY6" fmla="*/ 809244 h 1266444"/>
              <a:gd name="connsiteX7" fmla="*/ 22860 w 347472"/>
              <a:gd name="connsiteY7" fmla="*/ 1234440 h 1266444"/>
              <a:gd name="connsiteX8" fmla="*/ 347472 w 347472"/>
              <a:gd name="connsiteY8" fmla="*/ 1266444 h 1266444"/>
              <a:gd name="connsiteX9" fmla="*/ 342900 w 347472"/>
              <a:gd name="connsiteY9" fmla="*/ 155448 h 126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7472" h="1266444">
                <a:moveTo>
                  <a:pt x="342900" y="155448"/>
                </a:moveTo>
                <a:lnTo>
                  <a:pt x="342900" y="155448"/>
                </a:lnTo>
                <a:lnTo>
                  <a:pt x="283464" y="141732"/>
                </a:lnTo>
                <a:lnTo>
                  <a:pt x="27432" y="0"/>
                </a:lnTo>
                <a:lnTo>
                  <a:pt x="13716" y="717804"/>
                </a:lnTo>
                <a:lnTo>
                  <a:pt x="0" y="758952"/>
                </a:lnTo>
                <a:lnTo>
                  <a:pt x="22860" y="809244"/>
                </a:lnTo>
                <a:lnTo>
                  <a:pt x="22860" y="1234440"/>
                </a:lnTo>
                <a:lnTo>
                  <a:pt x="347472" y="1266444"/>
                </a:lnTo>
                <a:lnTo>
                  <a:pt x="342900" y="155448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0" name="Freeform 5159"/>
          <p:cNvSpPr/>
          <p:nvPr/>
        </p:nvSpPr>
        <p:spPr>
          <a:xfrm>
            <a:off x="7699375" y="3470275"/>
            <a:ext cx="68263" cy="17463"/>
          </a:xfrm>
          <a:custGeom>
            <a:avLst/>
            <a:gdLst>
              <a:gd name="connsiteX0" fmla="*/ 68580 w 68580"/>
              <a:gd name="connsiteY0" fmla="*/ 18288 h 18288"/>
              <a:gd name="connsiteX1" fmla="*/ 9144 w 68580"/>
              <a:gd name="connsiteY1" fmla="*/ 0 h 18288"/>
              <a:gd name="connsiteX2" fmla="*/ 0 w 68580"/>
              <a:gd name="connsiteY2" fmla="*/ 18288 h 18288"/>
              <a:gd name="connsiteX3" fmla="*/ 68580 w 68580"/>
              <a:gd name="connsiteY3" fmla="*/ 18288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" h="18288">
                <a:moveTo>
                  <a:pt x="68580" y="18288"/>
                </a:moveTo>
                <a:lnTo>
                  <a:pt x="9144" y="0"/>
                </a:lnTo>
                <a:lnTo>
                  <a:pt x="0" y="18288"/>
                </a:lnTo>
                <a:lnTo>
                  <a:pt x="68580" y="1828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1" name="Freeform 5160"/>
          <p:cNvSpPr/>
          <p:nvPr/>
        </p:nvSpPr>
        <p:spPr>
          <a:xfrm>
            <a:off x="6113463" y="2524125"/>
            <a:ext cx="17462" cy="68263"/>
          </a:xfrm>
          <a:custGeom>
            <a:avLst/>
            <a:gdLst>
              <a:gd name="connsiteX0" fmla="*/ 18288 w 18288"/>
              <a:gd name="connsiteY0" fmla="*/ 0 h 68580"/>
              <a:gd name="connsiteX1" fmla="*/ 0 w 18288"/>
              <a:gd name="connsiteY1" fmla="*/ 68580 h 68580"/>
              <a:gd name="connsiteX2" fmla="*/ 18288 w 18288"/>
              <a:gd name="connsiteY2" fmla="*/ 0 h 6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" h="68580">
                <a:moveTo>
                  <a:pt x="18288" y="0"/>
                </a:moveTo>
                <a:lnTo>
                  <a:pt x="0" y="68580"/>
                </a:lnTo>
                <a:lnTo>
                  <a:pt x="1828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2" name="Freeform 5161"/>
          <p:cNvSpPr/>
          <p:nvPr/>
        </p:nvSpPr>
        <p:spPr>
          <a:xfrm>
            <a:off x="5856288" y="2670175"/>
            <a:ext cx="36512" cy="77788"/>
          </a:xfrm>
          <a:custGeom>
            <a:avLst/>
            <a:gdLst>
              <a:gd name="connsiteX0" fmla="*/ 0 w 36576"/>
              <a:gd name="connsiteY0" fmla="*/ 0 h 77724"/>
              <a:gd name="connsiteX1" fmla="*/ 36576 w 36576"/>
              <a:gd name="connsiteY1" fmla="*/ 77724 h 77724"/>
              <a:gd name="connsiteX2" fmla="*/ 36576 w 36576"/>
              <a:gd name="connsiteY2" fmla="*/ 77724 h 77724"/>
              <a:gd name="connsiteX3" fmla="*/ 0 w 36576"/>
              <a:gd name="connsiteY3" fmla="*/ 0 h 77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" h="77724">
                <a:moveTo>
                  <a:pt x="0" y="0"/>
                </a:moveTo>
                <a:lnTo>
                  <a:pt x="36576" y="77724"/>
                </a:lnTo>
                <a:lnTo>
                  <a:pt x="36576" y="7772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3" name="Freeform 5162"/>
          <p:cNvSpPr/>
          <p:nvPr/>
        </p:nvSpPr>
        <p:spPr>
          <a:xfrm>
            <a:off x="6089650" y="2609850"/>
            <a:ext cx="26988" cy="60325"/>
          </a:xfrm>
          <a:custGeom>
            <a:avLst/>
            <a:gdLst>
              <a:gd name="connsiteX0" fmla="*/ 0 w 27432"/>
              <a:gd name="connsiteY0" fmla="*/ 0 h 59436"/>
              <a:gd name="connsiteX1" fmla="*/ 27432 w 27432"/>
              <a:gd name="connsiteY1" fmla="*/ 59436 h 59436"/>
              <a:gd name="connsiteX2" fmla="*/ 0 w 27432"/>
              <a:gd name="connsiteY2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" h="59436">
                <a:moveTo>
                  <a:pt x="0" y="0"/>
                </a:moveTo>
                <a:lnTo>
                  <a:pt x="27432" y="59436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4" name="Freeform 5163"/>
          <p:cNvSpPr/>
          <p:nvPr/>
        </p:nvSpPr>
        <p:spPr>
          <a:xfrm>
            <a:off x="6323013" y="4019550"/>
            <a:ext cx="55562" cy="17463"/>
          </a:xfrm>
          <a:custGeom>
            <a:avLst/>
            <a:gdLst>
              <a:gd name="connsiteX0" fmla="*/ 54864 w 54864"/>
              <a:gd name="connsiteY0" fmla="*/ 0 h 18288"/>
              <a:gd name="connsiteX1" fmla="*/ 0 w 54864"/>
              <a:gd name="connsiteY1" fmla="*/ 18288 h 18288"/>
              <a:gd name="connsiteX2" fmla="*/ 54864 w 54864"/>
              <a:gd name="connsiteY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64" h="18288">
                <a:moveTo>
                  <a:pt x="54864" y="0"/>
                </a:moveTo>
                <a:lnTo>
                  <a:pt x="0" y="18288"/>
                </a:lnTo>
                <a:lnTo>
                  <a:pt x="5486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5" name="Freeform 5164"/>
          <p:cNvSpPr/>
          <p:nvPr/>
        </p:nvSpPr>
        <p:spPr>
          <a:xfrm>
            <a:off x="5792788" y="4905375"/>
            <a:ext cx="434975" cy="215900"/>
          </a:xfrm>
          <a:custGeom>
            <a:avLst/>
            <a:gdLst>
              <a:gd name="connsiteX0" fmla="*/ 9144 w 434340"/>
              <a:gd name="connsiteY0" fmla="*/ 214884 h 214884"/>
              <a:gd name="connsiteX1" fmla="*/ 9144 w 434340"/>
              <a:gd name="connsiteY1" fmla="*/ 214884 h 214884"/>
              <a:gd name="connsiteX2" fmla="*/ 251460 w 434340"/>
              <a:gd name="connsiteY2" fmla="*/ 123444 h 214884"/>
              <a:gd name="connsiteX3" fmla="*/ 297180 w 434340"/>
              <a:gd name="connsiteY3" fmla="*/ 73152 h 214884"/>
              <a:gd name="connsiteX4" fmla="*/ 356616 w 434340"/>
              <a:gd name="connsiteY4" fmla="*/ 86868 h 214884"/>
              <a:gd name="connsiteX5" fmla="*/ 434340 w 434340"/>
              <a:gd name="connsiteY5" fmla="*/ 0 h 214884"/>
              <a:gd name="connsiteX6" fmla="*/ 187452 w 434340"/>
              <a:gd name="connsiteY6" fmla="*/ 27432 h 214884"/>
              <a:gd name="connsiteX7" fmla="*/ 0 w 434340"/>
              <a:gd name="connsiteY7" fmla="*/ 54864 h 214884"/>
              <a:gd name="connsiteX8" fmla="*/ 0 w 434340"/>
              <a:gd name="connsiteY8" fmla="*/ 100584 h 214884"/>
              <a:gd name="connsiteX9" fmla="*/ 32004 w 434340"/>
              <a:gd name="connsiteY9" fmla="*/ 137160 h 214884"/>
              <a:gd name="connsiteX10" fmla="*/ 9144 w 434340"/>
              <a:gd name="connsiteY10" fmla="*/ 214884 h 214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4340" h="214884">
                <a:moveTo>
                  <a:pt x="9144" y="214884"/>
                </a:moveTo>
                <a:lnTo>
                  <a:pt x="9144" y="214884"/>
                </a:lnTo>
                <a:lnTo>
                  <a:pt x="251460" y="123444"/>
                </a:lnTo>
                <a:lnTo>
                  <a:pt x="297180" y="73152"/>
                </a:lnTo>
                <a:lnTo>
                  <a:pt x="356616" y="86868"/>
                </a:lnTo>
                <a:lnTo>
                  <a:pt x="434340" y="0"/>
                </a:lnTo>
                <a:lnTo>
                  <a:pt x="187452" y="27432"/>
                </a:lnTo>
                <a:lnTo>
                  <a:pt x="0" y="54864"/>
                </a:lnTo>
                <a:lnTo>
                  <a:pt x="0" y="100584"/>
                </a:lnTo>
                <a:lnTo>
                  <a:pt x="32004" y="137160"/>
                </a:lnTo>
                <a:lnTo>
                  <a:pt x="9144" y="214884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6" name="Freeform 5165"/>
          <p:cNvSpPr/>
          <p:nvPr/>
        </p:nvSpPr>
        <p:spPr>
          <a:xfrm>
            <a:off x="5600700" y="5056188"/>
            <a:ext cx="109538" cy="60325"/>
          </a:xfrm>
          <a:custGeom>
            <a:avLst/>
            <a:gdLst>
              <a:gd name="connsiteX0" fmla="*/ 109728 w 109728"/>
              <a:gd name="connsiteY0" fmla="*/ 0 h 59436"/>
              <a:gd name="connsiteX1" fmla="*/ 0 w 109728"/>
              <a:gd name="connsiteY1" fmla="*/ 27432 h 59436"/>
              <a:gd name="connsiteX2" fmla="*/ 36576 w 109728"/>
              <a:gd name="connsiteY2" fmla="*/ 59436 h 59436"/>
              <a:gd name="connsiteX3" fmla="*/ 73152 w 109728"/>
              <a:gd name="connsiteY3" fmla="*/ 45720 h 59436"/>
              <a:gd name="connsiteX4" fmla="*/ 73152 w 109728"/>
              <a:gd name="connsiteY4" fmla="*/ 45720 h 59436"/>
              <a:gd name="connsiteX5" fmla="*/ 109728 w 109728"/>
              <a:gd name="connsiteY5" fmla="*/ 0 h 5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28" h="59436">
                <a:moveTo>
                  <a:pt x="109728" y="0"/>
                </a:moveTo>
                <a:lnTo>
                  <a:pt x="0" y="27432"/>
                </a:lnTo>
                <a:lnTo>
                  <a:pt x="36576" y="59436"/>
                </a:lnTo>
                <a:lnTo>
                  <a:pt x="73152" y="45720"/>
                </a:lnTo>
                <a:lnTo>
                  <a:pt x="73152" y="45720"/>
                </a:lnTo>
                <a:lnTo>
                  <a:pt x="109728" y="0"/>
                </a:lnTo>
                <a:close/>
              </a:path>
            </a:pathLst>
          </a:custGeom>
          <a:solidFill>
            <a:srgbClr val="F9E1FB"/>
          </a:solidFill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7" name="Freeform 5166"/>
          <p:cNvSpPr/>
          <p:nvPr/>
        </p:nvSpPr>
        <p:spPr>
          <a:xfrm>
            <a:off x="1573213" y="4343400"/>
            <a:ext cx="36512" cy="55563"/>
          </a:xfrm>
          <a:custGeom>
            <a:avLst/>
            <a:gdLst>
              <a:gd name="connsiteX0" fmla="*/ 0 w 36576"/>
              <a:gd name="connsiteY0" fmla="*/ 0 h 54864"/>
              <a:gd name="connsiteX1" fmla="*/ 0 w 36576"/>
              <a:gd name="connsiteY1" fmla="*/ 0 h 54864"/>
              <a:gd name="connsiteX2" fmla="*/ 36576 w 36576"/>
              <a:gd name="connsiteY2" fmla="*/ 54864 h 54864"/>
              <a:gd name="connsiteX3" fmla="*/ 0 w 36576"/>
              <a:gd name="connsiteY3" fmla="*/ 0 h 54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" h="54864">
                <a:moveTo>
                  <a:pt x="0" y="0"/>
                </a:moveTo>
                <a:lnTo>
                  <a:pt x="0" y="0"/>
                </a:lnTo>
                <a:lnTo>
                  <a:pt x="36576" y="5486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68" name="Freeform 5167"/>
          <p:cNvSpPr/>
          <p:nvPr/>
        </p:nvSpPr>
        <p:spPr>
          <a:xfrm>
            <a:off x="1989138" y="3314700"/>
            <a:ext cx="49212" cy="100013"/>
          </a:xfrm>
          <a:custGeom>
            <a:avLst/>
            <a:gdLst>
              <a:gd name="connsiteX0" fmla="*/ 4572 w 50292"/>
              <a:gd name="connsiteY0" fmla="*/ 0 h 100584"/>
              <a:gd name="connsiteX1" fmla="*/ 0 w 50292"/>
              <a:gd name="connsiteY1" fmla="*/ 100584 h 100584"/>
              <a:gd name="connsiteX2" fmla="*/ 50292 w 50292"/>
              <a:gd name="connsiteY2" fmla="*/ 100584 h 100584"/>
              <a:gd name="connsiteX3" fmla="*/ 4572 w 50292"/>
              <a:gd name="connsiteY3" fmla="*/ 0 h 100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292" h="100584">
                <a:moveTo>
                  <a:pt x="4572" y="0"/>
                </a:moveTo>
                <a:lnTo>
                  <a:pt x="0" y="100584"/>
                </a:lnTo>
                <a:lnTo>
                  <a:pt x="50292" y="100584"/>
                </a:lnTo>
                <a:lnTo>
                  <a:pt x="45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94" name="Rectangle 3"/>
          <p:cNvSpPr>
            <a:spLocks noChangeArrowheads="1"/>
          </p:cNvSpPr>
          <p:nvPr/>
        </p:nvSpPr>
        <p:spPr bwMode="auto">
          <a:xfrm>
            <a:off x="242888" y="277813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Map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INDONESIA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23875" y="2574925"/>
            <a:ext cx="334963" cy="579438"/>
          </a:xfrm>
          <a:custGeom>
            <a:avLst/>
            <a:gdLst>
              <a:gd name="connsiteX0" fmla="*/ 0 w 335048"/>
              <a:gd name="connsiteY0" fmla="*/ 579353 h 579353"/>
              <a:gd name="connsiteX1" fmla="*/ 300147 w 335048"/>
              <a:gd name="connsiteY1" fmla="*/ 376929 h 579353"/>
              <a:gd name="connsiteX2" fmla="*/ 293167 w 335048"/>
              <a:gd name="connsiteY2" fmla="*/ 272226 h 579353"/>
              <a:gd name="connsiteX3" fmla="*/ 272226 w 335048"/>
              <a:gd name="connsiteY3" fmla="*/ 209405 h 579353"/>
              <a:gd name="connsiteX4" fmla="*/ 251286 w 335048"/>
              <a:gd name="connsiteY4" fmla="*/ 104703 h 579353"/>
              <a:gd name="connsiteX5" fmla="*/ 335048 w 335048"/>
              <a:gd name="connsiteY5" fmla="*/ 0 h 579353"/>
              <a:gd name="connsiteX6" fmla="*/ 335048 w 335048"/>
              <a:gd name="connsiteY6" fmla="*/ 0 h 579353"/>
              <a:gd name="connsiteX7" fmla="*/ 335048 w 335048"/>
              <a:gd name="connsiteY7" fmla="*/ 6980 h 57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5048" h="579353">
                <a:moveTo>
                  <a:pt x="0" y="579353"/>
                </a:moveTo>
                <a:lnTo>
                  <a:pt x="300147" y="376929"/>
                </a:lnTo>
                <a:lnTo>
                  <a:pt x="293167" y="272226"/>
                </a:lnTo>
                <a:lnTo>
                  <a:pt x="272226" y="209405"/>
                </a:lnTo>
                <a:lnTo>
                  <a:pt x="251286" y="104703"/>
                </a:lnTo>
                <a:lnTo>
                  <a:pt x="335048" y="0"/>
                </a:lnTo>
                <a:lnTo>
                  <a:pt x="335048" y="0"/>
                </a:lnTo>
                <a:lnTo>
                  <a:pt x="335048" y="698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844550" y="2868613"/>
            <a:ext cx="419100" cy="684212"/>
          </a:xfrm>
          <a:custGeom>
            <a:avLst/>
            <a:gdLst>
              <a:gd name="connsiteX0" fmla="*/ 0 w 418810"/>
              <a:gd name="connsiteY0" fmla="*/ 684055 h 684055"/>
              <a:gd name="connsiteX1" fmla="*/ 230346 w 418810"/>
              <a:gd name="connsiteY1" fmla="*/ 390888 h 684055"/>
              <a:gd name="connsiteX2" fmla="*/ 307127 w 418810"/>
              <a:gd name="connsiteY2" fmla="*/ 418809 h 684055"/>
              <a:gd name="connsiteX3" fmla="*/ 307127 w 418810"/>
              <a:gd name="connsiteY3" fmla="*/ 418809 h 684055"/>
              <a:gd name="connsiteX4" fmla="*/ 369949 w 418810"/>
              <a:gd name="connsiteY4" fmla="*/ 362968 h 684055"/>
              <a:gd name="connsiteX5" fmla="*/ 369949 w 418810"/>
              <a:gd name="connsiteY5" fmla="*/ 279206 h 684055"/>
              <a:gd name="connsiteX6" fmla="*/ 369949 w 418810"/>
              <a:gd name="connsiteY6" fmla="*/ 279206 h 684055"/>
              <a:gd name="connsiteX7" fmla="*/ 418810 w 418810"/>
              <a:gd name="connsiteY7" fmla="*/ 202424 h 684055"/>
              <a:gd name="connsiteX8" fmla="*/ 383909 w 418810"/>
              <a:gd name="connsiteY8" fmla="*/ 125642 h 684055"/>
              <a:gd name="connsiteX9" fmla="*/ 390889 w 418810"/>
              <a:gd name="connsiteY9" fmla="*/ 0 h 684055"/>
              <a:gd name="connsiteX10" fmla="*/ 390889 w 418810"/>
              <a:gd name="connsiteY10" fmla="*/ 0 h 684055"/>
              <a:gd name="connsiteX0" fmla="*/ 0 w 418810"/>
              <a:gd name="connsiteY0" fmla="*/ 684055 h 684055"/>
              <a:gd name="connsiteX1" fmla="*/ 230346 w 418810"/>
              <a:gd name="connsiteY1" fmla="*/ 390888 h 684055"/>
              <a:gd name="connsiteX2" fmla="*/ 307127 w 418810"/>
              <a:gd name="connsiteY2" fmla="*/ 418809 h 684055"/>
              <a:gd name="connsiteX3" fmla="*/ 307127 w 418810"/>
              <a:gd name="connsiteY3" fmla="*/ 418809 h 684055"/>
              <a:gd name="connsiteX4" fmla="*/ 335763 w 418810"/>
              <a:gd name="connsiteY4" fmla="*/ 383483 h 684055"/>
              <a:gd name="connsiteX5" fmla="*/ 369949 w 418810"/>
              <a:gd name="connsiteY5" fmla="*/ 362968 h 684055"/>
              <a:gd name="connsiteX6" fmla="*/ 369949 w 418810"/>
              <a:gd name="connsiteY6" fmla="*/ 279206 h 684055"/>
              <a:gd name="connsiteX7" fmla="*/ 369949 w 418810"/>
              <a:gd name="connsiteY7" fmla="*/ 279206 h 684055"/>
              <a:gd name="connsiteX8" fmla="*/ 418810 w 418810"/>
              <a:gd name="connsiteY8" fmla="*/ 202424 h 684055"/>
              <a:gd name="connsiteX9" fmla="*/ 383909 w 418810"/>
              <a:gd name="connsiteY9" fmla="*/ 125642 h 684055"/>
              <a:gd name="connsiteX10" fmla="*/ 390889 w 418810"/>
              <a:gd name="connsiteY10" fmla="*/ 0 h 684055"/>
              <a:gd name="connsiteX11" fmla="*/ 390889 w 418810"/>
              <a:gd name="connsiteY11" fmla="*/ 0 h 684055"/>
              <a:gd name="connsiteX0" fmla="*/ 0 w 418810"/>
              <a:gd name="connsiteY0" fmla="*/ 684055 h 684055"/>
              <a:gd name="connsiteX1" fmla="*/ 230346 w 418810"/>
              <a:gd name="connsiteY1" fmla="*/ 390888 h 684055"/>
              <a:gd name="connsiteX2" fmla="*/ 307127 w 418810"/>
              <a:gd name="connsiteY2" fmla="*/ 418809 h 684055"/>
              <a:gd name="connsiteX3" fmla="*/ 307127 w 418810"/>
              <a:gd name="connsiteY3" fmla="*/ 418809 h 684055"/>
              <a:gd name="connsiteX4" fmla="*/ 277505 w 418810"/>
              <a:gd name="connsiteY4" fmla="*/ 335356 h 684055"/>
              <a:gd name="connsiteX5" fmla="*/ 369949 w 418810"/>
              <a:gd name="connsiteY5" fmla="*/ 362968 h 684055"/>
              <a:gd name="connsiteX6" fmla="*/ 369949 w 418810"/>
              <a:gd name="connsiteY6" fmla="*/ 279206 h 684055"/>
              <a:gd name="connsiteX7" fmla="*/ 369949 w 418810"/>
              <a:gd name="connsiteY7" fmla="*/ 279206 h 684055"/>
              <a:gd name="connsiteX8" fmla="*/ 418810 w 418810"/>
              <a:gd name="connsiteY8" fmla="*/ 202424 h 684055"/>
              <a:gd name="connsiteX9" fmla="*/ 383909 w 418810"/>
              <a:gd name="connsiteY9" fmla="*/ 125642 h 684055"/>
              <a:gd name="connsiteX10" fmla="*/ 390889 w 418810"/>
              <a:gd name="connsiteY10" fmla="*/ 0 h 684055"/>
              <a:gd name="connsiteX11" fmla="*/ 390889 w 418810"/>
              <a:gd name="connsiteY11" fmla="*/ 0 h 684055"/>
              <a:gd name="connsiteX0" fmla="*/ 0 w 418810"/>
              <a:gd name="connsiteY0" fmla="*/ 684055 h 684055"/>
              <a:gd name="connsiteX1" fmla="*/ 230346 w 418810"/>
              <a:gd name="connsiteY1" fmla="*/ 390888 h 684055"/>
              <a:gd name="connsiteX2" fmla="*/ 307127 w 418810"/>
              <a:gd name="connsiteY2" fmla="*/ 418809 h 684055"/>
              <a:gd name="connsiteX3" fmla="*/ 307127 w 418810"/>
              <a:gd name="connsiteY3" fmla="*/ 418809 h 684055"/>
              <a:gd name="connsiteX4" fmla="*/ 277505 w 418810"/>
              <a:gd name="connsiteY4" fmla="*/ 335356 h 684055"/>
              <a:gd name="connsiteX5" fmla="*/ 369949 w 418810"/>
              <a:gd name="connsiteY5" fmla="*/ 362968 h 684055"/>
              <a:gd name="connsiteX6" fmla="*/ 369949 w 418810"/>
              <a:gd name="connsiteY6" fmla="*/ 279206 h 684055"/>
              <a:gd name="connsiteX7" fmla="*/ 344619 w 418810"/>
              <a:gd name="connsiteY7" fmla="*/ 251344 h 684055"/>
              <a:gd name="connsiteX8" fmla="*/ 418810 w 418810"/>
              <a:gd name="connsiteY8" fmla="*/ 202424 h 684055"/>
              <a:gd name="connsiteX9" fmla="*/ 383909 w 418810"/>
              <a:gd name="connsiteY9" fmla="*/ 125642 h 684055"/>
              <a:gd name="connsiteX10" fmla="*/ 390889 w 418810"/>
              <a:gd name="connsiteY10" fmla="*/ 0 h 684055"/>
              <a:gd name="connsiteX11" fmla="*/ 390889 w 418810"/>
              <a:gd name="connsiteY11" fmla="*/ 0 h 684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8810" h="684055">
                <a:moveTo>
                  <a:pt x="0" y="684055"/>
                </a:moveTo>
                <a:lnTo>
                  <a:pt x="230346" y="390888"/>
                </a:lnTo>
                <a:lnTo>
                  <a:pt x="307127" y="418809"/>
                </a:lnTo>
                <a:lnTo>
                  <a:pt x="307127" y="418809"/>
                </a:lnTo>
                <a:lnTo>
                  <a:pt x="277505" y="335356"/>
                </a:lnTo>
                <a:lnTo>
                  <a:pt x="369949" y="362968"/>
                </a:lnTo>
                <a:cubicBezTo>
                  <a:pt x="369949" y="335047"/>
                  <a:pt x="374171" y="297810"/>
                  <a:pt x="369949" y="279206"/>
                </a:cubicBezTo>
                <a:cubicBezTo>
                  <a:pt x="365727" y="260602"/>
                  <a:pt x="353062" y="260631"/>
                  <a:pt x="344619" y="251344"/>
                </a:cubicBezTo>
                <a:lnTo>
                  <a:pt x="418810" y="202424"/>
                </a:lnTo>
                <a:lnTo>
                  <a:pt x="383909" y="125642"/>
                </a:lnTo>
                <a:lnTo>
                  <a:pt x="390889" y="0"/>
                </a:lnTo>
                <a:lnTo>
                  <a:pt x="390889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1" name="Freeform 240"/>
          <p:cNvSpPr/>
          <p:nvPr/>
        </p:nvSpPr>
        <p:spPr>
          <a:xfrm>
            <a:off x="1204913" y="3228975"/>
            <a:ext cx="309562" cy="350838"/>
          </a:xfrm>
          <a:custGeom>
            <a:avLst/>
            <a:gdLst>
              <a:gd name="connsiteX0" fmla="*/ 0 w 309021"/>
              <a:gd name="connsiteY0" fmla="*/ 0 h 349549"/>
              <a:gd name="connsiteX1" fmla="*/ 7599 w 309021"/>
              <a:gd name="connsiteY1" fmla="*/ 53192 h 349549"/>
              <a:gd name="connsiteX2" fmla="*/ 37994 w 309021"/>
              <a:gd name="connsiteY2" fmla="*/ 70923 h 349549"/>
              <a:gd name="connsiteX3" fmla="*/ 70923 w 309021"/>
              <a:gd name="connsiteY3" fmla="*/ 65857 h 349549"/>
              <a:gd name="connsiteX4" fmla="*/ 129181 w 309021"/>
              <a:gd name="connsiteY4" fmla="*/ 131714 h 349549"/>
              <a:gd name="connsiteX5" fmla="*/ 116516 w 309021"/>
              <a:gd name="connsiteY5" fmla="*/ 169709 h 349549"/>
              <a:gd name="connsiteX6" fmla="*/ 233033 w 309021"/>
              <a:gd name="connsiteY6" fmla="*/ 306489 h 349549"/>
              <a:gd name="connsiteX7" fmla="*/ 309021 w 309021"/>
              <a:gd name="connsiteY7" fmla="*/ 349549 h 349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9021" h="349549">
                <a:moveTo>
                  <a:pt x="0" y="0"/>
                </a:moveTo>
                <a:lnTo>
                  <a:pt x="7599" y="53192"/>
                </a:lnTo>
                <a:lnTo>
                  <a:pt x="37994" y="70923"/>
                </a:lnTo>
                <a:lnTo>
                  <a:pt x="70923" y="65857"/>
                </a:lnTo>
                <a:lnTo>
                  <a:pt x="129181" y="131714"/>
                </a:lnTo>
                <a:lnTo>
                  <a:pt x="116516" y="169709"/>
                </a:lnTo>
                <a:lnTo>
                  <a:pt x="233033" y="306489"/>
                </a:lnTo>
                <a:lnTo>
                  <a:pt x="309021" y="349549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3" name="Freeform 242"/>
          <p:cNvSpPr/>
          <p:nvPr/>
        </p:nvSpPr>
        <p:spPr>
          <a:xfrm>
            <a:off x="1147763" y="3509963"/>
            <a:ext cx="676275" cy="588962"/>
          </a:xfrm>
          <a:custGeom>
            <a:avLst/>
            <a:gdLst>
              <a:gd name="connsiteX0" fmla="*/ 0 w 676301"/>
              <a:gd name="connsiteY0" fmla="*/ 587648 h 587648"/>
              <a:gd name="connsiteX1" fmla="*/ 108917 w 676301"/>
              <a:gd name="connsiteY1" fmla="*/ 567384 h 587648"/>
              <a:gd name="connsiteX2" fmla="*/ 149445 w 676301"/>
              <a:gd name="connsiteY2" fmla="*/ 519258 h 587648"/>
              <a:gd name="connsiteX3" fmla="*/ 184906 w 676301"/>
              <a:gd name="connsiteY3" fmla="*/ 410340 h 587648"/>
              <a:gd name="connsiteX4" fmla="*/ 195038 w 676301"/>
              <a:gd name="connsiteY4" fmla="*/ 349549 h 587648"/>
              <a:gd name="connsiteX5" fmla="*/ 278626 w 676301"/>
              <a:gd name="connsiteY5" fmla="*/ 291291 h 587648"/>
              <a:gd name="connsiteX6" fmla="*/ 288758 w 676301"/>
              <a:gd name="connsiteY6" fmla="*/ 281159 h 587648"/>
              <a:gd name="connsiteX7" fmla="*/ 273560 w 676301"/>
              <a:gd name="connsiteY7" fmla="*/ 255829 h 587648"/>
              <a:gd name="connsiteX8" fmla="*/ 301422 w 676301"/>
              <a:gd name="connsiteY8" fmla="*/ 167176 h 587648"/>
              <a:gd name="connsiteX9" fmla="*/ 349549 w 676301"/>
              <a:gd name="connsiteY9" fmla="*/ 68390 h 587648"/>
              <a:gd name="connsiteX10" fmla="*/ 405274 w 676301"/>
              <a:gd name="connsiteY10" fmla="*/ 25330 h 587648"/>
              <a:gd name="connsiteX11" fmla="*/ 445801 w 676301"/>
              <a:gd name="connsiteY11" fmla="*/ 25330 h 587648"/>
              <a:gd name="connsiteX12" fmla="*/ 504060 w 676301"/>
              <a:gd name="connsiteY12" fmla="*/ 68390 h 587648"/>
              <a:gd name="connsiteX13" fmla="*/ 534455 w 676301"/>
              <a:gd name="connsiteY13" fmla="*/ 17731 h 587648"/>
              <a:gd name="connsiteX14" fmla="*/ 623109 w 676301"/>
              <a:gd name="connsiteY14" fmla="*/ 5066 h 587648"/>
              <a:gd name="connsiteX15" fmla="*/ 676301 w 676301"/>
              <a:gd name="connsiteY15" fmla="*/ 0 h 587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76301" h="587648">
                <a:moveTo>
                  <a:pt x="0" y="587648"/>
                </a:moveTo>
                <a:lnTo>
                  <a:pt x="108917" y="567384"/>
                </a:lnTo>
                <a:lnTo>
                  <a:pt x="149445" y="519258"/>
                </a:lnTo>
                <a:lnTo>
                  <a:pt x="184906" y="410340"/>
                </a:lnTo>
                <a:lnTo>
                  <a:pt x="195038" y="349549"/>
                </a:lnTo>
                <a:lnTo>
                  <a:pt x="278626" y="291291"/>
                </a:lnTo>
                <a:lnTo>
                  <a:pt x="288758" y="281159"/>
                </a:lnTo>
                <a:lnTo>
                  <a:pt x="273560" y="255829"/>
                </a:lnTo>
                <a:lnTo>
                  <a:pt x="301422" y="167176"/>
                </a:lnTo>
                <a:lnTo>
                  <a:pt x="349549" y="68390"/>
                </a:lnTo>
                <a:lnTo>
                  <a:pt x="405274" y="25330"/>
                </a:lnTo>
                <a:lnTo>
                  <a:pt x="445801" y="25330"/>
                </a:lnTo>
                <a:lnTo>
                  <a:pt x="504060" y="68390"/>
                </a:lnTo>
                <a:lnTo>
                  <a:pt x="534455" y="17731"/>
                </a:lnTo>
                <a:lnTo>
                  <a:pt x="623109" y="5066"/>
                </a:lnTo>
                <a:lnTo>
                  <a:pt x="676301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4" name="Freeform 243"/>
          <p:cNvSpPr/>
          <p:nvPr/>
        </p:nvSpPr>
        <p:spPr>
          <a:xfrm>
            <a:off x="1443038" y="3678238"/>
            <a:ext cx="557212" cy="214312"/>
          </a:xfrm>
          <a:custGeom>
            <a:avLst/>
            <a:gdLst>
              <a:gd name="connsiteX0" fmla="*/ 0 w 557253"/>
              <a:gd name="connsiteY0" fmla="*/ 111450 h 215302"/>
              <a:gd name="connsiteX1" fmla="*/ 30396 w 557253"/>
              <a:gd name="connsiteY1" fmla="*/ 174774 h 215302"/>
              <a:gd name="connsiteX2" fmla="*/ 116517 w 557253"/>
              <a:gd name="connsiteY2" fmla="*/ 215302 h 215302"/>
              <a:gd name="connsiteX3" fmla="*/ 230500 w 557253"/>
              <a:gd name="connsiteY3" fmla="*/ 157043 h 215302"/>
              <a:gd name="connsiteX4" fmla="*/ 235566 w 557253"/>
              <a:gd name="connsiteY4" fmla="*/ 129181 h 215302"/>
              <a:gd name="connsiteX5" fmla="*/ 296357 w 557253"/>
              <a:gd name="connsiteY5" fmla="*/ 101318 h 215302"/>
              <a:gd name="connsiteX6" fmla="*/ 321687 w 557253"/>
              <a:gd name="connsiteY6" fmla="*/ 136780 h 215302"/>
              <a:gd name="connsiteX7" fmla="*/ 347017 w 557253"/>
              <a:gd name="connsiteY7" fmla="*/ 116516 h 215302"/>
              <a:gd name="connsiteX8" fmla="*/ 372346 w 557253"/>
              <a:gd name="connsiteY8" fmla="*/ 68390 h 215302"/>
              <a:gd name="connsiteX9" fmla="*/ 450868 w 557253"/>
              <a:gd name="connsiteY9" fmla="*/ 20263 h 215302"/>
              <a:gd name="connsiteX10" fmla="*/ 539522 w 557253"/>
              <a:gd name="connsiteY10" fmla="*/ 43060 h 215302"/>
              <a:gd name="connsiteX11" fmla="*/ 554720 w 557253"/>
              <a:gd name="connsiteY11" fmla="*/ 0 h 215302"/>
              <a:gd name="connsiteX12" fmla="*/ 557253 w 557253"/>
              <a:gd name="connsiteY12" fmla="*/ 0 h 21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7253" h="215302">
                <a:moveTo>
                  <a:pt x="0" y="111450"/>
                </a:moveTo>
                <a:lnTo>
                  <a:pt x="30396" y="174774"/>
                </a:lnTo>
                <a:lnTo>
                  <a:pt x="116517" y="215302"/>
                </a:lnTo>
                <a:lnTo>
                  <a:pt x="230500" y="157043"/>
                </a:lnTo>
                <a:lnTo>
                  <a:pt x="235566" y="129181"/>
                </a:lnTo>
                <a:lnTo>
                  <a:pt x="296357" y="101318"/>
                </a:lnTo>
                <a:lnTo>
                  <a:pt x="321687" y="136780"/>
                </a:lnTo>
                <a:lnTo>
                  <a:pt x="347017" y="116516"/>
                </a:lnTo>
                <a:lnTo>
                  <a:pt x="372346" y="68390"/>
                </a:lnTo>
                <a:lnTo>
                  <a:pt x="450868" y="20263"/>
                </a:lnTo>
                <a:lnTo>
                  <a:pt x="539522" y="43060"/>
                </a:lnTo>
                <a:lnTo>
                  <a:pt x="554720" y="0"/>
                </a:lnTo>
                <a:lnTo>
                  <a:pt x="557253" y="0"/>
                </a:lnTo>
              </a:path>
            </a:pathLst>
          </a:custGeom>
          <a:noFill/>
          <a:ln>
            <a:solidFill>
              <a:srgbClr val="FF66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5" name="Freeform 244"/>
          <p:cNvSpPr/>
          <p:nvPr/>
        </p:nvSpPr>
        <p:spPr>
          <a:xfrm>
            <a:off x="1560513" y="3890963"/>
            <a:ext cx="311150" cy="622300"/>
          </a:xfrm>
          <a:custGeom>
            <a:avLst/>
            <a:gdLst>
              <a:gd name="connsiteX0" fmla="*/ 0 w 311554"/>
              <a:gd name="connsiteY0" fmla="*/ 0 h 623109"/>
              <a:gd name="connsiteX1" fmla="*/ 30395 w 311554"/>
              <a:gd name="connsiteY1" fmla="*/ 50659 h 623109"/>
              <a:gd name="connsiteX2" fmla="*/ 65857 w 311554"/>
              <a:gd name="connsiteY2" fmla="*/ 63324 h 623109"/>
              <a:gd name="connsiteX3" fmla="*/ 75989 w 311554"/>
              <a:gd name="connsiteY3" fmla="*/ 96252 h 623109"/>
              <a:gd name="connsiteX4" fmla="*/ 108917 w 311554"/>
              <a:gd name="connsiteY4" fmla="*/ 101318 h 623109"/>
              <a:gd name="connsiteX5" fmla="*/ 184906 w 311554"/>
              <a:gd name="connsiteY5" fmla="*/ 136780 h 623109"/>
              <a:gd name="connsiteX6" fmla="*/ 103851 w 311554"/>
              <a:gd name="connsiteY6" fmla="*/ 197571 h 623109"/>
              <a:gd name="connsiteX7" fmla="*/ 179840 w 311554"/>
              <a:gd name="connsiteY7" fmla="*/ 273560 h 623109"/>
              <a:gd name="connsiteX8" fmla="*/ 286225 w 311554"/>
              <a:gd name="connsiteY8" fmla="*/ 319153 h 623109"/>
              <a:gd name="connsiteX9" fmla="*/ 311554 w 311554"/>
              <a:gd name="connsiteY9" fmla="*/ 377411 h 623109"/>
              <a:gd name="connsiteX10" fmla="*/ 230500 w 311554"/>
              <a:gd name="connsiteY10" fmla="*/ 445801 h 623109"/>
              <a:gd name="connsiteX11" fmla="*/ 35461 w 311554"/>
              <a:gd name="connsiteY11" fmla="*/ 620576 h 623109"/>
              <a:gd name="connsiteX12" fmla="*/ 35461 w 311554"/>
              <a:gd name="connsiteY12" fmla="*/ 623109 h 623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1554" h="623109">
                <a:moveTo>
                  <a:pt x="0" y="0"/>
                </a:moveTo>
                <a:lnTo>
                  <a:pt x="30395" y="50659"/>
                </a:lnTo>
                <a:lnTo>
                  <a:pt x="65857" y="63324"/>
                </a:lnTo>
                <a:lnTo>
                  <a:pt x="75989" y="96252"/>
                </a:lnTo>
                <a:lnTo>
                  <a:pt x="108917" y="101318"/>
                </a:lnTo>
                <a:lnTo>
                  <a:pt x="184906" y="136780"/>
                </a:lnTo>
                <a:lnTo>
                  <a:pt x="103851" y="197571"/>
                </a:lnTo>
                <a:lnTo>
                  <a:pt x="179840" y="273560"/>
                </a:lnTo>
                <a:lnTo>
                  <a:pt x="286225" y="319153"/>
                </a:lnTo>
                <a:lnTo>
                  <a:pt x="311554" y="377411"/>
                </a:lnTo>
                <a:lnTo>
                  <a:pt x="230500" y="445801"/>
                </a:lnTo>
                <a:lnTo>
                  <a:pt x="35461" y="620576"/>
                </a:lnTo>
                <a:lnTo>
                  <a:pt x="35461" y="623109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6" name="Freeform 245"/>
          <p:cNvSpPr/>
          <p:nvPr/>
        </p:nvSpPr>
        <p:spPr>
          <a:xfrm>
            <a:off x="1871663" y="4087813"/>
            <a:ext cx="382587" cy="203200"/>
          </a:xfrm>
          <a:custGeom>
            <a:avLst/>
            <a:gdLst>
              <a:gd name="connsiteX0" fmla="*/ 0 w 382478"/>
              <a:gd name="connsiteY0" fmla="*/ 184906 h 202637"/>
              <a:gd name="connsiteX1" fmla="*/ 48127 w 382478"/>
              <a:gd name="connsiteY1" fmla="*/ 202637 h 202637"/>
              <a:gd name="connsiteX2" fmla="*/ 83588 w 382478"/>
              <a:gd name="connsiteY2" fmla="*/ 172241 h 202637"/>
              <a:gd name="connsiteX3" fmla="*/ 119050 w 382478"/>
              <a:gd name="connsiteY3" fmla="*/ 103851 h 202637"/>
              <a:gd name="connsiteX4" fmla="*/ 227967 w 382478"/>
              <a:gd name="connsiteY4" fmla="*/ 60791 h 202637"/>
              <a:gd name="connsiteX5" fmla="*/ 255830 w 382478"/>
              <a:gd name="connsiteY5" fmla="*/ 15198 h 202637"/>
              <a:gd name="connsiteX6" fmla="*/ 301423 w 382478"/>
              <a:gd name="connsiteY6" fmla="*/ 0 h 202637"/>
              <a:gd name="connsiteX7" fmla="*/ 352082 w 382478"/>
              <a:gd name="connsiteY7" fmla="*/ 50659 h 202637"/>
              <a:gd name="connsiteX8" fmla="*/ 382478 w 382478"/>
              <a:gd name="connsiteY8" fmla="*/ 63324 h 20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2478" h="202637">
                <a:moveTo>
                  <a:pt x="0" y="184906"/>
                </a:moveTo>
                <a:lnTo>
                  <a:pt x="48127" y="202637"/>
                </a:lnTo>
                <a:lnTo>
                  <a:pt x="83588" y="172241"/>
                </a:lnTo>
                <a:lnTo>
                  <a:pt x="119050" y="103851"/>
                </a:lnTo>
                <a:lnTo>
                  <a:pt x="227967" y="60791"/>
                </a:lnTo>
                <a:lnTo>
                  <a:pt x="255830" y="15198"/>
                </a:lnTo>
                <a:lnTo>
                  <a:pt x="301423" y="0"/>
                </a:lnTo>
                <a:lnTo>
                  <a:pt x="352082" y="50659"/>
                </a:lnTo>
                <a:lnTo>
                  <a:pt x="382478" y="63324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7" name="Freeform 246"/>
          <p:cNvSpPr/>
          <p:nvPr/>
        </p:nvSpPr>
        <p:spPr>
          <a:xfrm>
            <a:off x="2012950" y="4343400"/>
            <a:ext cx="314325" cy="271463"/>
          </a:xfrm>
          <a:custGeom>
            <a:avLst/>
            <a:gdLst>
              <a:gd name="connsiteX0" fmla="*/ 0 w 314088"/>
              <a:gd name="connsiteY0" fmla="*/ 271027 h 271027"/>
              <a:gd name="connsiteX1" fmla="*/ 0 w 314088"/>
              <a:gd name="connsiteY1" fmla="*/ 271027 h 271027"/>
              <a:gd name="connsiteX2" fmla="*/ 139313 w 314088"/>
              <a:gd name="connsiteY2" fmla="*/ 210236 h 271027"/>
              <a:gd name="connsiteX3" fmla="*/ 243165 w 314088"/>
              <a:gd name="connsiteY3" fmla="*/ 146912 h 271027"/>
              <a:gd name="connsiteX4" fmla="*/ 271028 w 314088"/>
              <a:gd name="connsiteY4" fmla="*/ 88654 h 271027"/>
              <a:gd name="connsiteX5" fmla="*/ 314088 w 314088"/>
              <a:gd name="connsiteY5" fmla="*/ 0 h 271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4088" h="271027">
                <a:moveTo>
                  <a:pt x="0" y="271027"/>
                </a:moveTo>
                <a:lnTo>
                  <a:pt x="0" y="271027"/>
                </a:lnTo>
                <a:lnTo>
                  <a:pt x="139313" y="210236"/>
                </a:lnTo>
                <a:lnTo>
                  <a:pt x="243165" y="146912"/>
                </a:lnTo>
                <a:lnTo>
                  <a:pt x="271028" y="88654"/>
                </a:lnTo>
                <a:lnTo>
                  <a:pt x="314088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8" name="Freeform 247"/>
          <p:cNvSpPr/>
          <p:nvPr/>
        </p:nvSpPr>
        <p:spPr>
          <a:xfrm>
            <a:off x="2355850" y="4506913"/>
            <a:ext cx="115888" cy="153987"/>
          </a:xfrm>
          <a:custGeom>
            <a:avLst/>
            <a:gdLst>
              <a:gd name="connsiteX0" fmla="*/ 0 w 116516"/>
              <a:gd name="connsiteY0" fmla="*/ 154511 h 154511"/>
              <a:gd name="connsiteX1" fmla="*/ 10131 w 116516"/>
              <a:gd name="connsiteY1" fmla="*/ 86121 h 154511"/>
              <a:gd name="connsiteX2" fmla="*/ 0 w 116516"/>
              <a:gd name="connsiteY2" fmla="*/ 53192 h 154511"/>
              <a:gd name="connsiteX3" fmla="*/ 91186 w 116516"/>
              <a:gd name="connsiteY3" fmla="*/ 60791 h 154511"/>
              <a:gd name="connsiteX4" fmla="*/ 116516 w 116516"/>
              <a:gd name="connsiteY4" fmla="*/ 0 h 154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516" h="154511">
                <a:moveTo>
                  <a:pt x="0" y="154511"/>
                </a:moveTo>
                <a:lnTo>
                  <a:pt x="10131" y="86121"/>
                </a:lnTo>
                <a:lnTo>
                  <a:pt x="0" y="53192"/>
                </a:lnTo>
                <a:lnTo>
                  <a:pt x="91186" y="60791"/>
                </a:lnTo>
                <a:lnTo>
                  <a:pt x="116516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49" name="Freeform 248"/>
          <p:cNvSpPr/>
          <p:nvPr/>
        </p:nvSpPr>
        <p:spPr>
          <a:xfrm>
            <a:off x="2403475" y="4500563"/>
            <a:ext cx="3175" cy="50800"/>
          </a:xfrm>
          <a:custGeom>
            <a:avLst/>
            <a:gdLst>
              <a:gd name="connsiteX0" fmla="*/ 2533 w 2533"/>
              <a:gd name="connsiteY0" fmla="*/ 0 h 50659"/>
              <a:gd name="connsiteX1" fmla="*/ 0 w 2533"/>
              <a:gd name="connsiteY1" fmla="*/ 50659 h 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3" h="50659">
                <a:moveTo>
                  <a:pt x="2533" y="0"/>
                </a:moveTo>
                <a:lnTo>
                  <a:pt x="0" y="50659"/>
                </a:lnTo>
              </a:path>
            </a:pathLst>
          </a:custGeom>
          <a:noFill/>
          <a:ln>
            <a:solidFill>
              <a:srgbClr val="FF66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0" name="Freeform 249"/>
          <p:cNvSpPr/>
          <p:nvPr/>
        </p:nvSpPr>
        <p:spPr>
          <a:xfrm>
            <a:off x="2084388" y="3517900"/>
            <a:ext cx="781050" cy="531813"/>
          </a:xfrm>
          <a:custGeom>
            <a:avLst/>
            <a:gdLst>
              <a:gd name="connsiteX0" fmla="*/ 0 w 780153"/>
              <a:gd name="connsiteY0" fmla="*/ 131714 h 531922"/>
              <a:gd name="connsiteX1" fmla="*/ 20264 w 780153"/>
              <a:gd name="connsiteY1" fmla="*/ 240632 h 531922"/>
              <a:gd name="connsiteX2" fmla="*/ 126649 w 780153"/>
              <a:gd name="connsiteY2" fmla="*/ 293824 h 531922"/>
              <a:gd name="connsiteX3" fmla="*/ 179841 w 780153"/>
              <a:gd name="connsiteY3" fmla="*/ 369813 h 531922"/>
              <a:gd name="connsiteX4" fmla="*/ 372346 w 780153"/>
              <a:gd name="connsiteY4" fmla="*/ 496461 h 531922"/>
              <a:gd name="connsiteX5" fmla="*/ 496461 w 780153"/>
              <a:gd name="connsiteY5" fmla="*/ 531922 h 531922"/>
              <a:gd name="connsiteX6" fmla="*/ 663637 w 780153"/>
              <a:gd name="connsiteY6" fmla="*/ 504060 h 531922"/>
              <a:gd name="connsiteX7" fmla="*/ 732027 w 780153"/>
              <a:gd name="connsiteY7" fmla="*/ 443269 h 531922"/>
              <a:gd name="connsiteX8" fmla="*/ 780153 w 780153"/>
              <a:gd name="connsiteY8" fmla="*/ 222901 h 531922"/>
              <a:gd name="connsiteX9" fmla="*/ 772554 w 780153"/>
              <a:gd name="connsiteY9" fmla="*/ 106384 h 531922"/>
              <a:gd name="connsiteX10" fmla="*/ 714296 w 780153"/>
              <a:gd name="connsiteY10" fmla="*/ 37994 h 531922"/>
              <a:gd name="connsiteX11" fmla="*/ 554719 w 780153"/>
              <a:gd name="connsiteY11" fmla="*/ 0 h 531922"/>
              <a:gd name="connsiteX12" fmla="*/ 336885 w 780153"/>
              <a:gd name="connsiteY12" fmla="*/ 7599 h 531922"/>
              <a:gd name="connsiteX13" fmla="*/ 111451 w 780153"/>
              <a:gd name="connsiteY13" fmla="*/ 75989 h 531922"/>
              <a:gd name="connsiteX14" fmla="*/ 0 w 780153"/>
              <a:gd name="connsiteY14" fmla="*/ 131714 h 531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80153" h="531922">
                <a:moveTo>
                  <a:pt x="0" y="131714"/>
                </a:moveTo>
                <a:lnTo>
                  <a:pt x="20264" y="240632"/>
                </a:lnTo>
                <a:lnTo>
                  <a:pt x="126649" y="293824"/>
                </a:lnTo>
                <a:lnTo>
                  <a:pt x="179841" y="369813"/>
                </a:lnTo>
                <a:lnTo>
                  <a:pt x="372346" y="496461"/>
                </a:lnTo>
                <a:lnTo>
                  <a:pt x="496461" y="531922"/>
                </a:lnTo>
                <a:lnTo>
                  <a:pt x="663637" y="504060"/>
                </a:lnTo>
                <a:lnTo>
                  <a:pt x="732027" y="443269"/>
                </a:lnTo>
                <a:lnTo>
                  <a:pt x="780153" y="222901"/>
                </a:lnTo>
                <a:lnTo>
                  <a:pt x="772554" y="106384"/>
                </a:lnTo>
                <a:lnTo>
                  <a:pt x="714296" y="37994"/>
                </a:lnTo>
                <a:lnTo>
                  <a:pt x="554719" y="0"/>
                </a:lnTo>
                <a:lnTo>
                  <a:pt x="336885" y="7599"/>
                </a:lnTo>
                <a:lnTo>
                  <a:pt x="111451" y="75989"/>
                </a:lnTo>
                <a:lnTo>
                  <a:pt x="0" y="131714"/>
                </a:lnTo>
                <a:close/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1" name="Freeform 250"/>
          <p:cNvSpPr/>
          <p:nvPr/>
        </p:nvSpPr>
        <p:spPr>
          <a:xfrm>
            <a:off x="1841500" y="2452688"/>
            <a:ext cx="1084263" cy="1063625"/>
          </a:xfrm>
          <a:custGeom>
            <a:avLst/>
            <a:gdLst>
              <a:gd name="connsiteX0" fmla="*/ 676301 w 1084108"/>
              <a:gd name="connsiteY0" fmla="*/ 30396 h 1063845"/>
              <a:gd name="connsiteX1" fmla="*/ 531922 w 1084108"/>
              <a:gd name="connsiteY1" fmla="*/ 136780 h 1063845"/>
              <a:gd name="connsiteX2" fmla="*/ 265961 w 1084108"/>
              <a:gd name="connsiteY2" fmla="*/ 547120 h 1063845"/>
              <a:gd name="connsiteX3" fmla="*/ 179840 w 1084108"/>
              <a:gd name="connsiteY3" fmla="*/ 678834 h 1063845"/>
              <a:gd name="connsiteX4" fmla="*/ 60791 w 1084108"/>
              <a:gd name="connsiteY4" fmla="*/ 701631 h 1063845"/>
              <a:gd name="connsiteX5" fmla="*/ 0 w 1084108"/>
              <a:gd name="connsiteY5" fmla="*/ 757356 h 1063845"/>
              <a:gd name="connsiteX6" fmla="*/ 126648 w 1084108"/>
              <a:gd name="connsiteY6" fmla="*/ 1063845 h 1063845"/>
              <a:gd name="connsiteX7" fmla="*/ 265961 w 1084108"/>
              <a:gd name="connsiteY7" fmla="*/ 1061312 h 1063845"/>
              <a:gd name="connsiteX8" fmla="*/ 397675 w 1084108"/>
              <a:gd name="connsiteY8" fmla="*/ 1020785 h 1063845"/>
              <a:gd name="connsiteX9" fmla="*/ 997988 w 1084108"/>
              <a:gd name="connsiteY9" fmla="*/ 557252 h 1063845"/>
              <a:gd name="connsiteX10" fmla="*/ 1084108 w 1084108"/>
              <a:gd name="connsiteY10" fmla="*/ 367280 h 1063845"/>
              <a:gd name="connsiteX11" fmla="*/ 1058779 w 1084108"/>
              <a:gd name="connsiteY11" fmla="*/ 124115 h 1063845"/>
              <a:gd name="connsiteX12" fmla="*/ 957460 w 1084108"/>
              <a:gd name="connsiteY12" fmla="*/ 53192 h 1063845"/>
              <a:gd name="connsiteX13" fmla="*/ 754823 w 1084108"/>
              <a:gd name="connsiteY13" fmla="*/ 0 h 1063845"/>
              <a:gd name="connsiteX14" fmla="*/ 676301 w 1084108"/>
              <a:gd name="connsiteY14" fmla="*/ 30396 h 1063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84108" h="1063845">
                <a:moveTo>
                  <a:pt x="676301" y="30396"/>
                </a:moveTo>
                <a:lnTo>
                  <a:pt x="531922" y="136780"/>
                </a:lnTo>
                <a:lnTo>
                  <a:pt x="265961" y="547120"/>
                </a:lnTo>
                <a:lnTo>
                  <a:pt x="179840" y="678834"/>
                </a:lnTo>
                <a:lnTo>
                  <a:pt x="60791" y="701631"/>
                </a:lnTo>
                <a:lnTo>
                  <a:pt x="0" y="757356"/>
                </a:lnTo>
                <a:lnTo>
                  <a:pt x="126648" y="1063845"/>
                </a:lnTo>
                <a:lnTo>
                  <a:pt x="265961" y="1061312"/>
                </a:lnTo>
                <a:lnTo>
                  <a:pt x="397675" y="1020785"/>
                </a:lnTo>
                <a:lnTo>
                  <a:pt x="997988" y="557252"/>
                </a:lnTo>
                <a:lnTo>
                  <a:pt x="1084108" y="367280"/>
                </a:lnTo>
                <a:lnTo>
                  <a:pt x="1058779" y="124115"/>
                </a:lnTo>
                <a:lnTo>
                  <a:pt x="957460" y="53192"/>
                </a:lnTo>
                <a:lnTo>
                  <a:pt x="754823" y="0"/>
                </a:lnTo>
                <a:lnTo>
                  <a:pt x="676301" y="30396"/>
                </a:lnTo>
                <a:close/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2" name="Freeform 251"/>
          <p:cNvSpPr/>
          <p:nvPr/>
        </p:nvSpPr>
        <p:spPr>
          <a:xfrm>
            <a:off x="3189288" y="390842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  <a:gd name="connsiteX2" fmla="*/ 0 w 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3" name="Freeform 252"/>
          <p:cNvSpPr/>
          <p:nvPr/>
        </p:nvSpPr>
        <p:spPr>
          <a:xfrm>
            <a:off x="3181350" y="3109913"/>
            <a:ext cx="617538" cy="806450"/>
          </a:xfrm>
          <a:custGeom>
            <a:avLst/>
            <a:gdLst>
              <a:gd name="connsiteX0" fmla="*/ 0 w 618043"/>
              <a:gd name="connsiteY0" fmla="*/ 805482 h 805482"/>
              <a:gd name="connsiteX1" fmla="*/ 55725 w 618043"/>
              <a:gd name="connsiteY1" fmla="*/ 757356 h 805482"/>
              <a:gd name="connsiteX2" fmla="*/ 43060 w 618043"/>
              <a:gd name="connsiteY2" fmla="*/ 691499 h 805482"/>
              <a:gd name="connsiteX3" fmla="*/ 17731 w 618043"/>
              <a:gd name="connsiteY3" fmla="*/ 638307 h 805482"/>
              <a:gd name="connsiteX4" fmla="*/ 22796 w 618043"/>
              <a:gd name="connsiteY4" fmla="*/ 554719 h 805482"/>
              <a:gd name="connsiteX5" fmla="*/ 60791 w 618043"/>
              <a:gd name="connsiteY5" fmla="*/ 539521 h 805482"/>
              <a:gd name="connsiteX6" fmla="*/ 151978 w 618043"/>
              <a:gd name="connsiteY6" fmla="*/ 450867 h 805482"/>
              <a:gd name="connsiteX7" fmla="*/ 253296 w 618043"/>
              <a:gd name="connsiteY7" fmla="*/ 407807 h 805482"/>
              <a:gd name="connsiteX8" fmla="*/ 334351 w 618043"/>
              <a:gd name="connsiteY8" fmla="*/ 395142 h 805482"/>
              <a:gd name="connsiteX9" fmla="*/ 458466 w 618043"/>
              <a:gd name="connsiteY9" fmla="*/ 362214 h 805482"/>
              <a:gd name="connsiteX10" fmla="*/ 443268 w 618043"/>
              <a:gd name="connsiteY10" fmla="*/ 334351 h 805482"/>
              <a:gd name="connsiteX11" fmla="*/ 471131 w 618043"/>
              <a:gd name="connsiteY11" fmla="*/ 306488 h 805482"/>
              <a:gd name="connsiteX12" fmla="*/ 501527 w 618043"/>
              <a:gd name="connsiteY12" fmla="*/ 207703 h 805482"/>
              <a:gd name="connsiteX13" fmla="*/ 572450 w 618043"/>
              <a:gd name="connsiteY13" fmla="*/ 154511 h 805482"/>
              <a:gd name="connsiteX14" fmla="*/ 577516 w 618043"/>
              <a:gd name="connsiteY14" fmla="*/ 111450 h 805482"/>
              <a:gd name="connsiteX15" fmla="*/ 574983 w 618043"/>
              <a:gd name="connsiteY15" fmla="*/ 73456 h 805482"/>
              <a:gd name="connsiteX16" fmla="*/ 615510 w 618043"/>
              <a:gd name="connsiteY16" fmla="*/ 48126 h 805482"/>
              <a:gd name="connsiteX17" fmla="*/ 618043 w 618043"/>
              <a:gd name="connsiteY17" fmla="*/ 0 h 80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18043" h="805482">
                <a:moveTo>
                  <a:pt x="0" y="805482"/>
                </a:moveTo>
                <a:lnTo>
                  <a:pt x="55725" y="757356"/>
                </a:lnTo>
                <a:lnTo>
                  <a:pt x="43060" y="691499"/>
                </a:lnTo>
                <a:lnTo>
                  <a:pt x="17731" y="638307"/>
                </a:lnTo>
                <a:lnTo>
                  <a:pt x="22796" y="554719"/>
                </a:lnTo>
                <a:lnTo>
                  <a:pt x="60791" y="539521"/>
                </a:lnTo>
                <a:lnTo>
                  <a:pt x="151978" y="450867"/>
                </a:lnTo>
                <a:lnTo>
                  <a:pt x="253296" y="407807"/>
                </a:lnTo>
                <a:lnTo>
                  <a:pt x="334351" y="395142"/>
                </a:lnTo>
                <a:lnTo>
                  <a:pt x="458466" y="362214"/>
                </a:lnTo>
                <a:lnTo>
                  <a:pt x="443268" y="334351"/>
                </a:lnTo>
                <a:lnTo>
                  <a:pt x="471131" y="306488"/>
                </a:lnTo>
                <a:lnTo>
                  <a:pt x="501527" y="207703"/>
                </a:lnTo>
                <a:lnTo>
                  <a:pt x="572450" y="154511"/>
                </a:lnTo>
                <a:lnTo>
                  <a:pt x="577516" y="111450"/>
                </a:lnTo>
                <a:lnTo>
                  <a:pt x="574983" y="73456"/>
                </a:lnTo>
                <a:lnTo>
                  <a:pt x="615510" y="48126"/>
                </a:lnTo>
                <a:lnTo>
                  <a:pt x="618043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4" name="Freeform 253"/>
          <p:cNvSpPr/>
          <p:nvPr/>
        </p:nvSpPr>
        <p:spPr>
          <a:xfrm>
            <a:off x="3763963" y="3244850"/>
            <a:ext cx="339725" cy="747713"/>
          </a:xfrm>
          <a:custGeom>
            <a:avLst/>
            <a:gdLst>
              <a:gd name="connsiteX0" fmla="*/ 0 w 339418"/>
              <a:gd name="connsiteY0" fmla="*/ 7599 h 747224"/>
              <a:gd name="connsiteX1" fmla="*/ 88654 w 339418"/>
              <a:gd name="connsiteY1" fmla="*/ 22797 h 747224"/>
              <a:gd name="connsiteX2" fmla="*/ 172242 w 339418"/>
              <a:gd name="connsiteY2" fmla="*/ 0 h 747224"/>
              <a:gd name="connsiteX3" fmla="*/ 207704 w 339418"/>
              <a:gd name="connsiteY3" fmla="*/ 37994 h 747224"/>
              <a:gd name="connsiteX4" fmla="*/ 189973 w 339418"/>
              <a:gd name="connsiteY4" fmla="*/ 141846 h 747224"/>
              <a:gd name="connsiteX5" fmla="*/ 230500 w 339418"/>
              <a:gd name="connsiteY5" fmla="*/ 136780 h 747224"/>
              <a:gd name="connsiteX6" fmla="*/ 255830 w 339418"/>
              <a:gd name="connsiteY6" fmla="*/ 245697 h 747224"/>
              <a:gd name="connsiteX7" fmla="*/ 276094 w 339418"/>
              <a:gd name="connsiteY7" fmla="*/ 309021 h 747224"/>
              <a:gd name="connsiteX8" fmla="*/ 324220 w 339418"/>
              <a:gd name="connsiteY8" fmla="*/ 336884 h 747224"/>
              <a:gd name="connsiteX9" fmla="*/ 339418 w 339418"/>
              <a:gd name="connsiteY9" fmla="*/ 385010 h 747224"/>
              <a:gd name="connsiteX10" fmla="*/ 296357 w 339418"/>
              <a:gd name="connsiteY10" fmla="*/ 407807 h 747224"/>
              <a:gd name="connsiteX11" fmla="*/ 227967 w 339418"/>
              <a:gd name="connsiteY11" fmla="*/ 539521 h 747224"/>
              <a:gd name="connsiteX12" fmla="*/ 162110 w 339418"/>
              <a:gd name="connsiteY12" fmla="*/ 552186 h 747224"/>
              <a:gd name="connsiteX13" fmla="*/ 151978 w 339418"/>
              <a:gd name="connsiteY13" fmla="*/ 602845 h 747224"/>
              <a:gd name="connsiteX14" fmla="*/ 134248 w 339418"/>
              <a:gd name="connsiteY14" fmla="*/ 638307 h 747224"/>
              <a:gd name="connsiteX15" fmla="*/ 81055 w 339418"/>
              <a:gd name="connsiteY15" fmla="*/ 676301 h 747224"/>
              <a:gd name="connsiteX16" fmla="*/ 53193 w 339418"/>
              <a:gd name="connsiteY16" fmla="*/ 747224 h 74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39418" h="747224">
                <a:moveTo>
                  <a:pt x="0" y="7599"/>
                </a:moveTo>
                <a:lnTo>
                  <a:pt x="88654" y="22797"/>
                </a:lnTo>
                <a:lnTo>
                  <a:pt x="172242" y="0"/>
                </a:lnTo>
                <a:lnTo>
                  <a:pt x="207704" y="37994"/>
                </a:lnTo>
                <a:lnTo>
                  <a:pt x="189973" y="141846"/>
                </a:lnTo>
                <a:lnTo>
                  <a:pt x="230500" y="136780"/>
                </a:lnTo>
                <a:lnTo>
                  <a:pt x="255830" y="245697"/>
                </a:lnTo>
                <a:lnTo>
                  <a:pt x="276094" y="309021"/>
                </a:lnTo>
                <a:lnTo>
                  <a:pt x="324220" y="336884"/>
                </a:lnTo>
                <a:lnTo>
                  <a:pt x="339418" y="385010"/>
                </a:lnTo>
                <a:lnTo>
                  <a:pt x="296357" y="407807"/>
                </a:lnTo>
                <a:lnTo>
                  <a:pt x="227967" y="539521"/>
                </a:lnTo>
                <a:lnTo>
                  <a:pt x="162110" y="552186"/>
                </a:lnTo>
                <a:lnTo>
                  <a:pt x="151978" y="602845"/>
                </a:lnTo>
                <a:lnTo>
                  <a:pt x="134248" y="638307"/>
                </a:lnTo>
                <a:lnTo>
                  <a:pt x="81055" y="676301"/>
                </a:lnTo>
                <a:lnTo>
                  <a:pt x="53193" y="747224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55" name="Freeform 254"/>
          <p:cNvSpPr/>
          <p:nvPr/>
        </p:nvSpPr>
        <p:spPr>
          <a:xfrm>
            <a:off x="4103688" y="3616325"/>
            <a:ext cx="133350" cy="190500"/>
          </a:xfrm>
          <a:custGeom>
            <a:avLst/>
            <a:gdLst>
              <a:gd name="connsiteX0" fmla="*/ 0 w 134247"/>
              <a:gd name="connsiteY0" fmla="*/ 0 h 189972"/>
              <a:gd name="connsiteX1" fmla="*/ 43060 w 134247"/>
              <a:gd name="connsiteY1" fmla="*/ 37994 h 189972"/>
              <a:gd name="connsiteX2" fmla="*/ 32928 w 134247"/>
              <a:gd name="connsiteY2" fmla="*/ 103851 h 189972"/>
              <a:gd name="connsiteX3" fmla="*/ 48126 w 134247"/>
              <a:gd name="connsiteY3" fmla="*/ 179840 h 189972"/>
              <a:gd name="connsiteX4" fmla="*/ 134247 w 134247"/>
              <a:gd name="connsiteY4" fmla="*/ 189972 h 18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47" h="189972">
                <a:moveTo>
                  <a:pt x="0" y="0"/>
                </a:moveTo>
                <a:lnTo>
                  <a:pt x="43060" y="37994"/>
                </a:lnTo>
                <a:lnTo>
                  <a:pt x="32928" y="103851"/>
                </a:lnTo>
                <a:lnTo>
                  <a:pt x="48126" y="179840"/>
                </a:lnTo>
                <a:lnTo>
                  <a:pt x="134247" y="189972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69" name="Freeform 5168"/>
          <p:cNvSpPr/>
          <p:nvPr/>
        </p:nvSpPr>
        <p:spPr>
          <a:xfrm>
            <a:off x="4754563" y="3538538"/>
            <a:ext cx="107950" cy="476250"/>
          </a:xfrm>
          <a:custGeom>
            <a:avLst/>
            <a:gdLst>
              <a:gd name="connsiteX0" fmla="*/ 0 w 108918"/>
              <a:gd name="connsiteY0" fmla="*/ 476197 h 476197"/>
              <a:gd name="connsiteX1" fmla="*/ 35462 w 108918"/>
              <a:gd name="connsiteY1" fmla="*/ 435669 h 476197"/>
              <a:gd name="connsiteX2" fmla="*/ 30396 w 108918"/>
              <a:gd name="connsiteY2" fmla="*/ 362214 h 476197"/>
              <a:gd name="connsiteX3" fmla="*/ 96253 w 108918"/>
              <a:gd name="connsiteY3" fmla="*/ 354615 h 476197"/>
              <a:gd name="connsiteX4" fmla="*/ 108918 w 108918"/>
              <a:gd name="connsiteY4" fmla="*/ 253296 h 476197"/>
              <a:gd name="connsiteX5" fmla="*/ 32929 w 108918"/>
              <a:gd name="connsiteY5" fmla="*/ 0 h 47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918" h="476197">
                <a:moveTo>
                  <a:pt x="0" y="476197"/>
                </a:moveTo>
                <a:lnTo>
                  <a:pt x="35462" y="435669"/>
                </a:lnTo>
                <a:lnTo>
                  <a:pt x="30396" y="362214"/>
                </a:lnTo>
                <a:lnTo>
                  <a:pt x="96253" y="354615"/>
                </a:lnTo>
                <a:lnTo>
                  <a:pt x="108918" y="253296"/>
                </a:lnTo>
                <a:lnTo>
                  <a:pt x="32929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0" name="Freeform 5169"/>
          <p:cNvSpPr/>
          <p:nvPr/>
        </p:nvSpPr>
        <p:spPr>
          <a:xfrm>
            <a:off x="4856163" y="3722688"/>
            <a:ext cx="346075" cy="203200"/>
          </a:xfrm>
          <a:custGeom>
            <a:avLst/>
            <a:gdLst>
              <a:gd name="connsiteX0" fmla="*/ 0 w 347016"/>
              <a:gd name="connsiteY0" fmla="*/ 12665 h 202637"/>
              <a:gd name="connsiteX1" fmla="*/ 75989 w 347016"/>
              <a:gd name="connsiteY1" fmla="*/ 0 h 202637"/>
              <a:gd name="connsiteX2" fmla="*/ 151978 w 347016"/>
              <a:gd name="connsiteY2" fmla="*/ 48126 h 202637"/>
              <a:gd name="connsiteX3" fmla="*/ 255829 w 347016"/>
              <a:gd name="connsiteY3" fmla="*/ 101319 h 202637"/>
              <a:gd name="connsiteX4" fmla="*/ 347016 w 347016"/>
              <a:gd name="connsiteY4" fmla="*/ 154511 h 202637"/>
              <a:gd name="connsiteX5" fmla="*/ 326752 w 347016"/>
              <a:gd name="connsiteY5" fmla="*/ 202637 h 202637"/>
              <a:gd name="connsiteX6" fmla="*/ 230500 w 347016"/>
              <a:gd name="connsiteY6" fmla="*/ 195038 h 20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7016" h="202637">
                <a:moveTo>
                  <a:pt x="0" y="12665"/>
                </a:moveTo>
                <a:lnTo>
                  <a:pt x="75989" y="0"/>
                </a:lnTo>
                <a:lnTo>
                  <a:pt x="151978" y="48126"/>
                </a:lnTo>
                <a:lnTo>
                  <a:pt x="255829" y="101319"/>
                </a:lnTo>
                <a:lnTo>
                  <a:pt x="347016" y="154511"/>
                </a:lnTo>
                <a:lnTo>
                  <a:pt x="326752" y="202637"/>
                </a:lnTo>
                <a:lnTo>
                  <a:pt x="230500" y="195038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1" name="Freeform 5170"/>
          <p:cNvSpPr/>
          <p:nvPr/>
        </p:nvSpPr>
        <p:spPr>
          <a:xfrm>
            <a:off x="5189538" y="3925888"/>
            <a:ext cx="109537" cy="50800"/>
          </a:xfrm>
          <a:custGeom>
            <a:avLst/>
            <a:gdLst>
              <a:gd name="connsiteX0" fmla="*/ 0 w 108918"/>
              <a:gd name="connsiteY0" fmla="*/ 0 h 50659"/>
              <a:gd name="connsiteX1" fmla="*/ 108918 w 108918"/>
              <a:gd name="connsiteY1" fmla="*/ 50659 h 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918" h="50659">
                <a:moveTo>
                  <a:pt x="0" y="0"/>
                </a:moveTo>
                <a:lnTo>
                  <a:pt x="108918" y="50659"/>
                </a:lnTo>
              </a:path>
            </a:pathLst>
          </a:custGeom>
          <a:noFill/>
          <a:ln>
            <a:solidFill>
              <a:srgbClr val="FF66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2" name="Freeform 5171"/>
          <p:cNvSpPr/>
          <p:nvPr/>
        </p:nvSpPr>
        <p:spPr>
          <a:xfrm>
            <a:off x="5068888" y="3186113"/>
            <a:ext cx="204787" cy="93662"/>
          </a:xfrm>
          <a:custGeom>
            <a:avLst/>
            <a:gdLst>
              <a:gd name="connsiteX0" fmla="*/ 35461 w 205170"/>
              <a:gd name="connsiteY0" fmla="*/ 93719 h 93719"/>
              <a:gd name="connsiteX1" fmla="*/ 0 w 205170"/>
              <a:gd name="connsiteY1" fmla="*/ 55725 h 93719"/>
              <a:gd name="connsiteX2" fmla="*/ 2533 w 205170"/>
              <a:gd name="connsiteY2" fmla="*/ 27862 h 93719"/>
              <a:gd name="connsiteX3" fmla="*/ 78522 w 205170"/>
              <a:gd name="connsiteY3" fmla="*/ 25329 h 93719"/>
              <a:gd name="connsiteX4" fmla="*/ 202637 w 205170"/>
              <a:gd name="connsiteY4" fmla="*/ 27862 h 93719"/>
              <a:gd name="connsiteX5" fmla="*/ 205170 w 205170"/>
              <a:gd name="connsiteY5" fmla="*/ 0 h 93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5170" h="93719">
                <a:moveTo>
                  <a:pt x="35461" y="93719"/>
                </a:moveTo>
                <a:lnTo>
                  <a:pt x="0" y="55725"/>
                </a:lnTo>
                <a:lnTo>
                  <a:pt x="2533" y="27862"/>
                </a:lnTo>
                <a:lnTo>
                  <a:pt x="78522" y="25329"/>
                </a:lnTo>
                <a:lnTo>
                  <a:pt x="202637" y="27862"/>
                </a:lnTo>
                <a:lnTo>
                  <a:pt x="205170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3" name="Freeform 5172"/>
          <p:cNvSpPr/>
          <p:nvPr/>
        </p:nvSpPr>
        <p:spPr>
          <a:xfrm>
            <a:off x="5451475" y="2470150"/>
            <a:ext cx="800100" cy="915988"/>
          </a:xfrm>
          <a:custGeom>
            <a:avLst/>
            <a:gdLst>
              <a:gd name="connsiteX0" fmla="*/ 656037 w 800416"/>
              <a:gd name="connsiteY0" fmla="*/ 0 h 916933"/>
              <a:gd name="connsiteX1" fmla="*/ 496460 w 800416"/>
              <a:gd name="connsiteY1" fmla="*/ 45593 h 916933"/>
              <a:gd name="connsiteX2" fmla="*/ 0 w 800416"/>
              <a:gd name="connsiteY2" fmla="*/ 744691 h 916933"/>
              <a:gd name="connsiteX3" fmla="*/ 0 w 800416"/>
              <a:gd name="connsiteY3" fmla="*/ 772554 h 916933"/>
              <a:gd name="connsiteX4" fmla="*/ 65857 w 800416"/>
              <a:gd name="connsiteY4" fmla="*/ 805482 h 916933"/>
              <a:gd name="connsiteX5" fmla="*/ 68390 w 800416"/>
              <a:gd name="connsiteY5" fmla="*/ 858675 h 916933"/>
              <a:gd name="connsiteX6" fmla="*/ 126648 w 800416"/>
              <a:gd name="connsiteY6" fmla="*/ 899202 h 916933"/>
              <a:gd name="connsiteX7" fmla="*/ 316620 w 800416"/>
              <a:gd name="connsiteY7" fmla="*/ 916933 h 916933"/>
              <a:gd name="connsiteX8" fmla="*/ 405274 w 800416"/>
              <a:gd name="connsiteY8" fmla="*/ 726961 h 916933"/>
              <a:gd name="connsiteX9" fmla="*/ 506592 w 800416"/>
              <a:gd name="connsiteY9" fmla="*/ 635774 h 916933"/>
              <a:gd name="connsiteX10" fmla="*/ 724427 w 800416"/>
              <a:gd name="connsiteY10" fmla="*/ 405274 h 916933"/>
              <a:gd name="connsiteX11" fmla="*/ 732026 w 800416"/>
              <a:gd name="connsiteY11" fmla="*/ 367280 h 916933"/>
              <a:gd name="connsiteX12" fmla="*/ 800416 w 800416"/>
              <a:gd name="connsiteY12" fmla="*/ 230500 h 916933"/>
              <a:gd name="connsiteX13" fmla="*/ 800416 w 800416"/>
              <a:gd name="connsiteY13" fmla="*/ 53192 h 916933"/>
              <a:gd name="connsiteX14" fmla="*/ 770021 w 800416"/>
              <a:gd name="connsiteY14" fmla="*/ 10132 h 916933"/>
              <a:gd name="connsiteX15" fmla="*/ 656037 w 800416"/>
              <a:gd name="connsiteY15" fmla="*/ 0 h 91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00416" h="916933">
                <a:moveTo>
                  <a:pt x="656037" y="0"/>
                </a:moveTo>
                <a:lnTo>
                  <a:pt x="496460" y="45593"/>
                </a:lnTo>
                <a:lnTo>
                  <a:pt x="0" y="744691"/>
                </a:lnTo>
                <a:lnTo>
                  <a:pt x="0" y="772554"/>
                </a:lnTo>
                <a:lnTo>
                  <a:pt x="65857" y="805482"/>
                </a:lnTo>
                <a:lnTo>
                  <a:pt x="68390" y="858675"/>
                </a:lnTo>
                <a:lnTo>
                  <a:pt x="126648" y="899202"/>
                </a:lnTo>
                <a:lnTo>
                  <a:pt x="316620" y="916933"/>
                </a:lnTo>
                <a:lnTo>
                  <a:pt x="405274" y="726961"/>
                </a:lnTo>
                <a:lnTo>
                  <a:pt x="506592" y="635774"/>
                </a:lnTo>
                <a:lnTo>
                  <a:pt x="724427" y="405274"/>
                </a:lnTo>
                <a:lnTo>
                  <a:pt x="732026" y="367280"/>
                </a:lnTo>
                <a:lnTo>
                  <a:pt x="800416" y="230500"/>
                </a:lnTo>
                <a:lnTo>
                  <a:pt x="800416" y="53192"/>
                </a:lnTo>
                <a:lnTo>
                  <a:pt x="770021" y="10132"/>
                </a:lnTo>
                <a:lnTo>
                  <a:pt x="656037" y="0"/>
                </a:lnTo>
                <a:close/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4" name="Freeform 5173"/>
          <p:cNvSpPr/>
          <p:nvPr/>
        </p:nvSpPr>
        <p:spPr>
          <a:xfrm>
            <a:off x="5630863" y="2816225"/>
            <a:ext cx="1050925" cy="1054100"/>
          </a:xfrm>
          <a:custGeom>
            <a:avLst/>
            <a:gdLst>
              <a:gd name="connsiteX0" fmla="*/ 549653 w 1051180"/>
              <a:gd name="connsiteY0" fmla="*/ 58258 h 1053713"/>
              <a:gd name="connsiteX1" fmla="*/ 671235 w 1051180"/>
              <a:gd name="connsiteY1" fmla="*/ 50659 h 1053713"/>
              <a:gd name="connsiteX2" fmla="*/ 838411 w 1051180"/>
              <a:gd name="connsiteY2" fmla="*/ 0 h 1053713"/>
              <a:gd name="connsiteX3" fmla="*/ 952394 w 1051180"/>
              <a:gd name="connsiteY3" fmla="*/ 37994 h 1053713"/>
              <a:gd name="connsiteX4" fmla="*/ 1043581 w 1051180"/>
              <a:gd name="connsiteY4" fmla="*/ 349549 h 1053713"/>
              <a:gd name="connsiteX5" fmla="*/ 1051180 w 1051180"/>
              <a:gd name="connsiteY5" fmla="*/ 612977 h 1053713"/>
              <a:gd name="connsiteX6" fmla="*/ 906801 w 1051180"/>
              <a:gd name="connsiteY6" fmla="*/ 848543 h 1053713"/>
              <a:gd name="connsiteX7" fmla="*/ 823213 w 1051180"/>
              <a:gd name="connsiteY7" fmla="*/ 927065 h 1053713"/>
              <a:gd name="connsiteX8" fmla="*/ 742158 w 1051180"/>
              <a:gd name="connsiteY8" fmla="*/ 980257 h 1053713"/>
              <a:gd name="connsiteX9" fmla="*/ 405274 w 1051180"/>
              <a:gd name="connsiteY9" fmla="*/ 1053713 h 1053713"/>
              <a:gd name="connsiteX10" fmla="*/ 245697 w 1051180"/>
              <a:gd name="connsiteY10" fmla="*/ 1030916 h 1053713"/>
              <a:gd name="connsiteX11" fmla="*/ 17731 w 1051180"/>
              <a:gd name="connsiteY11" fmla="*/ 970125 h 1053713"/>
              <a:gd name="connsiteX12" fmla="*/ 0 w 1051180"/>
              <a:gd name="connsiteY12" fmla="*/ 901735 h 1053713"/>
              <a:gd name="connsiteX13" fmla="*/ 15198 w 1051180"/>
              <a:gd name="connsiteY13" fmla="*/ 813081 h 1053713"/>
              <a:gd name="connsiteX14" fmla="*/ 149445 w 1051180"/>
              <a:gd name="connsiteY14" fmla="*/ 557252 h 1053713"/>
              <a:gd name="connsiteX15" fmla="*/ 225434 w 1051180"/>
              <a:gd name="connsiteY15" fmla="*/ 382478 h 1053713"/>
              <a:gd name="connsiteX16" fmla="*/ 549653 w 1051180"/>
              <a:gd name="connsiteY16" fmla="*/ 58258 h 1053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51180" h="1053713">
                <a:moveTo>
                  <a:pt x="549653" y="58258"/>
                </a:moveTo>
                <a:lnTo>
                  <a:pt x="671235" y="50659"/>
                </a:lnTo>
                <a:lnTo>
                  <a:pt x="838411" y="0"/>
                </a:lnTo>
                <a:lnTo>
                  <a:pt x="952394" y="37994"/>
                </a:lnTo>
                <a:lnTo>
                  <a:pt x="1043581" y="349549"/>
                </a:lnTo>
                <a:lnTo>
                  <a:pt x="1051180" y="612977"/>
                </a:lnTo>
                <a:lnTo>
                  <a:pt x="906801" y="848543"/>
                </a:lnTo>
                <a:lnTo>
                  <a:pt x="823213" y="927065"/>
                </a:lnTo>
                <a:lnTo>
                  <a:pt x="742158" y="980257"/>
                </a:lnTo>
                <a:lnTo>
                  <a:pt x="405274" y="1053713"/>
                </a:lnTo>
                <a:lnTo>
                  <a:pt x="245697" y="1030916"/>
                </a:lnTo>
                <a:lnTo>
                  <a:pt x="17731" y="970125"/>
                </a:lnTo>
                <a:lnTo>
                  <a:pt x="0" y="901735"/>
                </a:lnTo>
                <a:lnTo>
                  <a:pt x="15198" y="813081"/>
                </a:lnTo>
                <a:lnTo>
                  <a:pt x="149445" y="557252"/>
                </a:lnTo>
                <a:lnTo>
                  <a:pt x="225434" y="382478"/>
                </a:lnTo>
                <a:lnTo>
                  <a:pt x="549653" y="58258"/>
                </a:lnTo>
                <a:close/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5" name="Freeform 5174"/>
          <p:cNvSpPr/>
          <p:nvPr/>
        </p:nvSpPr>
        <p:spPr>
          <a:xfrm>
            <a:off x="6461125" y="3741738"/>
            <a:ext cx="1270000" cy="782637"/>
          </a:xfrm>
          <a:custGeom>
            <a:avLst/>
            <a:gdLst>
              <a:gd name="connsiteX0" fmla="*/ 0 w 1269015"/>
              <a:gd name="connsiteY0" fmla="*/ 0 h 782686"/>
              <a:gd name="connsiteX1" fmla="*/ 177308 w 1269015"/>
              <a:gd name="connsiteY1" fmla="*/ 55725 h 782686"/>
              <a:gd name="connsiteX2" fmla="*/ 402741 w 1269015"/>
              <a:gd name="connsiteY2" fmla="*/ 141846 h 782686"/>
              <a:gd name="connsiteX3" fmla="*/ 552186 w 1269015"/>
              <a:gd name="connsiteY3" fmla="*/ 309021 h 782686"/>
              <a:gd name="connsiteX4" fmla="*/ 668703 w 1269015"/>
              <a:gd name="connsiteY4" fmla="*/ 423005 h 782686"/>
              <a:gd name="connsiteX5" fmla="*/ 830812 w 1269015"/>
              <a:gd name="connsiteY5" fmla="*/ 473664 h 782686"/>
              <a:gd name="connsiteX6" fmla="*/ 1086642 w 1269015"/>
              <a:gd name="connsiteY6" fmla="*/ 524323 h 782686"/>
              <a:gd name="connsiteX7" fmla="*/ 1269015 w 1269015"/>
              <a:gd name="connsiteY7" fmla="*/ 782686 h 782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9015" h="782686">
                <a:moveTo>
                  <a:pt x="0" y="0"/>
                </a:moveTo>
                <a:lnTo>
                  <a:pt x="177308" y="55725"/>
                </a:lnTo>
                <a:lnTo>
                  <a:pt x="402741" y="141846"/>
                </a:lnTo>
                <a:lnTo>
                  <a:pt x="552186" y="309021"/>
                </a:lnTo>
                <a:lnTo>
                  <a:pt x="668703" y="423005"/>
                </a:lnTo>
                <a:lnTo>
                  <a:pt x="830812" y="473664"/>
                </a:lnTo>
                <a:lnTo>
                  <a:pt x="1086642" y="524323"/>
                </a:lnTo>
                <a:lnTo>
                  <a:pt x="1269015" y="782686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6" name="Freeform 5175"/>
          <p:cNvSpPr/>
          <p:nvPr/>
        </p:nvSpPr>
        <p:spPr>
          <a:xfrm>
            <a:off x="5762625" y="3865563"/>
            <a:ext cx="246063" cy="1154112"/>
          </a:xfrm>
          <a:custGeom>
            <a:avLst/>
            <a:gdLst>
              <a:gd name="connsiteX0" fmla="*/ 134247 w 245698"/>
              <a:gd name="connsiteY0" fmla="*/ 0 h 1155032"/>
              <a:gd name="connsiteX1" fmla="*/ 167176 w 245698"/>
              <a:gd name="connsiteY1" fmla="*/ 187439 h 1155032"/>
              <a:gd name="connsiteX2" fmla="*/ 245698 w 245698"/>
              <a:gd name="connsiteY2" fmla="*/ 352082 h 1155032"/>
              <a:gd name="connsiteX3" fmla="*/ 179841 w 245698"/>
              <a:gd name="connsiteY3" fmla="*/ 747224 h 1155032"/>
              <a:gd name="connsiteX4" fmla="*/ 83588 w 245698"/>
              <a:gd name="connsiteY4" fmla="*/ 1079043 h 1155032"/>
              <a:gd name="connsiteX5" fmla="*/ 0 w 245698"/>
              <a:gd name="connsiteY5" fmla="*/ 1129702 h 1155032"/>
              <a:gd name="connsiteX6" fmla="*/ 12665 w 245698"/>
              <a:gd name="connsiteY6" fmla="*/ 1152499 h 1155032"/>
              <a:gd name="connsiteX7" fmla="*/ 15198 w 245698"/>
              <a:gd name="connsiteY7" fmla="*/ 1155032 h 1155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698" h="1155032">
                <a:moveTo>
                  <a:pt x="134247" y="0"/>
                </a:moveTo>
                <a:lnTo>
                  <a:pt x="167176" y="187439"/>
                </a:lnTo>
                <a:lnTo>
                  <a:pt x="245698" y="352082"/>
                </a:lnTo>
                <a:lnTo>
                  <a:pt x="179841" y="747224"/>
                </a:lnTo>
                <a:lnTo>
                  <a:pt x="83588" y="1079043"/>
                </a:lnTo>
                <a:lnTo>
                  <a:pt x="0" y="1129702"/>
                </a:lnTo>
                <a:lnTo>
                  <a:pt x="12665" y="1152499"/>
                </a:lnTo>
                <a:lnTo>
                  <a:pt x="15198" y="1155032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7" name="Freeform 5176"/>
          <p:cNvSpPr/>
          <p:nvPr/>
        </p:nvSpPr>
        <p:spPr>
          <a:xfrm>
            <a:off x="4579938" y="4562475"/>
            <a:ext cx="1354137" cy="234950"/>
          </a:xfrm>
          <a:custGeom>
            <a:avLst/>
            <a:gdLst>
              <a:gd name="connsiteX0" fmla="*/ 1355136 w 1355136"/>
              <a:gd name="connsiteY0" fmla="*/ 27863 h 235566"/>
              <a:gd name="connsiteX1" fmla="*/ 1076510 w 1355136"/>
              <a:gd name="connsiteY1" fmla="*/ 0 h 235566"/>
              <a:gd name="connsiteX2" fmla="*/ 823213 w 1355136"/>
              <a:gd name="connsiteY2" fmla="*/ 17731 h 235566"/>
              <a:gd name="connsiteX3" fmla="*/ 628175 w 1355136"/>
              <a:gd name="connsiteY3" fmla="*/ 70923 h 235566"/>
              <a:gd name="connsiteX4" fmla="*/ 460999 w 1355136"/>
              <a:gd name="connsiteY4" fmla="*/ 230500 h 235566"/>
              <a:gd name="connsiteX5" fmla="*/ 367280 w 1355136"/>
              <a:gd name="connsiteY5" fmla="*/ 235566 h 235566"/>
              <a:gd name="connsiteX6" fmla="*/ 200104 w 1355136"/>
              <a:gd name="connsiteY6" fmla="*/ 212769 h 235566"/>
              <a:gd name="connsiteX7" fmla="*/ 0 w 1355136"/>
              <a:gd name="connsiteY7" fmla="*/ 121582 h 235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55136" h="235566">
                <a:moveTo>
                  <a:pt x="1355136" y="27863"/>
                </a:moveTo>
                <a:lnTo>
                  <a:pt x="1076510" y="0"/>
                </a:lnTo>
                <a:lnTo>
                  <a:pt x="823213" y="17731"/>
                </a:lnTo>
                <a:lnTo>
                  <a:pt x="628175" y="70923"/>
                </a:lnTo>
                <a:lnTo>
                  <a:pt x="460999" y="230500"/>
                </a:lnTo>
                <a:lnTo>
                  <a:pt x="367280" y="235566"/>
                </a:lnTo>
                <a:lnTo>
                  <a:pt x="200104" y="212769"/>
                </a:lnTo>
                <a:lnTo>
                  <a:pt x="0" y="121582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8" name="Freeform 5177"/>
          <p:cNvSpPr/>
          <p:nvPr/>
        </p:nvSpPr>
        <p:spPr>
          <a:xfrm>
            <a:off x="3857625" y="4637088"/>
            <a:ext cx="234950" cy="492125"/>
          </a:xfrm>
          <a:custGeom>
            <a:avLst/>
            <a:gdLst>
              <a:gd name="connsiteX0" fmla="*/ 235566 w 235566"/>
              <a:gd name="connsiteY0" fmla="*/ 0 h 491395"/>
              <a:gd name="connsiteX1" fmla="*/ 202637 w 235566"/>
              <a:gd name="connsiteY1" fmla="*/ 88654 h 491395"/>
              <a:gd name="connsiteX2" fmla="*/ 139313 w 235566"/>
              <a:gd name="connsiteY2" fmla="*/ 113983 h 491395"/>
              <a:gd name="connsiteX3" fmla="*/ 43061 w 235566"/>
              <a:gd name="connsiteY3" fmla="*/ 146912 h 491395"/>
              <a:gd name="connsiteX4" fmla="*/ 0 w 235566"/>
              <a:gd name="connsiteY4" fmla="*/ 225434 h 491395"/>
              <a:gd name="connsiteX5" fmla="*/ 12665 w 235566"/>
              <a:gd name="connsiteY5" fmla="*/ 341950 h 491395"/>
              <a:gd name="connsiteX6" fmla="*/ 48126 w 235566"/>
              <a:gd name="connsiteY6" fmla="*/ 379945 h 491395"/>
              <a:gd name="connsiteX7" fmla="*/ 22797 w 235566"/>
              <a:gd name="connsiteY7" fmla="*/ 491395 h 49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5566" h="491395">
                <a:moveTo>
                  <a:pt x="235566" y="0"/>
                </a:moveTo>
                <a:lnTo>
                  <a:pt x="202637" y="88654"/>
                </a:lnTo>
                <a:lnTo>
                  <a:pt x="139313" y="113983"/>
                </a:lnTo>
                <a:lnTo>
                  <a:pt x="43061" y="146912"/>
                </a:lnTo>
                <a:lnTo>
                  <a:pt x="0" y="225434"/>
                </a:lnTo>
                <a:lnTo>
                  <a:pt x="12665" y="341950"/>
                </a:lnTo>
                <a:lnTo>
                  <a:pt x="48126" y="379945"/>
                </a:lnTo>
                <a:lnTo>
                  <a:pt x="22797" y="491395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79" name="Freeform 5178"/>
          <p:cNvSpPr/>
          <p:nvPr/>
        </p:nvSpPr>
        <p:spPr>
          <a:xfrm>
            <a:off x="4005263" y="4754563"/>
            <a:ext cx="158750" cy="417512"/>
          </a:xfrm>
          <a:custGeom>
            <a:avLst/>
            <a:gdLst>
              <a:gd name="connsiteX0" fmla="*/ 159577 w 159577"/>
              <a:gd name="connsiteY0" fmla="*/ 0 h 417939"/>
              <a:gd name="connsiteX1" fmla="*/ 88654 w 159577"/>
              <a:gd name="connsiteY1" fmla="*/ 253297 h 417939"/>
              <a:gd name="connsiteX2" fmla="*/ 0 w 159577"/>
              <a:gd name="connsiteY2" fmla="*/ 417939 h 417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577" h="417939">
                <a:moveTo>
                  <a:pt x="159577" y="0"/>
                </a:moveTo>
                <a:lnTo>
                  <a:pt x="88654" y="253297"/>
                </a:lnTo>
                <a:lnTo>
                  <a:pt x="0" y="417939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80" name="Freeform 5179"/>
          <p:cNvSpPr/>
          <p:nvPr/>
        </p:nvSpPr>
        <p:spPr>
          <a:xfrm>
            <a:off x="4602163" y="4843463"/>
            <a:ext cx="179387" cy="531812"/>
          </a:xfrm>
          <a:custGeom>
            <a:avLst/>
            <a:gdLst>
              <a:gd name="connsiteX0" fmla="*/ 179840 w 179840"/>
              <a:gd name="connsiteY0" fmla="*/ 0 h 531923"/>
              <a:gd name="connsiteX1" fmla="*/ 141846 w 179840"/>
              <a:gd name="connsiteY1" fmla="*/ 141846 h 531923"/>
              <a:gd name="connsiteX2" fmla="*/ 73456 w 179840"/>
              <a:gd name="connsiteY2" fmla="*/ 258362 h 531923"/>
              <a:gd name="connsiteX3" fmla="*/ 10131 w 179840"/>
              <a:gd name="connsiteY3" fmla="*/ 347016 h 531923"/>
              <a:gd name="connsiteX4" fmla="*/ 0 w 179840"/>
              <a:gd name="connsiteY4" fmla="*/ 440736 h 531923"/>
              <a:gd name="connsiteX5" fmla="*/ 32928 w 179840"/>
              <a:gd name="connsiteY5" fmla="*/ 531923 h 531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840" h="531923">
                <a:moveTo>
                  <a:pt x="179840" y="0"/>
                </a:moveTo>
                <a:lnTo>
                  <a:pt x="141846" y="141846"/>
                </a:lnTo>
                <a:lnTo>
                  <a:pt x="73456" y="258362"/>
                </a:lnTo>
                <a:lnTo>
                  <a:pt x="10131" y="347016"/>
                </a:lnTo>
                <a:lnTo>
                  <a:pt x="0" y="440736"/>
                </a:lnTo>
                <a:lnTo>
                  <a:pt x="32928" y="531923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81" name="Freeform 5180"/>
          <p:cNvSpPr/>
          <p:nvPr/>
        </p:nvSpPr>
        <p:spPr>
          <a:xfrm>
            <a:off x="7591425" y="3254375"/>
            <a:ext cx="92075" cy="852488"/>
          </a:xfrm>
          <a:custGeom>
            <a:avLst/>
            <a:gdLst>
              <a:gd name="connsiteX0" fmla="*/ 92015 w 92015"/>
              <a:gd name="connsiteY0" fmla="*/ 0 h 851140"/>
              <a:gd name="connsiteX1" fmla="*/ 63261 w 92015"/>
              <a:gd name="connsiteY1" fmla="*/ 408317 h 851140"/>
              <a:gd name="connsiteX2" fmla="*/ 23004 w 92015"/>
              <a:gd name="connsiteY2" fmla="*/ 598098 h 851140"/>
              <a:gd name="connsiteX3" fmla="*/ 0 w 92015"/>
              <a:gd name="connsiteY3" fmla="*/ 701615 h 851140"/>
              <a:gd name="connsiteX4" fmla="*/ 28755 w 92015"/>
              <a:gd name="connsiteY4" fmla="*/ 851140 h 851140"/>
              <a:gd name="connsiteX5" fmla="*/ 28755 w 92015"/>
              <a:gd name="connsiteY5" fmla="*/ 851140 h 851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015" h="851140">
                <a:moveTo>
                  <a:pt x="92015" y="0"/>
                </a:moveTo>
                <a:lnTo>
                  <a:pt x="63261" y="408317"/>
                </a:lnTo>
                <a:lnTo>
                  <a:pt x="23004" y="598098"/>
                </a:lnTo>
                <a:lnTo>
                  <a:pt x="0" y="701615"/>
                </a:lnTo>
                <a:lnTo>
                  <a:pt x="28755" y="851140"/>
                </a:lnTo>
                <a:lnTo>
                  <a:pt x="28755" y="85114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82" name="Freeform 5181"/>
          <p:cNvSpPr/>
          <p:nvPr/>
        </p:nvSpPr>
        <p:spPr>
          <a:xfrm>
            <a:off x="2455863" y="4486275"/>
            <a:ext cx="12700" cy="76200"/>
          </a:xfrm>
          <a:custGeom>
            <a:avLst/>
            <a:gdLst>
              <a:gd name="connsiteX0" fmla="*/ 12789 w 12789"/>
              <a:gd name="connsiteY0" fmla="*/ 0 h 76732"/>
              <a:gd name="connsiteX1" fmla="*/ 0 w 12789"/>
              <a:gd name="connsiteY1" fmla="*/ 76732 h 76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89" h="76732">
                <a:moveTo>
                  <a:pt x="12789" y="0"/>
                </a:moveTo>
                <a:lnTo>
                  <a:pt x="0" y="76732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83" name="Freeform 5182"/>
          <p:cNvSpPr/>
          <p:nvPr/>
        </p:nvSpPr>
        <p:spPr>
          <a:xfrm>
            <a:off x="2749550" y="4641850"/>
            <a:ext cx="53975" cy="150813"/>
          </a:xfrm>
          <a:custGeom>
            <a:avLst/>
            <a:gdLst>
              <a:gd name="connsiteX0" fmla="*/ 54353 w 54353"/>
              <a:gd name="connsiteY0" fmla="*/ 0 h 150269"/>
              <a:gd name="connsiteX1" fmla="*/ 54353 w 54353"/>
              <a:gd name="connsiteY1" fmla="*/ 0 h 150269"/>
              <a:gd name="connsiteX2" fmla="*/ 47958 w 54353"/>
              <a:gd name="connsiteY2" fmla="*/ 54353 h 150269"/>
              <a:gd name="connsiteX3" fmla="*/ 0 w 54353"/>
              <a:gd name="connsiteY3" fmla="*/ 89522 h 150269"/>
              <a:gd name="connsiteX4" fmla="*/ 28775 w 54353"/>
              <a:gd name="connsiteY4" fmla="*/ 118297 h 150269"/>
              <a:gd name="connsiteX5" fmla="*/ 41564 w 54353"/>
              <a:gd name="connsiteY5" fmla="*/ 150269 h 150269"/>
              <a:gd name="connsiteX6" fmla="*/ 41564 w 54353"/>
              <a:gd name="connsiteY6" fmla="*/ 150269 h 150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53" h="150269">
                <a:moveTo>
                  <a:pt x="54353" y="0"/>
                </a:moveTo>
                <a:lnTo>
                  <a:pt x="54353" y="0"/>
                </a:lnTo>
                <a:lnTo>
                  <a:pt x="47958" y="54353"/>
                </a:lnTo>
                <a:lnTo>
                  <a:pt x="0" y="89522"/>
                </a:lnTo>
                <a:lnTo>
                  <a:pt x="28775" y="118297"/>
                </a:lnTo>
                <a:lnTo>
                  <a:pt x="41564" y="150269"/>
                </a:lnTo>
                <a:lnTo>
                  <a:pt x="41564" y="150269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8" name="Freeform 127"/>
          <p:cNvSpPr/>
          <p:nvPr/>
        </p:nvSpPr>
        <p:spPr>
          <a:xfrm>
            <a:off x="3040063" y="4776788"/>
            <a:ext cx="131762" cy="107950"/>
          </a:xfrm>
          <a:custGeom>
            <a:avLst/>
            <a:gdLst>
              <a:gd name="connsiteX0" fmla="*/ 0 w 131085"/>
              <a:gd name="connsiteY0" fmla="*/ 57550 h 108705"/>
              <a:gd name="connsiteX1" fmla="*/ 44761 w 131085"/>
              <a:gd name="connsiteY1" fmla="*/ 0 h 108705"/>
              <a:gd name="connsiteX2" fmla="*/ 83127 w 131085"/>
              <a:gd name="connsiteY2" fmla="*/ 44761 h 108705"/>
              <a:gd name="connsiteX3" fmla="*/ 131085 w 131085"/>
              <a:gd name="connsiteY3" fmla="*/ 63944 h 108705"/>
              <a:gd name="connsiteX4" fmla="*/ 131085 w 131085"/>
              <a:gd name="connsiteY4" fmla="*/ 108705 h 108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85" h="108705">
                <a:moveTo>
                  <a:pt x="0" y="57550"/>
                </a:moveTo>
                <a:lnTo>
                  <a:pt x="44761" y="0"/>
                </a:lnTo>
                <a:lnTo>
                  <a:pt x="83127" y="44761"/>
                </a:lnTo>
                <a:lnTo>
                  <a:pt x="131085" y="63944"/>
                </a:lnTo>
                <a:lnTo>
                  <a:pt x="131085" y="108705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9" name="Freeform 128"/>
          <p:cNvSpPr/>
          <p:nvPr/>
        </p:nvSpPr>
        <p:spPr>
          <a:xfrm>
            <a:off x="3200400" y="4629150"/>
            <a:ext cx="144463" cy="261938"/>
          </a:xfrm>
          <a:custGeom>
            <a:avLst/>
            <a:gdLst>
              <a:gd name="connsiteX0" fmla="*/ 0 w 143874"/>
              <a:gd name="connsiteY0" fmla="*/ 262170 h 262170"/>
              <a:gd name="connsiteX1" fmla="*/ 60747 w 143874"/>
              <a:gd name="connsiteY1" fmla="*/ 211015 h 262170"/>
              <a:gd name="connsiteX2" fmla="*/ 44761 w 143874"/>
              <a:gd name="connsiteY2" fmla="*/ 175846 h 262170"/>
              <a:gd name="connsiteX3" fmla="*/ 41564 w 143874"/>
              <a:gd name="connsiteY3" fmla="*/ 115099 h 262170"/>
              <a:gd name="connsiteX4" fmla="*/ 63944 w 143874"/>
              <a:gd name="connsiteY4" fmla="*/ 99113 h 262170"/>
              <a:gd name="connsiteX5" fmla="*/ 95916 w 143874"/>
              <a:gd name="connsiteY5" fmla="*/ 108705 h 262170"/>
              <a:gd name="connsiteX6" fmla="*/ 143874 w 143874"/>
              <a:gd name="connsiteY6" fmla="*/ 0 h 262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3874" h="262170">
                <a:moveTo>
                  <a:pt x="0" y="262170"/>
                </a:moveTo>
                <a:lnTo>
                  <a:pt x="60747" y="211015"/>
                </a:lnTo>
                <a:lnTo>
                  <a:pt x="44761" y="175846"/>
                </a:lnTo>
                <a:lnTo>
                  <a:pt x="41564" y="115099"/>
                </a:lnTo>
                <a:lnTo>
                  <a:pt x="63944" y="99113"/>
                </a:lnTo>
                <a:lnTo>
                  <a:pt x="95916" y="108705"/>
                </a:lnTo>
                <a:lnTo>
                  <a:pt x="143874" y="0"/>
                </a:lnTo>
              </a:path>
            </a:pathLst>
          </a:custGeom>
          <a:noFill/>
          <a:ln>
            <a:solidFill>
              <a:srgbClr val="FF66C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176</Words>
  <Application>Microsoft Office PowerPoint</Application>
  <PresentationFormat>On-screen Show (4:3)</PresentationFormat>
  <Paragraphs>21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34</cp:revision>
  <dcterms:created xsi:type="dcterms:W3CDTF">2011-07-11T11:56:50Z</dcterms:created>
  <dcterms:modified xsi:type="dcterms:W3CDTF">2015-02-22T11:22:18Z</dcterms:modified>
</cp:coreProperties>
</file>