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75" r:id="rId3"/>
    <p:sldId id="272" r:id="rId4"/>
    <p:sldId id="274" r:id="rId5"/>
  </p:sldIdLst>
  <p:sldSz cx="6858000" cy="9144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0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536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C0689F-FB93-4F92-9687-7F927367F4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0796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8100F-BEB2-404A-B4DC-B243A6BB1F54}" type="slidenum">
              <a:rPr lang="en-GB" altLang="en-US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ea typeface="MS PGothic" panose="020B0600070205080204" pitchFamily="34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99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921F6-DB6F-4172-9D4E-D9C3C4FDDB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80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003D6-A040-456B-87D6-2553D9537A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88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B660F-A1CA-44EE-B747-39CB3754B9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0074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91EF-AA99-4113-A2C0-6050FDB46F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533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F8045-0EE7-4A9D-8E79-FC53B7730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163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133602"/>
            <a:ext cx="6172200" cy="603461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50BFE-EFA4-45E7-8E3A-B27F96333E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2901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3258D-273F-49F9-85D0-053BFD6D7E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473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BE31-5AD7-4C83-BFC8-8A6C963129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31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098F7-5905-467C-8FA7-485644377F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364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CAFDB2-2E6E-43E1-A1D5-34ADD86ADC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6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3D399-AA53-4B4F-A550-05C7B31024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29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10DE-824D-4B93-8BB0-7FFCBE7F70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103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CDFD7-6B99-4904-92F9-09037D425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688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C019-033B-45FA-892D-D361D9E618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643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D89A-035F-4E27-A35B-6D783BFD71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91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E90D78-5101-4A65-B45F-5385FE4BC0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60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094288" y="4983163"/>
            <a:ext cx="1657350" cy="406082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/>
          </a:p>
        </p:txBody>
      </p:sp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5133975" y="149225"/>
            <a:ext cx="1550988" cy="1447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  <a:latin typeface="Calibri" panose="020F0502020204030204" pitchFamily="34" charset="0"/>
              </a:rPr>
              <a:t>Space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  <a:latin typeface="Calibri" panose="020F0502020204030204" pitchFamily="34" charset="0"/>
              </a:rPr>
              <a:t>Race</a:t>
            </a:r>
          </a:p>
        </p:txBody>
      </p:sp>
      <p:sp>
        <p:nvSpPr>
          <p:cNvPr id="4100" name="TextBox 9"/>
          <p:cNvSpPr txBox="1">
            <a:spLocks noChangeArrowheads="1"/>
          </p:cNvSpPr>
          <p:nvPr/>
        </p:nvSpPr>
        <p:spPr bwMode="auto">
          <a:xfrm>
            <a:off x="4967288" y="1631950"/>
            <a:ext cx="1860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WWW.PRESENTATIONMAGAZINE.COM</a:t>
            </a:r>
          </a:p>
        </p:txBody>
      </p:sp>
      <p:grpSp>
        <p:nvGrpSpPr>
          <p:cNvPr id="4101" name="Group 128"/>
          <p:cNvGrpSpPr>
            <a:grpSpLocks/>
          </p:cNvGrpSpPr>
          <p:nvPr/>
        </p:nvGrpSpPr>
        <p:grpSpPr bwMode="auto">
          <a:xfrm>
            <a:off x="-1588" y="0"/>
            <a:ext cx="4978401" cy="9144000"/>
            <a:chOff x="-977" y="0"/>
            <a:chExt cx="6858977" cy="9144000"/>
          </a:xfrm>
        </p:grpSpPr>
        <p:sp>
          <p:nvSpPr>
            <p:cNvPr id="32" name="Rectangle 31"/>
            <p:cNvSpPr/>
            <p:nvPr/>
          </p:nvSpPr>
          <p:spPr>
            <a:xfrm>
              <a:off x="1211" y="1662113"/>
              <a:ext cx="6856789" cy="7481887"/>
            </a:xfrm>
            <a:prstGeom prst="rect">
              <a:avLst/>
            </a:prstGeom>
            <a:gradFill>
              <a:gsLst>
                <a:gs pos="12000">
                  <a:srgbClr val="002060"/>
                </a:gs>
                <a:gs pos="0">
                  <a:schemeClr val="tx1"/>
                </a:gs>
                <a:gs pos="82000">
                  <a:srgbClr val="B8C9D6"/>
                </a:gs>
                <a:gs pos="64000">
                  <a:schemeClr val="accent1">
                    <a:tint val="44500"/>
                    <a:satMod val="160000"/>
                  </a:schemeClr>
                </a:gs>
                <a:gs pos="95000">
                  <a:srgbClr val="92D050"/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977" y="0"/>
              <a:ext cx="6858977" cy="16621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33" name="Trapezoid 32"/>
          <p:cNvSpPr/>
          <p:nvPr/>
        </p:nvSpPr>
        <p:spPr>
          <a:xfrm>
            <a:off x="346075" y="8623300"/>
            <a:ext cx="4392613" cy="517525"/>
          </a:xfrm>
          <a:prstGeom prst="trapezoid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>
                <a:solidFill>
                  <a:schemeClr val="tx1"/>
                </a:solidFill>
                <a:latin typeface="Stencil" pitchFamily="82" charset="0"/>
                <a:cs typeface="Mongolian Baiti" pitchFamily="66" charset="0"/>
              </a:rPr>
              <a:t>5	4	3	2	1</a:t>
            </a:r>
          </a:p>
        </p:txBody>
      </p:sp>
      <p:grpSp>
        <p:nvGrpSpPr>
          <p:cNvPr id="4103" name="Group 130"/>
          <p:cNvGrpSpPr>
            <a:grpSpLocks/>
          </p:cNvGrpSpPr>
          <p:nvPr/>
        </p:nvGrpSpPr>
        <p:grpSpPr bwMode="auto">
          <a:xfrm>
            <a:off x="147638" y="125413"/>
            <a:ext cx="4719637" cy="9015412"/>
            <a:chOff x="147918" y="125542"/>
            <a:chExt cx="5051052" cy="9014854"/>
          </a:xfrm>
        </p:grpSpPr>
        <p:sp>
          <p:nvSpPr>
            <p:cNvPr id="3" name="Rectangle 2"/>
            <p:cNvSpPr/>
            <p:nvPr/>
          </p:nvSpPr>
          <p:spPr>
            <a:xfrm>
              <a:off x="154714" y="6387841"/>
              <a:ext cx="5044256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47918" y="5303646"/>
              <a:ext cx="5051052" cy="10841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9616" y="4217864"/>
              <a:ext cx="5049354" cy="108578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7918" y="3133668"/>
              <a:ext cx="5051052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7918" y="125542"/>
              <a:ext cx="5030664" cy="177154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9810" y="7472037"/>
              <a:ext cx="5039160" cy="166835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47918" y="1897082"/>
              <a:ext cx="5051052" cy="123658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pic>
        <p:nvPicPr>
          <p:cNvPr id="41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1" t="15939" r="-383" b="2029"/>
          <a:stretch>
            <a:fillRect/>
          </a:stretch>
        </p:blipFill>
        <p:spPr bwMode="auto">
          <a:xfrm>
            <a:off x="1362075" y="382588"/>
            <a:ext cx="1630363" cy="13970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05" name="TextBox 11"/>
          <p:cNvSpPr txBox="1">
            <a:spLocks noChangeArrowheads="1"/>
          </p:cNvSpPr>
          <p:nvPr/>
        </p:nvSpPr>
        <p:spPr bwMode="auto">
          <a:xfrm>
            <a:off x="180975" y="7499350"/>
            <a:ext cx="205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Launch pad</a:t>
            </a:r>
          </a:p>
        </p:txBody>
      </p:sp>
      <p:sp>
        <p:nvSpPr>
          <p:cNvPr id="4106" name="TextBox 51"/>
          <p:cNvSpPr txBox="1">
            <a:spLocks noChangeArrowheads="1"/>
          </p:cNvSpPr>
          <p:nvPr/>
        </p:nvSpPr>
        <p:spPr bwMode="auto">
          <a:xfrm>
            <a:off x="180975" y="6407150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Troposphere</a:t>
            </a:r>
          </a:p>
        </p:txBody>
      </p:sp>
      <p:sp>
        <p:nvSpPr>
          <p:cNvPr id="4107" name="TextBox 52"/>
          <p:cNvSpPr txBox="1">
            <a:spLocks noChangeArrowheads="1"/>
          </p:cNvSpPr>
          <p:nvPr/>
        </p:nvSpPr>
        <p:spPr bwMode="auto">
          <a:xfrm>
            <a:off x="180975" y="5305425"/>
            <a:ext cx="2427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Stratosphere</a:t>
            </a:r>
          </a:p>
        </p:txBody>
      </p:sp>
      <p:sp>
        <p:nvSpPr>
          <p:cNvPr id="4108" name="TextBox 53"/>
          <p:cNvSpPr txBox="1">
            <a:spLocks noChangeArrowheads="1"/>
          </p:cNvSpPr>
          <p:nvPr/>
        </p:nvSpPr>
        <p:spPr bwMode="auto">
          <a:xfrm>
            <a:off x="180975" y="4244975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Mesosphere</a:t>
            </a:r>
          </a:p>
        </p:txBody>
      </p:sp>
      <p:sp>
        <p:nvSpPr>
          <p:cNvPr id="4109" name="TextBox 54"/>
          <p:cNvSpPr txBox="1">
            <a:spLocks noChangeArrowheads="1"/>
          </p:cNvSpPr>
          <p:nvPr/>
        </p:nvSpPr>
        <p:spPr bwMode="auto">
          <a:xfrm>
            <a:off x="149225" y="3143250"/>
            <a:ext cx="254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Thermosphere</a:t>
            </a:r>
          </a:p>
        </p:txBody>
      </p:sp>
      <p:sp>
        <p:nvSpPr>
          <p:cNvPr id="4110" name="TextBox 55"/>
          <p:cNvSpPr txBox="1">
            <a:spLocks noChangeArrowheads="1"/>
          </p:cNvSpPr>
          <p:nvPr/>
        </p:nvSpPr>
        <p:spPr bwMode="auto">
          <a:xfrm>
            <a:off x="180975" y="2084388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Space</a:t>
            </a:r>
          </a:p>
        </p:txBody>
      </p:sp>
      <p:sp>
        <p:nvSpPr>
          <p:cNvPr id="4111" name="TextBox 56"/>
          <p:cNvSpPr txBox="1">
            <a:spLocks noChangeArrowheads="1"/>
          </p:cNvSpPr>
          <p:nvPr/>
        </p:nvSpPr>
        <p:spPr bwMode="auto">
          <a:xfrm>
            <a:off x="180975" y="146050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Moon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5588"/>
            <a:ext cx="213360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TextBox 11"/>
          <p:cNvSpPr txBox="1">
            <a:spLocks noChangeArrowheads="1"/>
          </p:cNvSpPr>
          <p:nvPr/>
        </p:nvSpPr>
        <p:spPr bwMode="auto">
          <a:xfrm>
            <a:off x="4356100" y="7688263"/>
            <a:ext cx="3825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1 </a:t>
            </a:r>
            <a:endParaRPr lang="en-GB" altLang="en-US" sz="4400"/>
          </a:p>
        </p:txBody>
      </p:sp>
      <p:sp>
        <p:nvSpPr>
          <p:cNvPr id="4114" name="TextBox 51"/>
          <p:cNvSpPr txBox="1">
            <a:spLocks noChangeArrowheads="1"/>
          </p:cNvSpPr>
          <p:nvPr/>
        </p:nvSpPr>
        <p:spPr bwMode="auto">
          <a:xfrm>
            <a:off x="3675063" y="6634163"/>
            <a:ext cx="11922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2 </a:t>
            </a:r>
            <a:r>
              <a:rPr lang="en-GB" altLang="en-US" sz="4400"/>
              <a:t> </a:t>
            </a:r>
          </a:p>
        </p:txBody>
      </p:sp>
      <p:sp>
        <p:nvSpPr>
          <p:cNvPr id="4115" name="TextBox 52"/>
          <p:cNvSpPr txBox="1">
            <a:spLocks noChangeArrowheads="1"/>
          </p:cNvSpPr>
          <p:nvPr/>
        </p:nvSpPr>
        <p:spPr bwMode="auto">
          <a:xfrm>
            <a:off x="3586163" y="5532438"/>
            <a:ext cx="12604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3 </a:t>
            </a:r>
            <a:r>
              <a:rPr lang="en-GB" altLang="en-US" sz="4400"/>
              <a:t> </a:t>
            </a:r>
          </a:p>
        </p:txBody>
      </p:sp>
      <p:sp>
        <p:nvSpPr>
          <p:cNvPr id="4116" name="TextBox 53"/>
          <p:cNvSpPr txBox="1">
            <a:spLocks noChangeArrowheads="1"/>
          </p:cNvSpPr>
          <p:nvPr/>
        </p:nvSpPr>
        <p:spPr bwMode="auto">
          <a:xfrm>
            <a:off x="3675063" y="4471988"/>
            <a:ext cx="11922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4 </a:t>
            </a:r>
            <a:endParaRPr lang="en-GB" altLang="en-US" sz="4400"/>
          </a:p>
        </p:txBody>
      </p:sp>
      <p:sp>
        <p:nvSpPr>
          <p:cNvPr id="4117" name="TextBox 54"/>
          <p:cNvSpPr txBox="1">
            <a:spLocks noChangeArrowheads="1"/>
          </p:cNvSpPr>
          <p:nvPr/>
        </p:nvSpPr>
        <p:spPr bwMode="auto">
          <a:xfrm>
            <a:off x="3821113" y="3395663"/>
            <a:ext cx="1079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4118" name="TextBox 55"/>
          <p:cNvSpPr txBox="1">
            <a:spLocks noChangeArrowheads="1"/>
          </p:cNvSpPr>
          <p:nvPr/>
        </p:nvSpPr>
        <p:spPr bwMode="auto">
          <a:xfrm>
            <a:off x="3852863" y="2336800"/>
            <a:ext cx="10541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6 </a:t>
            </a:r>
            <a:endParaRPr lang="en-GB" altLang="en-US" sz="4400">
              <a:solidFill>
                <a:schemeClr val="bg1"/>
              </a:solidFill>
            </a:endParaRPr>
          </a:p>
        </p:txBody>
      </p:sp>
      <p:sp>
        <p:nvSpPr>
          <p:cNvPr id="4119" name="TextBox 56"/>
          <p:cNvSpPr txBox="1">
            <a:spLocks noChangeArrowheads="1"/>
          </p:cNvSpPr>
          <p:nvPr/>
        </p:nvSpPr>
        <p:spPr bwMode="auto">
          <a:xfrm>
            <a:off x="3852863" y="1127125"/>
            <a:ext cx="10541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7</a:t>
            </a:r>
            <a:endParaRPr lang="en-GB" altLang="en-US" sz="4400">
              <a:solidFill>
                <a:schemeClr val="bg1"/>
              </a:solidFill>
            </a:endParaRPr>
          </a:p>
        </p:txBody>
      </p:sp>
      <p:grpSp>
        <p:nvGrpSpPr>
          <p:cNvPr id="4120" name="Group 134"/>
          <p:cNvGrpSpPr>
            <a:grpSpLocks/>
          </p:cNvGrpSpPr>
          <p:nvPr/>
        </p:nvGrpSpPr>
        <p:grpSpPr bwMode="auto">
          <a:xfrm>
            <a:off x="5229225" y="6338888"/>
            <a:ext cx="538163" cy="1085850"/>
            <a:chOff x="3900488" y="4941888"/>
            <a:chExt cx="917575" cy="1852612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081838" y="5361704"/>
              <a:ext cx="573822" cy="7854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Rounded Rectangle 115"/>
            <p:cNvSpPr/>
            <p:nvPr/>
          </p:nvSpPr>
          <p:spPr bwMode="auto">
            <a:xfrm>
              <a:off x="4417470" y="6133627"/>
              <a:ext cx="203002" cy="330437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Rounded Rectangle 115"/>
            <p:cNvSpPr/>
            <p:nvPr/>
          </p:nvSpPr>
          <p:spPr bwMode="auto">
            <a:xfrm flipH="1">
              <a:off x="4098079" y="6144461"/>
              <a:ext cx="203002" cy="330437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" name="Oval 114"/>
            <p:cNvSpPr/>
            <p:nvPr/>
          </p:nvSpPr>
          <p:spPr bwMode="auto">
            <a:xfrm>
              <a:off x="4035823" y="5453793"/>
              <a:ext cx="663144" cy="739421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052064" y="4941888"/>
              <a:ext cx="606303" cy="593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133265" y="5155858"/>
              <a:ext cx="446608" cy="31960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4" name="Oval 114"/>
            <p:cNvSpPr/>
            <p:nvPr/>
          </p:nvSpPr>
          <p:spPr bwMode="auto">
            <a:xfrm>
              <a:off x="4098079" y="5556716"/>
              <a:ext cx="522394" cy="636498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5" name="Rounded Rectangle 116"/>
            <p:cNvSpPr/>
            <p:nvPr/>
          </p:nvSpPr>
          <p:spPr bwMode="auto">
            <a:xfrm>
              <a:off x="4417470" y="6464063"/>
              <a:ext cx="400593" cy="330437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6" name="Rounded Rectangle 116"/>
            <p:cNvSpPr/>
            <p:nvPr/>
          </p:nvSpPr>
          <p:spPr bwMode="auto">
            <a:xfrm flipH="1">
              <a:off x="3900488" y="6461354"/>
              <a:ext cx="400593" cy="330437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4658366" y="5895279"/>
              <a:ext cx="154283" cy="2193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Isosceles Triangle 120"/>
            <p:cNvSpPr/>
            <p:nvPr/>
          </p:nvSpPr>
          <p:spPr bwMode="auto">
            <a:xfrm>
              <a:off x="4655660" y="5524214"/>
              <a:ext cx="140749" cy="373773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9" name="Rounded Rectangle 48"/>
            <p:cNvSpPr/>
            <p:nvPr/>
          </p:nvSpPr>
          <p:spPr bwMode="auto">
            <a:xfrm flipH="1">
              <a:off x="3930263" y="5916947"/>
              <a:ext cx="151576" cy="2166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0" name="Isosceles Triangle 120"/>
            <p:cNvSpPr/>
            <p:nvPr/>
          </p:nvSpPr>
          <p:spPr bwMode="auto">
            <a:xfrm flipH="1">
              <a:off x="3932969" y="5545882"/>
              <a:ext cx="154283" cy="371065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3922142" y="6103832"/>
              <a:ext cx="165110" cy="97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4647540" y="6109249"/>
              <a:ext cx="165110" cy="1002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4121" name="Group 150"/>
          <p:cNvGrpSpPr>
            <a:grpSpLocks/>
          </p:cNvGrpSpPr>
          <p:nvPr/>
        </p:nvGrpSpPr>
        <p:grpSpPr bwMode="auto">
          <a:xfrm>
            <a:off x="5233988" y="5081588"/>
            <a:ext cx="550862" cy="1100137"/>
            <a:chOff x="2752725" y="4867275"/>
            <a:chExt cx="939800" cy="1879600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2936893" y="5293100"/>
              <a:ext cx="582297" cy="80012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5" name="Rounded Rectangle 115"/>
            <p:cNvSpPr/>
            <p:nvPr/>
          </p:nvSpPr>
          <p:spPr bwMode="auto">
            <a:xfrm>
              <a:off x="3280854" y="6076946"/>
              <a:ext cx="203128" cy="333608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6" name="Rounded Rectangle 115"/>
            <p:cNvSpPr/>
            <p:nvPr/>
          </p:nvSpPr>
          <p:spPr bwMode="auto">
            <a:xfrm flipH="1">
              <a:off x="2953144" y="6087795"/>
              <a:ext cx="205835" cy="333608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7" name="Oval 114"/>
            <p:cNvSpPr/>
            <p:nvPr/>
          </p:nvSpPr>
          <p:spPr bwMode="auto">
            <a:xfrm>
              <a:off x="2888143" y="5385317"/>
              <a:ext cx="677090" cy="751299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907101" y="4867275"/>
              <a:ext cx="617506" cy="59941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988351" y="5084256"/>
              <a:ext cx="455004" cy="325472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Oval 114"/>
            <p:cNvSpPr/>
            <p:nvPr/>
          </p:nvSpPr>
          <p:spPr bwMode="auto">
            <a:xfrm>
              <a:off x="2953144" y="5493808"/>
              <a:ext cx="530839" cy="642808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" name="Rounded Rectangle 116"/>
            <p:cNvSpPr/>
            <p:nvPr/>
          </p:nvSpPr>
          <p:spPr bwMode="auto">
            <a:xfrm>
              <a:off x="3280854" y="6410554"/>
              <a:ext cx="406254" cy="336321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2" name="Rounded Rectangle 116"/>
            <p:cNvSpPr/>
            <p:nvPr/>
          </p:nvSpPr>
          <p:spPr bwMode="auto">
            <a:xfrm flipH="1">
              <a:off x="2752725" y="6407843"/>
              <a:ext cx="406254" cy="336321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3524607" y="5835553"/>
              <a:ext cx="154377" cy="219694"/>
            </a:xfrm>
            <a:prstGeom prst="roundRect">
              <a:avLst/>
            </a:pr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4" name="Isosceles Triangle 120"/>
            <p:cNvSpPr/>
            <p:nvPr/>
          </p:nvSpPr>
          <p:spPr bwMode="auto">
            <a:xfrm>
              <a:off x="3519190" y="5458549"/>
              <a:ext cx="143544" cy="379717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Rounded Rectangle 64"/>
            <p:cNvSpPr/>
            <p:nvPr/>
          </p:nvSpPr>
          <p:spPr bwMode="auto">
            <a:xfrm flipH="1">
              <a:off x="2782516" y="5857252"/>
              <a:ext cx="154377" cy="219694"/>
            </a:xfrm>
            <a:prstGeom prst="roundRect">
              <a:avLst/>
            </a:pr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6" name="Isosceles Triangle 120"/>
            <p:cNvSpPr/>
            <p:nvPr/>
          </p:nvSpPr>
          <p:spPr bwMode="auto">
            <a:xfrm flipH="1">
              <a:off x="2787933" y="5480247"/>
              <a:ext cx="154377" cy="377004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7" name="Oval 66"/>
            <p:cNvSpPr/>
            <p:nvPr/>
          </p:nvSpPr>
          <p:spPr>
            <a:xfrm>
              <a:off x="2777099" y="6038974"/>
              <a:ext cx="165211" cy="97642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8" name="Oval 67"/>
            <p:cNvSpPr/>
            <p:nvPr/>
          </p:nvSpPr>
          <p:spPr>
            <a:xfrm>
              <a:off x="3527316" y="6022701"/>
              <a:ext cx="165209" cy="97642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4122" name="Group 166"/>
          <p:cNvGrpSpPr>
            <a:grpSpLocks/>
          </p:cNvGrpSpPr>
          <p:nvPr/>
        </p:nvGrpSpPr>
        <p:grpSpPr bwMode="auto">
          <a:xfrm>
            <a:off x="6019800" y="5081588"/>
            <a:ext cx="539750" cy="1087437"/>
            <a:chOff x="1531938" y="4894263"/>
            <a:chExt cx="920750" cy="1855787"/>
          </a:xfrm>
        </p:grpSpPr>
        <p:sp>
          <p:nvSpPr>
            <p:cNvPr id="70" name="Rounded Rectangle 69"/>
            <p:cNvSpPr/>
            <p:nvPr/>
          </p:nvSpPr>
          <p:spPr bwMode="auto">
            <a:xfrm>
              <a:off x="1713381" y="5316895"/>
              <a:ext cx="574115" cy="78837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1" name="Rounded Rectangle 115"/>
            <p:cNvSpPr/>
            <p:nvPr/>
          </p:nvSpPr>
          <p:spPr bwMode="auto">
            <a:xfrm>
              <a:off x="2051891" y="6089010"/>
              <a:ext cx="200399" cy="330520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Rounded Rectangle 115"/>
            <p:cNvSpPr/>
            <p:nvPr/>
          </p:nvSpPr>
          <p:spPr bwMode="auto">
            <a:xfrm flipH="1">
              <a:off x="1729629" y="6099847"/>
              <a:ext cx="203106" cy="330520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3" name="Oval 114"/>
            <p:cNvSpPr/>
            <p:nvPr/>
          </p:nvSpPr>
          <p:spPr bwMode="auto">
            <a:xfrm>
              <a:off x="1667342" y="5406297"/>
              <a:ext cx="663482" cy="739607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683591" y="4894263"/>
              <a:ext cx="609321" cy="593309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1764834" y="5108287"/>
              <a:ext cx="446835" cy="3196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6" name="Oval 114"/>
            <p:cNvSpPr/>
            <p:nvPr/>
          </p:nvSpPr>
          <p:spPr bwMode="auto">
            <a:xfrm>
              <a:off x="1729629" y="5511956"/>
              <a:ext cx="522660" cy="633948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7" name="Rounded Rectangle 116"/>
            <p:cNvSpPr/>
            <p:nvPr/>
          </p:nvSpPr>
          <p:spPr bwMode="auto">
            <a:xfrm>
              <a:off x="2051891" y="6419530"/>
              <a:ext cx="398090" cy="330520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8" name="Rounded Rectangle 116"/>
            <p:cNvSpPr/>
            <p:nvPr/>
          </p:nvSpPr>
          <p:spPr bwMode="auto">
            <a:xfrm flipH="1">
              <a:off x="1531938" y="6416822"/>
              <a:ext cx="400797" cy="330520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 bwMode="auto">
            <a:xfrm>
              <a:off x="2292912" y="5850602"/>
              <a:ext cx="151653" cy="216734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0" name="Isosceles Triangle 120"/>
            <p:cNvSpPr/>
            <p:nvPr/>
          </p:nvSpPr>
          <p:spPr bwMode="auto">
            <a:xfrm>
              <a:off x="2287495" y="5476736"/>
              <a:ext cx="140821" cy="373867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 bwMode="auto">
            <a:xfrm flipH="1">
              <a:off x="1561728" y="5869568"/>
              <a:ext cx="151653" cy="219443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2" name="Isosceles Triangle 120"/>
            <p:cNvSpPr/>
            <p:nvPr/>
          </p:nvSpPr>
          <p:spPr bwMode="auto">
            <a:xfrm flipH="1">
              <a:off x="1564435" y="5498409"/>
              <a:ext cx="154362" cy="371158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3" name="Oval 82"/>
            <p:cNvSpPr/>
            <p:nvPr/>
          </p:nvSpPr>
          <p:spPr>
            <a:xfrm>
              <a:off x="1548187" y="6037537"/>
              <a:ext cx="165194" cy="100239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4" name="Oval 83"/>
            <p:cNvSpPr/>
            <p:nvPr/>
          </p:nvSpPr>
          <p:spPr>
            <a:xfrm>
              <a:off x="2287495" y="6026700"/>
              <a:ext cx="165193" cy="100239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4123" name="Group 12"/>
          <p:cNvGrpSpPr>
            <a:grpSpLocks/>
          </p:cNvGrpSpPr>
          <p:nvPr/>
        </p:nvGrpSpPr>
        <p:grpSpPr bwMode="auto">
          <a:xfrm>
            <a:off x="6010275" y="7654925"/>
            <a:ext cx="455613" cy="1227138"/>
            <a:chOff x="3632414" y="4249455"/>
            <a:chExt cx="1147404" cy="3330064"/>
          </a:xfrm>
        </p:grpSpPr>
        <p:sp>
          <p:nvSpPr>
            <p:cNvPr id="86" name="Isosceles Triangle 13"/>
            <p:cNvSpPr/>
            <p:nvPr/>
          </p:nvSpPr>
          <p:spPr>
            <a:xfrm flipV="1">
              <a:off x="3852301" y="5223057"/>
              <a:ext cx="711630" cy="1899817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chemeClr val="accent6">
                    <a:lumMod val="75000"/>
                  </a:schemeClr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7" name="Oval 86"/>
            <p:cNvSpPr/>
            <p:nvPr/>
          </p:nvSpPr>
          <p:spPr>
            <a:xfrm>
              <a:off x="3992227" y="5365221"/>
              <a:ext cx="427779" cy="409256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4168135" y="4249455"/>
              <a:ext cx="91953" cy="90469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9" name="Isosceles Triangle 88"/>
            <p:cNvSpPr/>
            <p:nvPr/>
          </p:nvSpPr>
          <p:spPr>
            <a:xfrm>
              <a:off x="4192123" y="4339924"/>
              <a:ext cx="43978" cy="28432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0" name="Isosceles Triangle 10"/>
            <p:cNvSpPr/>
            <p:nvPr/>
          </p:nvSpPr>
          <p:spPr>
            <a:xfrm>
              <a:off x="3896277" y="4624250"/>
              <a:ext cx="627675" cy="598807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4543940" y="5515999"/>
              <a:ext cx="235878" cy="409259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2" name="Freeform 91"/>
            <p:cNvSpPr/>
            <p:nvPr/>
          </p:nvSpPr>
          <p:spPr>
            <a:xfrm flipH="1">
              <a:off x="3632414" y="5515999"/>
              <a:ext cx="235878" cy="409259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3696381" y="6648997"/>
              <a:ext cx="251870" cy="904674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7255">
                  <a:moveTo>
                    <a:pt x="188119" y="0"/>
                  </a:moveTo>
                  <a:lnTo>
                    <a:pt x="2382" y="261937"/>
                  </a:lnTo>
                  <a:lnTo>
                    <a:pt x="0" y="907255"/>
                  </a:lnTo>
                  <a:lnTo>
                    <a:pt x="250032" y="485774"/>
                  </a:lnTo>
                  <a:lnTo>
                    <a:pt x="18811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467980" y="6679151"/>
              <a:ext cx="211888" cy="900368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5" name="Flowchart: Extract 23"/>
            <p:cNvSpPr/>
            <p:nvPr/>
          </p:nvSpPr>
          <p:spPr>
            <a:xfrm flipV="1">
              <a:off x="3676392" y="6916091"/>
              <a:ext cx="43976" cy="637580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6" name="Flowchart: Extract 23"/>
            <p:cNvSpPr/>
            <p:nvPr/>
          </p:nvSpPr>
          <p:spPr>
            <a:xfrm flipV="1">
              <a:off x="4663877" y="6916091"/>
              <a:ext cx="47975" cy="637580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7" name="Flowchart: Extract 23"/>
            <p:cNvSpPr/>
            <p:nvPr/>
          </p:nvSpPr>
          <p:spPr>
            <a:xfrm flipV="1">
              <a:off x="4132155" y="6842854"/>
              <a:ext cx="127933" cy="723739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Flowchart: Extract 23"/>
            <p:cNvSpPr/>
            <p:nvPr/>
          </p:nvSpPr>
          <p:spPr>
            <a:xfrm flipV="1">
              <a:off x="4176131" y="6842854"/>
              <a:ext cx="43978" cy="710817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9" name="Isosceles Triangle 21"/>
            <p:cNvSpPr/>
            <p:nvPr/>
          </p:nvSpPr>
          <p:spPr>
            <a:xfrm rot="12359915">
              <a:off x="3740359" y="5455687"/>
              <a:ext cx="67963" cy="508341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100" name="Isosceles Triangle 21"/>
            <p:cNvSpPr/>
            <p:nvPr/>
          </p:nvSpPr>
          <p:spPr>
            <a:xfrm rot="9240085" flipH="1">
              <a:off x="4603910" y="5455687"/>
              <a:ext cx="67963" cy="508341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grpSp>
        <p:nvGrpSpPr>
          <p:cNvPr id="4124" name="Group 33"/>
          <p:cNvGrpSpPr>
            <a:grpSpLocks/>
          </p:cNvGrpSpPr>
          <p:nvPr/>
        </p:nvGrpSpPr>
        <p:grpSpPr bwMode="auto">
          <a:xfrm>
            <a:off x="5275263" y="7672388"/>
            <a:ext cx="422275" cy="1227137"/>
            <a:chOff x="669757" y="3492529"/>
            <a:chExt cx="1781165" cy="5169401"/>
          </a:xfrm>
        </p:grpSpPr>
        <p:sp>
          <p:nvSpPr>
            <p:cNvPr id="102" name="Isosceles Triangle 13"/>
            <p:cNvSpPr/>
            <p:nvPr/>
          </p:nvSpPr>
          <p:spPr>
            <a:xfrm flipV="1">
              <a:off x="1011256" y="5003894"/>
              <a:ext cx="1104860" cy="2949166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rgbClr val="92D050"/>
                </a:gs>
                <a:gs pos="0">
                  <a:srgbClr val="00B050"/>
                </a:gs>
                <a:gs pos="100000">
                  <a:srgbClr val="92D05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3" name="Oval 102"/>
            <p:cNvSpPr/>
            <p:nvPr/>
          </p:nvSpPr>
          <p:spPr>
            <a:xfrm>
              <a:off x="1225532" y="5224578"/>
              <a:ext cx="669611" cy="63531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1500075" y="3492529"/>
              <a:ext cx="147314" cy="14043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5" name="Isosceles Triangle 104"/>
            <p:cNvSpPr/>
            <p:nvPr/>
          </p:nvSpPr>
          <p:spPr>
            <a:xfrm>
              <a:off x="1540251" y="3632963"/>
              <a:ext cx="66961" cy="441372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6" name="Isosceles Triangle 10"/>
            <p:cNvSpPr/>
            <p:nvPr/>
          </p:nvSpPr>
          <p:spPr>
            <a:xfrm>
              <a:off x="1078218" y="4074336"/>
              <a:ext cx="977632" cy="929558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2082634" y="5458641"/>
              <a:ext cx="368288" cy="63530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8" name="Freeform 107"/>
            <p:cNvSpPr/>
            <p:nvPr/>
          </p:nvSpPr>
          <p:spPr>
            <a:xfrm flipH="1">
              <a:off x="669757" y="5458641"/>
              <a:ext cx="368284" cy="63530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770197" y="7210754"/>
              <a:ext cx="388374" cy="1411051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  <a:gd name="connsiteX0" fmla="*/ 202486 w 250032"/>
                <a:gd name="connsiteY0" fmla="*/ 0 h 909649"/>
                <a:gd name="connsiteX1" fmla="*/ 2382 w 250032"/>
                <a:gd name="connsiteY1" fmla="*/ 264331 h 909649"/>
                <a:gd name="connsiteX2" fmla="*/ 0 w 250032"/>
                <a:gd name="connsiteY2" fmla="*/ 909649 h 909649"/>
                <a:gd name="connsiteX3" fmla="*/ 250032 w 250032"/>
                <a:gd name="connsiteY3" fmla="*/ 488168 h 909649"/>
                <a:gd name="connsiteX4" fmla="*/ 202486 w 250032"/>
                <a:gd name="connsiteY4" fmla="*/ 0 h 90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9649">
                  <a:moveTo>
                    <a:pt x="202486" y="0"/>
                  </a:moveTo>
                  <a:lnTo>
                    <a:pt x="2382" y="264331"/>
                  </a:lnTo>
                  <a:lnTo>
                    <a:pt x="0" y="909649"/>
                  </a:lnTo>
                  <a:lnTo>
                    <a:pt x="250032" y="488168"/>
                  </a:lnTo>
                  <a:lnTo>
                    <a:pt x="202486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1968802" y="7264254"/>
              <a:ext cx="328107" cy="1397676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1" name="Flowchart: Extract 23"/>
            <p:cNvSpPr/>
            <p:nvPr/>
          </p:nvSpPr>
          <p:spPr>
            <a:xfrm flipV="1">
              <a:off x="736718" y="7632062"/>
              <a:ext cx="73655" cy="98974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2" name="Flowchart: Extract 23"/>
            <p:cNvSpPr/>
            <p:nvPr/>
          </p:nvSpPr>
          <p:spPr>
            <a:xfrm flipV="1">
              <a:off x="2276823" y="7632062"/>
              <a:ext cx="66961" cy="98974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3" name="Flowchart: Extract 23"/>
            <p:cNvSpPr/>
            <p:nvPr/>
          </p:nvSpPr>
          <p:spPr>
            <a:xfrm flipV="1">
              <a:off x="1446506" y="7518377"/>
              <a:ext cx="200883" cy="112349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4" name="Flowchart: Extract 23"/>
            <p:cNvSpPr/>
            <p:nvPr/>
          </p:nvSpPr>
          <p:spPr>
            <a:xfrm flipV="1">
              <a:off x="1513467" y="7518377"/>
              <a:ext cx="66961" cy="1103428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5" name="Isosceles Triangle 21"/>
            <p:cNvSpPr/>
            <p:nvPr/>
          </p:nvSpPr>
          <p:spPr>
            <a:xfrm rot="12359915">
              <a:off x="837158" y="5365017"/>
              <a:ext cx="107138" cy="789120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116" name="Isosceles Triangle 21"/>
            <p:cNvSpPr/>
            <p:nvPr/>
          </p:nvSpPr>
          <p:spPr>
            <a:xfrm rot="9240085" flipH="1">
              <a:off x="2176379" y="5365017"/>
              <a:ext cx="107138" cy="789120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grpSp>
        <p:nvGrpSpPr>
          <p:cNvPr id="4125" name="Group 57"/>
          <p:cNvGrpSpPr>
            <a:grpSpLocks/>
          </p:cNvGrpSpPr>
          <p:nvPr/>
        </p:nvGrpSpPr>
        <p:grpSpPr bwMode="auto">
          <a:xfrm>
            <a:off x="6086475" y="6313488"/>
            <a:ext cx="423863" cy="1233487"/>
            <a:chOff x="816417" y="3534916"/>
            <a:chExt cx="1781165" cy="5169401"/>
          </a:xfrm>
        </p:grpSpPr>
        <p:sp>
          <p:nvSpPr>
            <p:cNvPr id="118" name="Isosceles Triangle 13"/>
            <p:cNvSpPr/>
            <p:nvPr/>
          </p:nvSpPr>
          <p:spPr>
            <a:xfrm flipV="1">
              <a:off x="1156641" y="5045151"/>
              <a:ext cx="1107390" cy="2953945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rgbClr val="DB0BAE"/>
                </a:gs>
                <a:gs pos="0">
                  <a:srgbClr val="7030A0"/>
                </a:gs>
                <a:gs pos="100000">
                  <a:srgbClr val="DB0BA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9" name="Oval 118"/>
            <p:cNvSpPr/>
            <p:nvPr/>
          </p:nvSpPr>
          <p:spPr>
            <a:xfrm>
              <a:off x="1376783" y="5264703"/>
              <a:ext cx="660433" cy="632036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0" name="Oval 119"/>
            <p:cNvSpPr/>
            <p:nvPr/>
          </p:nvSpPr>
          <p:spPr>
            <a:xfrm>
              <a:off x="1650297" y="3534916"/>
              <a:ext cx="140089" cy="139712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1" name="Isosceles Triangle 120"/>
            <p:cNvSpPr/>
            <p:nvPr/>
          </p:nvSpPr>
          <p:spPr>
            <a:xfrm>
              <a:off x="1683650" y="3674628"/>
              <a:ext cx="73383" cy="44575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2" name="Isosceles Triangle 10"/>
            <p:cNvSpPr/>
            <p:nvPr/>
          </p:nvSpPr>
          <p:spPr>
            <a:xfrm>
              <a:off x="1230020" y="4120383"/>
              <a:ext cx="967300" cy="924769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2230674" y="5504212"/>
              <a:ext cx="366908" cy="63203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4" name="Freeform 123"/>
            <p:cNvSpPr/>
            <p:nvPr/>
          </p:nvSpPr>
          <p:spPr>
            <a:xfrm flipH="1">
              <a:off x="816417" y="5504212"/>
              <a:ext cx="366908" cy="63203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916484" y="7253957"/>
              <a:ext cx="386919" cy="1410442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  <a:gd name="connsiteX0" fmla="*/ 202486 w 250032"/>
                <a:gd name="connsiteY0" fmla="*/ 0 h 909649"/>
                <a:gd name="connsiteX1" fmla="*/ 2382 w 250032"/>
                <a:gd name="connsiteY1" fmla="*/ 264331 h 909649"/>
                <a:gd name="connsiteX2" fmla="*/ 0 w 250032"/>
                <a:gd name="connsiteY2" fmla="*/ 909649 h 909649"/>
                <a:gd name="connsiteX3" fmla="*/ 250032 w 250032"/>
                <a:gd name="connsiteY3" fmla="*/ 488168 h 909649"/>
                <a:gd name="connsiteX4" fmla="*/ 202486 w 250032"/>
                <a:gd name="connsiteY4" fmla="*/ 0 h 90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9649">
                  <a:moveTo>
                    <a:pt x="202486" y="0"/>
                  </a:moveTo>
                  <a:lnTo>
                    <a:pt x="2382" y="264331"/>
                  </a:lnTo>
                  <a:lnTo>
                    <a:pt x="0" y="909649"/>
                  </a:lnTo>
                  <a:lnTo>
                    <a:pt x="250032" y="488168"/>
                  </a:lnTo>
                  <a:lnTo>
                    <a:pt x="202486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2117268" y="7300530"/>
              <a:ext cx="326878" cy="1403787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7" name="Flowchart: Extract 23"/>
            <p:cNvSpPr/>
            <p:nvPr/>
          </p:nvSpPr>
          <p:spPr>
            <a:xfrm flipV="1">
              <a:off x="883127" y="7673100"/>
              <a:ext cx="73383" cy="991299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8" name="Flowchart: Extract 23"/>
            <p:cNvSpPr/>
            <p:nvPr/>
          </p:nvSpPr>
          <p:spPr>
            <a:xfrm flipV="1">
              <a:off x="2417462" y="7673100"/>
              <a:ext cx="73383" cy="991299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9" name="Flowchart: Extract 23"/>
            <p:cNvSpPr/>
            <p:nvPr/>
          </p:nvSpPr>
          <p:spPr>
            <a:xfrm flipV="1">
              <a:off x="1596929" y="7559996"/>
              <a:ext cx="193458" cy="1124364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0" name="Flowchart: Extract 23"/>
            <p:cNvSpPr/>
            <p:nvPr/>
          </p:nvSpPr>
          <p:spPr>
            <a:xfrm flipV="1">
              <a:off x="1656966" y="7559996"/>
              <a:ext cx="73383" cy="110440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1" name="Isosceles Triangle 21"/>
            <p:cNvSpPr/>
            <p:nvPr/>
          </p:nvSpPr>
          <p:spPr>
            <a:xfrm rot="12359915">
              <a:off x="983195" y="5411070"/>
              <a:ext cx="106736" cy="785057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132" name="Isosceles Triangle 21"/>
            <p:cNvSpPr/>
            <p:nvPr/>
          </p:nvSpPr>
          <p:spPr>
            <a:xfrm rot="9240085" flipH="1">
              <a:off x="2324068" y="5411070"/>
              <a:ext cx="106736" cy="785057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28"/>
          <p:cNvGrpSpPr>
            <a:grpSpLocks/>
          </p:cNvGrpSpPr>
          <p:nvPr/>
        </p:nvGrpSpPr>
        <p:grpSpPr bwMode="auto">
          <a:xfrm>
            <a:off x="-1588" y="0"/>
            <a:ext cx="6859588" cy="9144000"/>
            <a:chOff x="-977" y="0"/>
            <a:chExt cx="6858977" cy="9144000"/>
          </a:xfrm>
        </p:grpSpPr>
        <p:sp>
          <p:nvSpPr>
            <p:cNvPr id="32" name="Rectangle 31"/>
            <p:cNvSpPr/>
            <p:nvPr/>
          </p:nvSpPr>
          <p:spPr>
            <a:xfrm>
              <a:off x="611" y="1662113"/>
              <a:ext cx="6857389" cy="7481887"/>
            </a:xfrm>
            <a:prstGeom prst="rect">
              <a:avLst/>
            </a:prstGeom>
            <a:gradFill>
              <a:gsLst>
                <a:gs pos="12000">
                  <a:srgbClr val="002060"/>
                </a:gs>
                <a:gs pos="0">
                  <a:schemeClr val="tx1"/>
                </a:gs>
                <a:gs pos="82000">
                  <a:srgbClr val="B8C9D6"/>
                </a:gs>
                <a:gs pos="64000">
                  <a:schemeClr val="accent1">
                    <a:tint val="44500"/>
                    <a:satMod val="160000"/>
                  </a:schemeClr>
                </a:gs>
                <a:gs pos="95000">
                  <a:srgbClr val="92D050"/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977" y="0"/>
              <a:ext cx="6857390" cy="16621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33" name="Trapezoid 32"/>
          <p:cNvSpPr/>
          <p:nvPr/>
        </p:nvSpPr>
        <p:spPr>
          <a:xfrm>
            <a:off x="346075" y="8623300"/>
            <a:ext cx="6151563" cy="517525"/>
          </a:xfrm>
          <a:prstGeom prst="trapezoid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>
                <a:solidFill>
                  <a:schemeClr val="tx1"/>
                </a:solidFill>
                <a:latin typeface="Stencil" pitchFamily="82" charset="0"/>
                <a:cs typeface="Mongolian Baiti" pitchFamily="66" charset="0"/>
              </a:rPr>
              <a:t>5	4	3	2	1</a:t>
            </a:r>
          </a:p>
        </p:txBody>
      </p:sp>
      <p:grpSp>
        <p:nvGrpSpPr>
          <p:cNvPr id="5124" name="Group 130"/>
          <p:cNvGrpSpPr>
            <a:grpSpLocks/>
          </p:cNvGrpSpPr>
          <p:nvPr/>
        </p:nvGrpSpPr>
        <p:grpSpPr bwMode="auto">
          <a:xfrm>
            <a:off x="147638" y="125413"/>
            <a:ext cx="6575425" cy="9015412"/>
            <a:chOff x="147918" y="125542"/>
            <a:chExt cx="6575611" cy="9014854"/>
          </a:xfrm>
        </p:grpSpPr>
        <p:sp>
          <p:nvSpPr>
            <p:cNvPr id="3" name="Rectangle 2"/>
            <p:cNvSpPr/>
            <p:nvPr/>
          </p:nvSpPr>
          <p:spPr>
            <a:xfrm>
              <a:off x="154268" y="6387841"/>
              <a:ext cx="6562911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47918" y="5303646"/>
              <a:ext cx="6562911" cy="10841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9505" y="4217864"/>
              <a:ext cx="6561324" cy="108578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7918" y="3133668"/>
              <a:ext cx="6562911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7918" y="125542"/>
              <a:ext cx="6562911" cy="177154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0618" y="7472037"/>
              <a:ext cx="6562911" cy="166835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47918" y="1897082"/>
              <a:ext cx="6562911" cy="123658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1" t="15939" r="-383" b="2029"/>
          <a:stretch>
            <a:fillRect/>
          </a:stretch>
        </p:blipFill>
        <p:spPr bwMode="auto">
          <a:xfrm>
            <a:off x="2690813" y="265113"/>
            <a:ext cx="1630362" cy="13970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126" name="TextBox 11"/>
          <p:cNvSpPr txBox="1">
            <a:spLocks noChangeArrowheads="1"/>
          </p:cNvSpPr>
          <p:nvPr/>
        </p:nvSpPr>
        <p:spPr bwMode="auto">
          <a:xfrm>
            <a:off x="180975" y="7499350"/>
            <a:ext cx="205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Launch pad</a:t>
            </a:r>
          </a:p>
        </p:txBody>
      </p:sp>
      <p:sp>
        <p:nvSpPr>
          <p:cNvPr id="5127" name="TextBox 51"/>
          <p:cNvSpPr txBox="1">
            <a:spLocks noChangeArrowheads="1"/>
          </p:cNvSpPr>
          <p:nvPr/>
        </p:nvSpPr>
        <p:spPr bwMode="auto">
          <a:xfrm>
            <a:off x="180975" y="6407150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Troposphere</a:t>
            </a:r>
          </a:p>
        </p:txBody>
      </p:sp>
      <p:sp>
        <p:nvSpPr>
          <p:cNvPr id="5128" name="TextBox 52"/>
          <p:cNvSpPr txBox="1">
            <a:spLocks noChangeArrowheads="1"/>
          </p:cNvSpPr>
          <p:nvPr/>
        </p:nvSpPr>
        <p:spPr bwMode="auto">
          <a:xfrm>
            <a:off x="180975" y="5305425"/>
            <a:ext cx="2427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Stratosphere</a:t>
            </a:r>
          </a:p>
        </p:txBody>
      </p:sp>
      <p:sp>
        <p:nvSpPr>
          <p:cNvPr id="5129" name="TextBox 53"/>
          <p:cNvSpPr txBox="1">
            <a:spLocks noChangeArrowheads="1"/>
          </p:cNvSpPr>
          <p:nvPr/>
        </p:nvSpPr>
        <p:spPr bwMode="auto">
          <a:xfrm>
            <a:off x="180975" y="4244975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Mesosphere</a:t>
            </a:r>
          </a:p>
        </p:txBody>
      </p:sp>
      <p:sp>
        <p:nvSpPr>
          <p:cNvPr id="5130" name="TextBox 54"/>
          <p:cNvSpPr txBox="1">
            <a:spLocks noChangeArrowheads="1"/>
          </p:cNvSpPr>
          <p:nvPr/>
        </p:nvSpPr>
        <p:spPr bwMode="auto">
          <a:xfrm>
            <a:off x="149225" y="3143250"/>
            <a:ext cx="254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Thermosphere</a:t>
            </a:r>
          </a:p>
        </p:txBody>
      </p:sp>
      <p:sp>
        <p:nvSpPr>
          <p:cNvPr id="5131" name="TextBox 55"/>
          <p:cNvSpPr txBox="1">
            <a:spLocks noChangeArrowheads="1"/>
          </p:cNvSpPr>
          <p:nvPr/>
        </p:nvSpPr>
        <p:spPr bwMode="auto">
          <a:xfrm>
            <a:off x="180975" y="2084388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Space</a:t>
            </a:r>
          </a:p>
        </p:txBody>
      </p:sp>
      <p:sp>
        <p:nvSpPr>
          <p:cNvPr id="5132" name="TextBox 56"/>
          <p:cNvSpPr txBox="1">
            <a:spLocks noChangeArrowheads="1"/>
          </p:cNvSpPr>
          <p:nvPr/>
        </p:nvSpPr>
        <p:spPr bwMode="auto">
          <a:xfrm>
            <a:off x="180975" y="146050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Moon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38" y="125413"/>
            <a:ext cx="213360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TextBox 11"/>
          <p:cNvSpPr txBox="1">
            <a:spLocks noChangeArrowheads="1"/>
          </p:cNvSpPr>
          <p:nvPr/>
        </p:nvSpPr>
        <p:spPr bwMode="auto">
          <a:xfrm>
            <a:off x="6223000" y="7866063"/>
            <a:ext cx="4937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1 </a:t>
            </a:r>
            <a:endParaRPr lang="en-GB" altLang="en-US" sz="4400"/>
          </a:p>
        </p:txBody>
      </p:sp>
      <p:sp>
        <p:nvSpPr>
          <p:cNvPr id="5135" name="TextBox 51"/>
          <p:cNvSpPr txBox="1">
            <a:spLocks noChangeArrowheads="1"/>
          </p:cNvSpPr>
          <p:nvPr/>
        </p:nvSpPr>
        <p:spPr bwMode="auto">
          <a:xfrm>
            <a:off x="5181600" y="6634163"/>
            <a:ext cx="15351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2 </a:t>
            </a:r>
            <a:r>
              <a:rPr lang="en-GB" altLang="en-US" sz="4400"/>
              <a:t> </a:t>
            </a:r>
          </a:p>
        </p:txBody>
      </p:sp>
      <p:sp>
        <p:nvSpPr>
          <p:cNvPr id="5136" name="TextBox 52"/>
          <p:cNvSpPr txBox="1">
            <a:spLocks noChangeArrowheads="1"/>
          </p:cNvSpPr>
          <p:nvPr/>
        </p:nvSpPr>
        <p:spPr bwMode="auto">
          <a:xfrm>
            <a:off x="5092700" y="5532438"/>
            <a:ext cx="16240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3 </a:t>
            </a:r>
            <a:r>
              <a:rPr lang="en-GB" altLang="en-US" sz="4400"/>
              <a:t> </a:t>
            </a:r>
          </a:p>
        </p:txBody>
      </p:sp>
      <p:sp>
        <p:nvSpPr>
          <p:cNvPr id="5137" name="TextBox 53"/>
          <p:cNvSpPr txBox="1">
            <a:spLocks noChangeArrowheads="1"/>
          </p:cNvSpPr>
          <p:nvPr/>
        </p:nvSpPr>
        <p:spPr bwMode="auto">
          <a:xfrm>
            <a:off x="5181600" y="4471988"/>
            <a:ext cx="15351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4 </a:t>
            </a:r>
            <a:endParaRPr lang="en-GB" altLang="en-US" sz="4400"/>
          </a:p>
        </p:txBody>
      </p:sp>
      <p:sp>
        <p:nvSpPr>
          <p:cNvPr id="5138" name="TextBox 54"/>
          <p:cNvSpPr txBox="1">
            <a:spLocks noChangeArrowheads="1"/>
          </p:cNvSpPr>
          <p:nvPr/>
        </p:nvSpPr>
        <p:spPr bwMode="auto">
          <a:xfrm>
            <a:off x="5327650" y="3395663"/>
            <a:ext cx="13890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5139" name="TextBox 55"/>
          <p:cNvSpPr txBox="1">
            <a:spLocks noChangeArrowheads="1"/>
          </p:cNvSpPr>
          <p:nvPr/>
        </p:nvSpPr>
        <p:spPr bwMode="auto">
          <a:xfrm>
            <a:off x="5359400" y="2336800"/>
            <a:ext cx="13573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6 </a:t>
            </a:r>
            <a:endParaRPr lang="en-GB" altLang="en-US" sz="4400">
              <a:solidFill>
                <a:schemeClr val="bg1"/>
              </a:solidFill>
            </a:endParaRPr>
          </a:p>
        </p:txBody>
      </p:sp>
      <p:sp>
        <p:nvSpPr>
          <p:cNvPr id="5140" name="TextBox 56"/>
          <p:cNvSpPr txBox="1">
            <a:spLocks noChangeArrowheads="1"/>
          </p:cNvSpPr>
          <p:nvPr/>
        </p:nvSpPr>
        <p:spPr bwMode="auto">
          <a:xfrm>
            <a:off x="5359400" y="1127125"/>
            <a:ext cx="13573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7</a:t>
            </a:r>
            <a:endParaRPr lang="en-GB" altLang="en-US" sz="4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8"/>
          <p:cNvGrpSpPr>
            <a:grpSpLocks/>
          </p:cNvGrpSpPr>
          <p:nvPr/>
        </p:nvGrpSpPr>
        <p:grpSpPr bwMode="auto">
          <a:xfrm>
            <a:off x="-1588" y="0"/>
            <a:ext cx="6859588" cy="9144000"/>
            <a:chOff x="-977" y="0"/>
            <a:chExt cx="6858977" cy="9144000"/>
          </a:xfrm>
        </p:grpSpPr>
        <p:sp>
          <p:nvSpPr>
            <p:cNvPr id="32" name="Rectangle 31"/>
            <p:cNvSpPr/>
            <p:nvPr/>
          </p:nvSpPr>
          <p:spPr>
            <a:xfrm>
              <a:off x="611" y="1662113"/>
              <a:ext cx="6857389" cy="7481887"/>
            </a:xfrm>
            <a:prstGeom prst="rect">
              <a:avLst/>
            </a:prstGeom>
            <a:gradFill>
              <a:gsLst>
                <a:gs pos="12000">
                  <a:srgbClr val="002060"/>
                </a:gs>
                <a:gs pos="0">
                  <a:schemeClr val="tx1"/>
                </a:gs>
                <a:gs pos="82000">
                  <a:srgbClr val="B8C9D6"/>
                </a:gs>
                <a:gs pos="64000">
                  <a:schemeClr val="accent1">
                    <a:tint val="44500"/>
                    <a:satMod val="160000"/>
                  </a:schemeClr>
                </a:gs>
                <a:gs pos="95000">
                  <a:srgbClr val="92D050"/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977" y="0"/>
              <a:ext cx="6857390" cy="16621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33" name="Trapezoid 32"/>
          <p:cNvSpPr/>
          <p:nvPr/>
        </p:nvSpPr>
        <p:spPr>
          <a:xfrm>
            <a:off x="346075" y="8623300"/>
            <a:ext cx="6151563" cy="517525"/>
          </a:xfrm>
          <a:prstGeom prst="trapezoid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2800" dirty="0">
                <a:solidFill>
                  <a:schemeClr val="tx1"/>
                </a:solidFill>
                <a:latin typeface="Stencil" pitchFamily="82" charset="0"/>
                <a:cs typeface="Mongolian Baiti" pitchFamily="66" charset="0"/>
              </a:rPr>
              <a:t>5	4	3	2	1</a:t>
            </a:r>
          </a:p>
        </p:txBody>
      </p:sp>
      <p:grpSp>
        <p:nvGrpSpPr>
          <p:cNvPr id="6148" name="Group 130"/>
          <p:cNvGrpSpPr>
            <a:grpSpLocks/>
          </p:cNvGrpSpPr>
          <p:nvPr/>
        </p:nvGrpSpPr>
        <p:grpSpPr bwMode="auto">
          <a:xfrm>
            <a:off x="147638" y="125413"/>
            <a:ext cx="6575425" cy="9015412"/>
            <a:chOff x="147918" y="125542"/>
            <a:chExt cx="6575611" cy="9014854"/>
          </a:xfrm>
        </p:grpSpPr>
        <p:sp>
          <p:nvSpPr>
            <p:cNvPr id="3" name="Rectangle 2"/>
            <p:cNvSpPr/>
            <p:nvPr/>
          </p:nvSpPr>
          <p:spPr>
            <a:xfrm>
              <a:off x="154268" y="6387841"/>
              <a:ext cx="6562911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47918" y="5303646"/>
              <a:ext cx="6562911" cy="10841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9505" y="4217864"/>
              <a:ext cx="6561324" cy="108578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7918" y="3133668"/>
              <a:ext cx="6562911" cy="108419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7918" y="125542"/>
              <a:ext cx="6562911" cy="177154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0618" y="7472037"/>
              <a:ext cx="6562911" cy="166835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47918" y="1897082"/>
              <a:ext cx="6562911" cy="123658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1" t="15939" r="-383" b="2029"/>
          <a:stretch>
            <a:fillRect/>
          </a:stretch>
        </p:blipFill>
        <p:spPr bwMode="auto">
          <a:xfrm>
            <a:off x="2690813" y="265113"/>
            <a:ext cx="1630362" cy="13970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150" name="TextBox 11"/>
          <p:cNvSpPr txBox="1">
            <a:spLocks noChangeArrowheads="1"/>
          </p:cNvSpPr>
          <p:nvPr/>
        </p:nvSpPr>
        <p:spPr bwMode="auto">
          <a:xfrm>
            <a:off x="180975" y="7499350"/>
            <a:ext cx="205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Launch pad</a:t>
            </a:r>
          </a:p>
        </p:txBody>
      </p:sp>
      <p:sp>
        <p:nvSpPr>
          <p:cNvPr id="6151" name="TextBox 51"/>
          <p:cNvSpPr txBox="1">
            <a:spLocks noChangeArrowheads="1"/>
          </p:cNvSpPr>
          <p:nvPr/>
        </p:nvSpPr>
        <p:spPr bwMode="auto">
          <a:xfrm>
            <a:off x="180975" y="6407150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Troposphere</a:t>
            </a:r>
          </a:p>
        </p:txBody>
      </p:sp>
      <p:sp>
        <p:nvSpPr>
          <p:cNvPr id="6152" name="TextBox 52"/>
          <p:cNvSpPr txBox="1">
            <a:spLocks noChangeArrowheads="1"/>
          </p:cNvSpPr>
          <p:nvPr/>
        </p:nvSpPr>
        <p:spPr bwMode="auto">
          <a:xfrm>
            <a:off x="180975" y="5305425"/>
            <a:ext cx="2427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Stratosphere</a:t>
            </a:r>
          </a:p>
        </p:txBody>
      </p:sp>
      <p:sp>
        <p:nvSpPr>
          <p:cNvPr id="6153" name="TextBox 53"/>
          <p:cNvSpPr txBox="1">
            <a:spLocks noChangeArrowheads="1"/>
          </p:cNvSpPr>
          <p:nvPr/>
        </p:nvSpPr>
        <p:spPr bwMode="auto">
          <a:xfrm>
            <a:off x="180975" y="4244975"/>
            <a:ext cx="229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Mesosphere</a:t>
            </a:r>
          </a:p>
        </p:txBody>
      </p:sp>
      <p:sp>
        <p:nvSpPr>
          <p:cNvPr id="6154" name="TextBox 54"/>
          <p:cNvSpPr txBox="1">
            <a:spLocks noChangeArrowheads="1"/>
          </p:cNvSpPr>
          <p:nvPr/>
        </p:nvSpPr>
        <p:spPr bwMode="auto">
          <a:xfrm>
            <a:off x="149225" y="3143250"/>
            <a:ext cx="254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Thermosphere</a:t>
            </a:r>
          </a:p>
        </p:txBody>
      </p:sp>
      <p:sp>
        <p:nvSpPr>
          <p:cNvPr id="6155" name="TextBox 55"/>
          <p:cNvSpPr txBox="1">
            <a:spLocks noChangeArrowheads="1"/>
          </p:cNvSpPr>
          <p:nvPr/>
        </p:nvSpPr>
        <p:spPr bwMode="auto">
          <a:xfrm>
            <a:off x="180975" y="2084388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Space</a:t>
            </a:r>
          </a:p>
        </p:txBody>
      </p:sp>
      <p:sp>
        <p:nvSpPr>
          <p:cNvPr id="6156" name="TextBox 56"/>
          <p:cNvSpPr txBox="1">
            <a:spLocks noChangeArrowheads="1"/>
          </p:cNvSpPr>
          <p:nvPr/>
        </p:nvSpPr>
        <p:spPr bwMode="auto">
          <a:xfrm>
            <a:off x="180975" y="146050"/>
            <a:ext cx="181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Moon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38" y="125413"/>
            <a:ext cx="213360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8" name="Group 12"/>
          <p:cNvGrpSpPr>
            <a:grpSpLocks/>
          </p:cNvGrpSpPr>
          <p:nvPr/>
        </p:nvGrpSpPr>
        <p:grpSpPr bwMode="auto">
          <a:xfrm>
            <a:off x="4340225" y="6211888"/>
            <a:ext cx="455613" cy="1227137"/>
            <a:chOff x="3632414" y="4249455"/>
            <a:chExt cx="1147404" cy="3330064"/>
          </a:xfrm>
        </p:grpSpPr>
        <p:sp>
          <p:nvSpPr>
            <p:cNvPr id="14" name="Isosceles Triangle 13"/>
            <p:cNvSpPr/>
            <p:nvPr/>
          </p:nvSpPr>
          <p:spPr>
            <a:xfrm flipV="1">
              <a:off x="3852301" y="5223058"/>
              <a:ext cx="711630" cy="1899816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chemeClr val="accent6">
                    <a:lumMod val="75000"/>
                  </a:schemeClr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992227" y="5365219"/>
              <a:ext cx="427779" cy="409259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4168135" y="4249455"/>
              <a:ext cx="91953" cy="9046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4192123" y="4339921"/>
              <a:ext cx="43978" cy="28432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Isosceles Triangle 10"/>
            <p:cNvSpPr/>
            <p:nvPr/>
          </p:nvSpPr>
          <p:spPr>
            <a:xfrm>
              <a:off x="3896277" y="4624248"/>
              <a:ext cx="627675" cy="598810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4543940" y="5516000"/>
              <a:ext cx="235878" cy="40925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 flipH="1">
              <a:off x="3632414" y="5516000"/>
              <a:ext cx="235878" cy="409256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696381" y="6648996"/>
              <a:ext cx="251870" cy="904675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7255">
                  <a:moveTo>
                    <a:pt x="188119" y="0"/>
                  </a:moveTo>
                  <a:lnTo>
                    <a:pt x="2382" y="261937"/>
                  </a:lnTo>
                  <a:lnTo>
                    <a:pt x="0" y="907255"/>
                  </a:lnTo>
                  <a:lnTo>
                    <a:pt x="250032" y="485774"/>
                  </a:lnTo>
                  <a:lnTo>
                    <a:pt x="18811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4467980" y="6679153"/>
              <a:ext cx="211888" cy="900366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" name="Flowchart: Extract 23"/>
            <p:cNvSpPr/>
            <p:nvPr/>
          </p:nvSpPr>
          <p:spPr>
            <a:xfrm flipV="1">
              <a:off x="3676392" y="6916091"/>
              <a:ext cx="43976" cy="637580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Flowchart: Extract 23"/>
            <p:cNvSpPr/>
            <p:nvPr/>
          </p:nvSpPr>
          <p:spPr>
            <a:xfrm flipV="1">
              <a:off x="4663877" y="6916091"/>
              <a:ext cx="47975" cy="637580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Flowchart: Extract 23"/>
            <p:cNvSpPr/>
            <p:nvPr/>
          </p:nvSpPr>
          <p:spPr>
            <a:xfrm flipV="1">
              <a:off x="4132155" y="6842856"/>
              <a:ext cx="127933" cy="723740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6" name="Flowchart: Extract 23"/>
            <p:cNvSpPr/>
            <p:nvPr/>
          </p:nvSpPr>
          <p:spPr>
            <a:xfrm flipV="1">
              <a:off x="4176131" y="6842856"/>
              <a:ext cx="43978" cy="710815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Isosceles Triangle 21"/>
            <p:cNvSpPr/>
            <p:nvPr/>
          </p:nvSpPr>
          <p:spPr>
            <a:xfrm rot="12359915">
              <a:off x="3740359" y="5455688"/>
              <a:ext cx="67963" cy="508341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28" name="Isosceles Triangle 21"/>
            <p:cNvSpPr/>
            <p:nvPr/>
          </p:nvSpPr>
          <p:spPr>
            <a:xfrm rot="9240085" flipH="1">
              <a:off x="4603910" y="5455688"/>
              <a:ext cx="67963" cy="508341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grpSp>
        <p:nvGrpSpPr>
          <p:cNvPr id="6159" name="Group 33"/>
          <p:cNvGrpSpPr>
            <a:grpSpLocks/>
          </p:cNvGrpSpPr>
          <p:nvPr/>
        </p:nvGrpSpPr>
        <p:grpSpPr bwMode="auto">
          <a:xfrm>
            <a:off x="2690813" y="3111500"/>
            <a:ext cx="422275" cy="1227138"/>
            <a:chOff x="669757" y="3492529"/>
            <a:chExt cx="1781165" cy="5169401"/>
          </a:xfrm>
        </p:grpSpPr>
        <p:sp>
          <p:nvSpPr>
            <p:cNvPr id="35" name="Isosceles Triangle 13"/>
            <p:cNvSpPr/>
            <p:nvPr/>
          </p:nvSpPr>
          <p:spPr>
            <a:xfrm flipV="1">
              <a:off x="1011256" y="5003893"/>
              <a:ext cx="1104860" cy="2949168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rgbClr val="92D050"/>
                </a:gs>
                <a:gs pos="0">
                  <a:srgbClr val="00B050"/>
                </a:gs>
                <a:gs pos="100000">
                  <a:srgbClr val="92D05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1225532" y="5224581"/>
              <a:ext cx="669611" cy="635306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1500075" y="3492529"/>
              <a:ext cx="147314" cy="14043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1540251" y="3632968"/>
              <a:ext cx="66961" cy="441372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9" name="Isosceles Triangle 10"/>
            <p:cNvSpPr/>
            <p:nvPr/>
          </p:nvSpPr>
          <p:spPr>
            <a:xfrm>
              <a:off x="1078218" y="4074339"/>
              <a:ext cx="977632" cy="929553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082634" y="5458639"/>
              <a:ext cx="368288" cy="635310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" name="Freeform 40"/>
            <p:cNvSpPr/>
            <p:nvPr/>
          </p:nvSpPr>
          <p:spPr>
            <a:xfrm flipH="1">
              <a:off x="669757" y="5458639"/>
              <a:ext cx="368284" cy="635310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770197" y="7210751"/>
              <a:ext cx="388374" cy="1411054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  <a:gd name="connsiteX0" fmla="*/ 202486 w 250032"/>
                <a:gd name="connsiteY0" fmla="*/ 0 h 909649"/>
                <a:gd name="connsiteX1" fmla="*/ 2382 w 250032"/>
                <a:gd name="connsiteY1" fmla="*/ 264331 h 909649"/>
                <a:gd name="connsiteX2" fmla="*/ 0 w 250032"/>
                <a:gd name="connsiteY2" fmla="*/ 909649 h 909649"/>
                <a:gd name="connsiteX3" fmla="*/ 250032 w 250032"/>
                <a:gd name="connsiteY3" fmla="*/ 488168 h 909649"/>
                <a:gd name="connsiteX4" fmla="*/ 202486 w 250032"/>
                <a:gd name="connsiteY4" fmla="*/ 0 h 90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9649">
                  <a:moveTo>
                    <a:pt x="202486" y="0"/>
                  </a:moveTo>
                  <a:lnTo>
                    <a:pt x="2382" y="264331"/>
                  </a:lnTo>
                  <a:lnTo>
                    <a:pt x="0" y="909649"/>
                  </a:lnTo>
                  <a:lnTo>
                    <a:pt x="250032" y="488168"/>
                  </a:lnTo>
                  <a:lnTo>
                    <a:pt x="202486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968802" y="7264251"/>
              <a:ext cx="328107" cy="1397679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4" name="Flowchart: Extract 23"/>
            <p:cNvSpPr/>
            <p:nvPr/>
          </p:nvSpPr>
          <p:spPr>
            <a:xfrm flipV="1">
              <a:off x="736718" y="7632063"/>
              <a:ext cx="73655" cy="98974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5" name="Flowchart: Extract 23"/>
            <p:cNvSpPr/>
            <p:nvPr/>
          </p:nvSpPr>
          <p:spPr>
            <a:xfrm flipV="1">
              <a:off x="2276823" y="7632063"/>
              <a:ext cx="66961" cy="98974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6" name="Flowchart: Extract 23"/>
            <p:cNvSpPr/>
            <p:nvPr/>
          </p:nvSpPr>
          <p:spPr>
            <a:xfrm flipV="1">
              <a:off x="1446506" y="7518374"/>
              <a:ext cx="200883" cy="1123492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7" name="Flowchart: Extract 23"/>
            <p:cNvSpPr/>
            <p:nvPr/>
          </p:nvSpPr>
          <p:spPr>
            <a:xfrm flipV="1">
              <a:off x="1513467" y="7518374"/>
              <a:ext cx="66961" cy="1103431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Isosceles Triangle 21"/>
            <p:cNvSpPr/>
            <p:nvPr/>
          </p:nvSpPr>
          <p:spPr>
            <a:xfrm rot="12359915">
              <a:off x="837158" y="5365015"/>
              <a:ext cx="107138" cy="789119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49" name="Isosceles Triangle 21"/>
            <p:cNvSpPr/>
            <p:nvPr/>
          </p:nvSpPr>
          <p:spPr>
            <a:xfrm rot="9240085" flipH="1">
              <a:off x="2176379" y="5365015"/>
              <a:ext cx="107138" cy="789119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grpSp>
        <p:nvGrpSpPr>
          <p:cNvPr id="6160" name="Group 57"/>
          <p:cNvGrpSpPr>
            <a:grpSpLocks/>
          </p:cNvGrpSpPr>
          <p:nvPr/>
        </p:nvGrpSpPr>
        <p:grpSpPr bwMode="auto">
          <a:xfrm>
            <a:off x="5597525" y="7794625"/>
            <a:ext cx="423863" cy="1233488"/>
            <a:chOff x="816417" y="3534916"/>
            <a:chExt cx="1781165" cy="5169401"/>
          </a:xfrm>
        </p:grpSpPr>
        <p:sp>
          <p:nvSpPr>
            <p:cNvPr id="59" name="Isosceles Triangle 13"/>
            <p:cNvSpPr/>
            <p:nvPr/>
          </p:nvSpPr>
          <p:spPr>
            <a:xfrm flipV="1">
              <a:off x="1156641" y="5045154"/>
              <a:ext cx="1107390" cy="2953942"/>
            </a:xfrm>
            <a:custGeom>
              <a:avLst/>
              <a:gdLst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626605 w 626605"/>
                <a:gd name="connsiteY2" fmla="*/ 1903957 h 1903957"/>
                <a:gd name="connsiteX3" fmla="*/ 0 w 626605"/>
                <a:gd name="connsiteY3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342607 w 626605"/>
                <a:gd name="connsiteY2" fmla="*/ 159705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313303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903957 h 1903957"/>
                <a:gd name="connsiteX1" fmla="*/ 9547 w 626605"/>
                <a:gd name="connsiteY1" fmla="*/ 0 h 1903957"/>
                <a:gd name="connsiteX2" fmla="*/ 568076 w 626605"/>
                <a:gd name="connsiteY2" fmla="*/ 6261 h 1903957"/>
                <a:gd name="connsiteX3" fmla="*/ 626605 w 626605"/>
                <a:gd name="connsiteY3" fmla="*/ 1903957 h 1903957"/>
                <a:gd name="connsiteX4" fmla="*/ 0 w 626605"/>
                <a:gd name="connsiteY4" fmla="*/ 1903957 h 1903957"/>
                <a:gd name="connsiteX0" fmla="*/ 0 w 626605"/>
                <a:gd name="connsiteY0" fmla="*/ 1897696 h 1897696"/>
                <a:gd name="connsiteX1" fmla="*/ 12678 w 626605"/>
                <a:gd name="connsiteY1" fmla="*/ 21923 h 1897696"/>
                <a:gd name="connsiteX2" fmla="*/ 568076 w 626605"/>
                <a:gd name="connsiteY2" fmla="*/ 0 h 1897696"/>
                <a:gd name="connsiteX3" fmla="*/ 626605 w 626605"/>
                <a:gd name="connsiteY3" fmla="*/ 1897696 h 1897696"/>
                <a:gd name="connsiteX4" fmla="*/ 0 w 626605"/>
                <a:gd name="connsiteY4" fmla="*/ 1897696 h 1897696"/>
                <a:gd name="connsiteX0" fmla="*/ 48504 w 675109"/>
                <a:gd name="connsiteY0" fmla="*/ 1897696 h 1897696"/>
                <a:gd name="connsiteX1" fmla="*/ 61182 w 675109"/>
                <a:gd name="connsiteY1" fmla="*/ 21923 h 1897696"/>
                <a:gd name="connsiteX2" fmla="*/ 616580 w 675109"/>
                <a:gd name="connsiteY2" fmla="*/ 0 h 1897696"/>
                <a:gd name="connsiteX3" fmla="*/ 675109 w 675109"/>
                <a:gd name="connsiteY3" fmla="*/ 1897696 h 1897696"/>
                <a:gd name="connsiteX4" fmla="*/ 48504 w 675109"/>
                <a:gd name="connsiteY4" fmla="*/ 1897696 h 1897696"/>
                <a:gd name="connsiteX0" fmla="*/ 48504 w 711691"/>
                <a:gd name="connsiteY0" fmla="*/ 1897696 h 1897696"/>
                <a:gd name="connsiteX1" fmla="*/ 61182 w 711691"/>
                <a:gd name="connsiteY1" fmla="*/ 21923 h 1897696"/>
                <a:gd name="connsiteX2" fmla="*/ 616580 w 711691"/>
                <a:gd name="connsiteY2" fmla="*/ 0 h 1897696"/>
                <a:gd name="connsiteX3" fmla="*/ 675109 w 711691"/>
                <a:gd name="connsiteY3" fmla="*/ 1897696 h 1897696"/>
                <a:gd name="connsiteX4" fmla="*/ 48504 w 711691"/>
                <a:gd name="connsiteY4" fmla="*/ 1897696 h 1897696"/>
                <a:gd name="connsiteX0" fmla="*/ 48504 w 694258"/>
                <a:gd name="connsiteY0" fmla="*/ 1897696 h 1897696"/>
                <a:gd name="connsiteX1" fmla="*/ 61182 w 694258"/>
                <a:gd name="connsiteY1" fmla="*/ 21923 h 1897696"/>
                <a:gd name="connsiteX2" fmla="*/ 616580 w 694258"/>
                <a:gd name="connsiteY2" fmla="*/ 0 h 1897696"/>
                <a:gd name="connsiteX3" fmla="*/ 675109 w 694258"/>
                <a:gd name="connsiteY3" fmla="*/ 1897696 h 1897696"/>
                <a:gd name="connsiteX4" fmla="*/ 48504 w 694258"/>
                <a:gd name="connsiteY4" fmla="*/ 1897696 h 1897696"/>
                <a:gd name="connsiteX0" fmla="*/ 48504 w 706961"/>
                <a:gd name="connsiteY0" fmla="*/ 1897696 h 1897696"/>
                <a:gd name="connsiteX1" fmla="*/ 61182 w 706961"/>
                <a:gd name="connsiteY1" fmla="*/ 21923 h 1897696"/>
                <a:gd name="connsiteX2" fmla="*/ 616580 w 706961"/>
                <a:gd name="connsiteY2" fmla="*/ 0 h 1897696"/>
                <a:gd name="connsiteX3" fmla="*/ 675109 w 706961"/>
                <a:gd name="connsiteY3" fmla="*/ 1897696 h 1897696"/>
                <a:gd name="connsiteX4" fmla="*/ 48504 w 706961"/>
                <a:gd name="connsiteY4" fmla="*/ 1897696 h 1897696"/>
                <a:gd name="connsiteX0" fmla="*/ 60409 w 718866"/>
                <a:gd name="connsiteY0" fmla="*/ 1897696 h 1897696"/>
                <a:gd name="connsiteX1" fmla="*/ 73087 w 718866"/>
                <a:gd name="connsiteY1" fmla="*/ 21923 h 1897696"/>
                <a:gd name="connsiteX2" fmla="*/ 628485 w 718866"/>
                <a:gd name="connsiteY2" fmla="*/ 0 h 1897696"/>
                <a:gd name="connsiteX3" fmla="*/ 687014 w 718866"/>
                <a:gd name="connsiteY3" fmla="*/ 1897696 h 1897696"/>
                <a:gd name="connsiteX4" fmla="*/ 60409 w 718866"/>
                <a:gd name="connsiteY4" fmla="*/ 1897696 h 1897696"/>
                <a:gd name="connsiteX0" fmla="*/ 44202 w 702659"/>
                <a:gd name="connsiteY0" fmla="*/ 1900825 h 1900825"/>
                <a:gd name="connsiteX1" fmla="*/ 85064 w 702659"/>
                <a:gd name="connsiteY1" fmla="*/ 0 h 1900825"/>
                <a:gd name="connsiteX2" fmla="*/ 612278 w 702659"/>
                <a:gd name="connsiteY2" fmla="*/ 3129 h 1900825"/>
                <a:gd name="connsiteX3" fmla="*/ 670807 w 702659"/>
                <a:gd name="connsiteY3" fmla="*/ 1900825 h 1900825"/>
                <a:gd name="connsiteX4" fmla="*/ 44202 w 702659"/>
                <a:gd name="connsiteY4" fmla="*/ 1900825 h 1900825"/>
                <a:gd name="connsiteX0" fmla="*/ 44202 w 712121"/>
                <a:gd name="connsiteY0" fmla="*/ 1900825 h 1900825"/>
                <a:gd name="connsiteX1" fmla="*/ 85064 w 712121"/>
                <a:gd name="connsiteY1" fmla="*/ 0 h 1900825"/>
                <a:gd name="connsiteX2" fmla="*/ 612278 w 712121"/>
                <a:gd name="connsiteY2" fmla="*/ 3129 h 1900825"/>
                <a:gd name="connsiteX3" fmla="*/ 670807 w 712121"/>
                <a:gd name="connsiteY3" fmla="*/ 1900825 h 1900825"/>
                <a:gd name="connsiteX4" fmla="*/ 44202 w 712121"/>
                <a:gd name="connsiteY4" fmla="*/ 1900825 h 190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2121" h="1900825">
                  <a:moveTo>
                    <a:pt x="44202" y="1900825"/>
                  </a:moveTo>
                  <a:cubicBezTo>
                    <a:pt x="3543" y="1269305"/>
                    <a:pt x="-46510" y="1320452"/>
                    <a:pt x="85064" y="0"/>
                  </a:cubicBezTo>
                  <a:lnTo>
                    <a:pt x="612278" y="3129"/>
                  </a:lnTo>
                  <a:cubicBezTo>
                    <a:pt x="757048" y="1349677"/>
                    <a:pt x="713927" y="1274523"/>
                    <a:pt x="670807" y="1900825"/>
                  </a:cubicBezTo>
                  <a:lnTo>
                    <a:pt x="44202" y="1900825"/>
                  </a:lnTo>
                  <a:close/>
                </a:path>
              </a:pathLst>
            </a:custGeom>
            <a:gradFill flip="none" rotWithShape="1">
              <a:gsLst>
                <a:gs pos="36000">
                  <a:srgbClr val="DB0BAE"/>
                </a:gs>
                <a:gs pos="0">
                  <a:srgbClr val="7030A0"/>
                </a:gs>
                <a:gs pos="100000">
                  <a:srgbClr val="DB0BA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Oval 59"/>
            <p:cNvSpPr/>
            <p:nvPr/>
          </p:nvSpPr>
          <p:spPr>
            <a:xfrm>
              <a:off x="1376783" y="5264702"/>
              <a:ext cx="660433" cy="632039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" name="Oval 60"/>
            <p:cNvSpPr/>
            <p:nvPr/>
          </p:nvSpPr>
          <p:spPr>
            <a:xfrm>
              <a:off x="1650297" y="3534916"/>
              <a:ext cx="140089" cy="13971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2" name="Isosceles Triangle 61"/>
            <p:cNvSpPr/>
            <p:nvPr/>
          </p:nvSpPr>
          <p:spPr>
            <a:xfrm>
              <a:off x="1683650" y="3674632"/>
              <a:ext cx="73383" cy="44575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3" name="Isosceles Triangle 10"/>
            <p:cNvSpPr/>
            <p:nvPr/>
          </p:nvSpPr>
          <p:spPr>
            <a:xfrm>
              <a:off x="1230020" y="4120382"/>
              <a:ext cx="967300" cy="924772"/>
            </a:xfrm>
            <a:custGeom>
              <a:avLst/>
              <a:gdLst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  <a:gd name="connsiteX0" fmla="*/ 0 w 626605"/>
                <a:gd name="connsiteY0" fmla="*/ 598117 h 598117"/>
                <a:gd name="connsiteX1" fmla="*/ 313303 w 626605"/>
                <a:gd name="connsiteY1" fmla="*/ 0 h 598117"/>
                <a:gd name="connsiteX2" fmla="*/ 626605 w 626605"/>
                <a:gd name="connsiteY2" fmla="*/ 598117 h 598117"/>
                <a:gd name="connsiteX3" fmla="*/ 0 w 626605"/>
                <a:gd name="connsiteY3" fmla="*/ 598117 h 598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605" h="598117">
                  <a:moveTo>
                    <a:pt x="0" y="598117"/>
                  </a:moveTo>
                  <a:cubicBezTo>
                    <a:pt x="63725" y="379956"/>
                    <a:pt x="80477" y="121084"/>
                    <a:pt x="313303" y="0"/>
                  </a:cubicBezTo>
                  <a:cubicBezTo>
                    <a:pt x="546129" y="111689"/>
                    <a:pt x="566012" y="379956"/>
                    <a:pt x="626605" y="598117"/>
                  </a:cubicBezTo>
                  <a:lnTo>
                    <a:pt x="0" y="598117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230674" y="5504211"/>
              <a:ext cx="366908" cy="632039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Freeform 64"/>
            <p:cNvSpPr/>
            <p:nvPr/>
          </p:nvSpPr>
          <p:spPr>
            <a:xfrm flipH="1">
              <a:off x="816417" y="5504211"/>
              <a:ext cx="366908" cy="632039"/>
            </a:xfrm>
            <a:custGeom>
              <a:avLst/>
              <a:gdLst>
                <a:gd name="connsiteX0" fmla="*/ 0 w 237506"/>
                <a:gd name="connsiteY0" fmla="*/ 0 h 409699"/>
                <a:gd name="connsiteX1" fmla="*/ 11875 w 237506"/>
                <a:gd name="connsiteY1" fmla="*/ 332509 h 409699"/>
                <a:gd name="connsiteX2" fmla="*/ 237506 w 237506"/>
                <a:gd name="connsiteY2" fmla="*/ 409699 h 409699"/>
                <a:gd name="connsiteX3" fmla="*/ 0 w 237506"/>
                <a:gd name="connsiteY3" fmla="*/ 0 h 409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506" h="409699">
                  <a:moveTo>
                    <a:pt x="0" y="0"/>
                  </a:moveTo>
                  <a:lnTo>
                    <a:pt x="11875" y="332509"/>
                  </a:lnTo>
                  <a:lnTo>
                    <a:pt x="237506" y="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916484" y="7253958"/>
              <a:ext cx="386919" cy="1410441"/>
            </a:xfrm>
            <a:custGeom>
              <a:avLst/>
              <a:gdLst>
                <a:gd name="connsiteX0" fmla="*/ 178594 w 250032"/>
                <a:gd name="connsiteY0" fmla="*/ 0 h 909637"/>
                <a:gd name="connsiteX1" fmla="*/ 2382 w 250032"/>
                <a:gd name="connsiteY1" fmla="*/ 264319 h 909637"/>
                <a:gd name="connsiteX2" fmla="*/ 0 w 250032"/>
                <a:gd name="connsiteY2" fmla="*/ 909637 h 909637"/>
                <a:gd name="connsiteX3" fmla="*/ 250032 w 250032"/>
                <a:gd name="connsiteY3" fmla="*/ 488156 h 909637"/>
                <a:gd name="connsiteX4" fmla="*/ 178594 w 250032"/>
                <a:gd name="connsiteY4" fmla="*/ 0 h 909637"/>
                <a:gd name="connsiteX0" fmla="*/ 188119 w 250032"/>
                <a:gd name="connsiteY0" fmla="*/ 0 h 907255"/>
                <a:gd name="connsiteX1" fmla="*/ 2382 w 250032"/>
                <a:gd name="connsiteY1" fmla="*/ 261937 h 907255"/>
                <a:gd name="connsiteX2" fmla="*/ 0 w 250032"/>
                <a:gd name="connsiteY2" fmla="*/ 907255 h 907255"/>
                <a:gd name="connsiteX3" fmla="*/ 250032 w 250032"/>
                <a:gd name="connsiteY3" fmla="*/ 485774 h 907255"/>
                <a:gd name="connsiteX4" fmla="*/ 188119 w 250032"/>
                <a:gd name="connsiteY4" fmla="*/ 0 h 907255"/>
                <a:gd name="connsiteX0" fmla="*/ 202486 w 250032"/>
                <a:gd name="connsiteY0" fmla="*/ 0 h 909649"/>
                <a:gd name="connsiteX1" fmla="*/ 2382 w 250032"/>
                <a:gd name="connsiteY1" fmla="*/ 264331 h 909649"/>
                <a:gd name="connsiteX2" fmla="*/ 0 w 250032"/>
                <a:gd name="connsiteY2" fmla="*/ 909649 h 909649"/>
                <a:gd name="connsiteX3" fmla="*/ 250032 w 250032"/>
                <a:gd name="connsiteY3" fmla="*/ 488168 h 909649"/>
                <a:gd name="connsiteX4" fmla="*/ 202486 w 250032"/>
                <a:gd name="connsiteY4" fmla="*/ 0 h 90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2" h="909649">
                  <a:moveTo>
                    <a:pt x="202486" y="0"/>
                  </a:moveTo>
                  <a:lnTo>
                    <a:pt x="2382" y="264331"/>
                  </a:lnTo>
                  <a:lnTo>
                    <a:pt x="0" y="909649"/>
                  </a:lnTo>
                  <a:lnTo>
                    <a:pt x="250032" y="488168"/>
                  </a:lnTo>
                  <a:lnTo>
                    <a:pt x="202486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2117268" y="7300527"/>
              <a:ext cx="326878" cy="1403790"/>
            </a:xfrm>
            <a:custGeom>
              <a:avLst/>
              <a:gdLst>
                <a:gd name="connsiteX0" fmla="*/ 47625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7625 w 209550"/>
                <a:gd name="connsiteY4" fmla="*/ 0 h 902494"/>
                <a:gd name="connsiteX0" fmla="*/ 40482 w 209550"/>
                <a:gd name="connsiteY0" fmla="*/ 0 h 902494"/>
                <a:gd name="connsiteX1" fmla="*/ 0 w 209550"/>
                <a:gd name="connsiteY1" fmla="*/ 445294 h 902494"/>
                <a:gd name="connsiteX2" fmla="*/ 204788 w 209550"/>
                <a:gd name="connsiteY2" fmla="*/ 902494 h 902494"/>
                <a:gd name="connsiteX3" fmla="*/ 209550 w 209550"/>
                <a:gd name="connsiteY3" fmla="*/ 242888 h 902494"/>
                <a:gd name="connsiteX4" fmla="*/ 40482 w 209550"/>
                <a:gd name="connsiteY4" fmla="*/ 0 h 90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50" h="902494">
                  <a:moveTo>
                    <a:pt x="40482" y="0"/>
                  </a:moveTo>
                  <a:lnTo>
                    <a:pt x="0" y="445294"/>
                  </a:lnTo>
                  <a:lnTo>
                    <a:pt x="204788" y="902494"/>
                  </a:lnTo>
                  <a:cubicBezTo>
                    <a:pt x="206375" y="682625"/>
                    <a:pt x="207963" y="462757"/>
                    <a:pt x="209550" y="242888"/>
                  </a:cubicBezTo>
                  <a:lnTo>
                    <a:pt x="40482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8" name="Flowchart: Extract 23"/>
            <p:cNvSpPr/>
            <p:nvPr/>
          </p:nvSpPr>
          <p:spPr>
            <a:xfrm flipV="1">
              <a:off x="883127" y="7673096"/>
              <a:ext cx="73383" cy="99130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9" name="Flowchart: Extract 23"/>
            <p:cNvSpPr/>
            <p:nvPr/>
          </p:nvSpPr>
          <p:spPr>
            <a:xfrm flipV="1">
              <a:off x="2417462" y="7673096"/>
              <a:ext cx="73383" cy="991303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0" name="Flowchart: Extract 23"/>
            <p:cNvSpPr/>
            <p:nvPr/>
          </p:nvSpPr>
          <p:spPr>
            <a:xfrm flipV="1">
              <a:off x="1596929" y="7559997"/>
              <a:ext cx="193458" cy="1124359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1" name="Flowchart: Extract 23"/>
            <p:cNvSpPr/>
            <p:nvPr/>
          </p:nvSpPr>
          <p:spPr>
            <a:xfrm flipV="1">
              <a:off x="1656966" y="7559997"/>
              <a:ext cx="73383" cy="1104402"/>
            </a:xfrm>
            <a:custGeom>
              <a:avLst/>
              <a:gdLst/>
              <a:ahLst/>
              <a:cxnLst/>
              <a:rect l="l" t="t" r="r" b="b"/>
              <a:pathLst>
                <a:path w="45719" h="641747">
                  <a:moveTo>
                    <a:pt x="22860" y="641747"/>
                  </a:moveTo>
                  <a:lnTo>
                    <a:pt x="45158" y="310752"/>
                  </a:lnTo>
                  <a:lnTo>
                    <a:pt x="45719" y="310752"/>
                  </a:lnTo>
                  <a:lnTo>
                    <a:pt x="45426" y="306768"/>
                  </a:lnTo>
                  <a:lnTo>
                    <a:pt x="45719" y="302418"/>
                  </a:lnTo>
                  <a:lnTo>
                    <a:pt x="45106" y="302418"/>
                  </a:lnTo>
                  <a:lnTo>
                    <a:pt x="22860" y="0"/>
                  </a:lnTo>
                  <a:lnTo>
                    <a:pt x="613" y="302418"/>
                  </a:lnTo>
                  <a:lnTo>
                    <a:pt x="0" y="302418"/>
                  </a:lnTo>
                  <a:lnTo>
                    <a:pt x="293" y="306768"/>
                  </a:lnTo>
                  <a:lnTo>
                    <a:pt x="0" y="310752"/>
                  </a:lnTo>
                  <a:lnTo>
                    <a:pt x="562" y="310752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2" name="Isosceles Triangle 21"/>
            <p:cNvSpPr/>
            <p:nvPr/>
          </p:nvSpPr>
          <p:spPr>
            <a:xfrm rot="12359915">
              <a:off x="983195" y="5411068"/>
              <a:ext cx="106736" cy="785057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73" name="Isosceles Triangle 21"/>
            <p:cNvSpPr/>
            <p:nvPr/>
          </p:nvSpPr>
          <p:spPr>
            <a:xfrm rot="9240085" flipH="1">
              <a:off x="2324068" y="5411068"/>
              <a:ext cx="106736" cy="785057"/>
            </a:xfrm>
            <a:custGeom>
              <a:avLst/>
              <a:gdLst>
                <a:gd name="connsiteX0" fmla="*/ 0 w 92547"/>
                <a:gd name="connsiteY0" fmla="*/ 489355 h 489355"/>
                <a:gd name="connsiteX1" fmla="*/ 46274 w 92547"/>
                <a:gd name="connsiteY1" fmla="*/ 0 h 489355"/>
                <a:gd name="connsiteX2" fmla="*/ 92547 w 92547"/>
                <a:gd name="connsiteY2" fmla="*/ 489355 h 489355"/>
                <a:gd name="connsiteX3" fmla="*/ 0 w 92547"/>
                <a:gd name="connsiteY3" fmla="*/ 489355 h 489355"/>
                <a:gd name="connsiteX0" fmla="*/ 0 w 105378"/>
                <a:gd name="connsiteY0" fmla="*/ 434627 h 489355"/>
                <a:gd name="connsiteX1" fmla="*/ 59105 w 105378"/>
                <a:gd name="connsiteY1" fmla="*/ 0 h 489355"/>
                <a:gd name="connsiteX2" fmla="*/ 105378 w 105378"/>
                <a:gd name="connsiteY2" fmla="*/ 489355 h 489355"/>
                <a:gd name="connsiteX3" fmla="*/ 0 w 105378"/>
                <a:gd name="connsiteY3" fmla="*/ 434627 h 489355"/>
                <a:gd name="connsiteX0" fmla="*/ 0 w 59105"/>
                <a:gd name="connsiteY0" fmla="*/ 434627 h 525452"/>
                <a:gd name="connsiteX1" fmla="*/ 59105 w 59105"/>
                <a:gd name="connsiteY1" fmla="*/ 0 h 525452"/>
                <a:gd name="connsiteX2" fmla="*/ 37048 w 59105"/>
                <a:gd name="connsiteY2" fmla="*/ 525452 h 525452"/>
                <a:gd name="connsiteX3" fmla="*/ 0 w 59105"/>
                <a:gd name="connsiteY3" fmla="*/ 434627 h 525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105" h="525452">
                  <a:moveTo>
                    <a:pt x="0" y="434627"/>
                  </a:moveTo>
                  <a:lnTo>
                    <a:pt x="59105" y="0"/>
                  </a:lnTo>
                  <a:lnTo>
                    <a:pt x="37048" y="525452"/>
                  </a:lnTo>
                  <a:lnTo>
                    <a:pt x="0" y="434627"/>
                  </a:lnTo>
                  <a:close/>
                </a:path>
              </a:pathLst>
            </a:custGeom>
            <a:solidFill>
              <a:srgbClr val="DB0BAE"/>
            </a:solidFill>
            <a:ln>
              <a:solidFill>
                <a:srgbClr val="DB0B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sp>
        <p:nvSpPr>
          <p:cNvPr id="6161" name="TextBox 11"/>
          <p:cNvSpPr txBox="1">
            <a:spLocks noChangeArrowheads="1"/>
          </p:cNvSpPr>
          <p:nvPr/>
        </p:nvSpPr>
        <p:spPr bwMode="auto">
          <a:xfrm>
            <a:off x="6223000" y="7866063"/>
            <a:ext cx="4937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1 </a:t>
            </a:r>
            <a:endParaRPr lang="en-GB" altLang="en-US" sz="4400"/>
          </a:p>
        </p:txBody>
      </p:sp>
      <p:sp>
        <p:nvSpPr>
          <p:cNvPr id="6162" name="TextBox 51"/>
          <p:cNvSpPr txBox="1">
            <a:spLocks noChangeArrowheads="1"/>
          </p:cNvSpPr>
          <p:nvPr/>
        </p:nvSpPr>
        <p:spPr bwMode="auto">
          <a:xfrm>
            <a:off x="5181600" y="6634163"/>
            <a:ext cx="15351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2 </a:t>
            </a:r>
            <a:r>
              <a:rPr lang="en-GB" altLang="en-US" sz="4400"/>
              <a:t> </a:t>
            </a:r>
          </a:p>
        </p:txBody>
      </p:sp>
      <p:sp>
        <p:nvSpPr>
          <p:cNvPr id="6163" name="TextBox 52"/>
          <p:cNvSpPr txBox="1">
            <a:spLocks noChangeArrowheads="1"/>
          </p:cNvSpPr>
          <p:nvPr/>
        </p:nvSpPr>
        <p:spPr bwMode="auto">
          <a:xfrm>
            <a:off x="5092700" y="5532438"/>
            <a:ext cx="16240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3 </a:t>
            </a:r>
            <a:r>
              <a:rPr lang="en-GB" altLang="en-US" sz="4400"/>
              <a:t> </a:t>
            </a:r>
          </a:p>
        </p:txBody>
      </p:sp>
      <p:sp>
        <p:nvSpPr>
          <p:cNvPr id="6164" name="TextBox 53"/>
          <p:cNvSpPr txBox="1">
            <a:spLocks noChangeArrowheads="1"/>
          </p:cNvSpPr>
          <p:nvPr/>
        </p:nvSpPr>
        <p:spPr bwMode="auto">
          <a:xfrm>
            <a:off x="5181600" y="4471988"/>
            <a:ext cx="15351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/>
              <a:t>4 </a:t>
            </a:r>
            <a:endParaRPr lang="en-GB" altLang="en-US" sz="4400"/>
          </a:p>
        </p:txBody>
      </p:sp>
      <p:sp>
        <p:nvSpPr>
          <p:cNvPr id="6165" name="TextBox 54"/>
          <p:cNvSpPr txBox="1">
            <a:spLocks noChangeArrowheads="1"/>
          </p:cNvSpPr>
          <p:nvPr/>
        </p:nvSpPr>
        <p:spPr bwMode="auto">
          <a:xfrm>
            <a:off x="5327650" y="3395663"/>
            <a:ext cx="13890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6166" name="TextBox 55"/>
          <p:cNvSpPr txBox="1">
            <a:spLocks noChangeArrowheads="1"/>
          </p:cNvSpPr>
          <p:nvPr/>
        </p:nvSpPr>
        <p:spPr bwMode="auto">
          <a:xfrm>
            <a:off x="5359400" y="2336800"/>
            <a:ext cx="13573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6 </a:t>
            </a:r>
            <a:endParaRPr lang="en-GB" altLang="en-US" sz="4400">
              <a:solidFill>
                <a:schemeClr val="bg1"/>
              </a:solidFill>
            </a:endParaRPr>
          </a:p>
        </p:txBody>
      </p:sp>
      <p:sp>
        <p:nvSpPr>
          <p:cNvPr id="6167" name="TextBox 56"/>
          <p:cNvSpPr txBox="1">
            <a:spLocks noChangeArrowheads="1"/>
          </p:cNvSpPr>
          <p:nvPr/>
        </p:nvSpPr>
        <p:spPr bwMode="auto">
          <a:xfrm>
            <a:off x="5359400" y="1127125"/>
            <a:ext cx="13573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solidFill>
                  <a:schemeClr val="bg1"/>
                </a:solidFill>
              </a:rPr>
              <a:t>7</a:t>
            </a:r>
            <a:endParaRPr lang="en-GB" altLang="en-US" sz="4400">
              <a:solidFill>
                <a:schemeClr val="bg1"/>
              </a:solidFill>
            </a:endParaRPr>
          </a:p>
        </p:txBody>
      </p:sp>
      <p:grpSp>
        <p:nvGrpSpPr>
          <p:cNvPr id="6168" name="Group 134"/>
          <p:cNvGrpSpPr>
            <a:grpSpLocks/>
          </p:cNvGrpSpPr>
          <p:nvPr/>
        </p:nvGrpSpPr>
        <p:grpSpPr bwMode="auto">
          <a:xfrm>
            <a:off x="3570288" y="7948613"/>
            <a:ext cx="538162" cy="1085850"/>
            <a:chOff x="3900488" y="4941888"/>
            <a:chExt cx="917575" cy="185261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4081837" y="5361704"/>
              <a:ext cx="573823" cy="7854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7" name="Rounded Rectangle 115"/>
            <p:cNvSpPr/>
            <p:nvPr/>
          </p:nvSpPr>
          <p:spPr bwMode="auto">
            <a:xfrm>
              <a:off x="4417469" y="6133627"/>
              <a:ext cx="203004" cy="330437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8" name="Rounded Rectangle 115"/>
            <p:cNvSpPr/>
            <p:nvPr/>
          </p:nvSpPr>
          <p:spPr bwMode="auto">
            <a:xfrm flipH="1">
              <a:off x="4098077" y="6144461"/>
              <a:ext cx="203004" cy="330437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9" name="Oval 114"/>
            <p:cNvSpPr/>
            <p:nvPr/>
          </p:nvSpPr>
          <p:spPr bwMode="auto">
            <a:xfrm>
              <a:off x="4035824" y="5453793"/>
              <a:ext cx="663144" cy="739421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0" name="Oval 139"/>
            <p:cNvSpPr/>
            <p:nvPr/>
          </p:nvSpPr>
          <p:spPr bwMode="auto">
            <a:xfrm>
              <a:off x="4052064" y="4941888"/>
              <a:ext cx="606304" cy="593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1" name="Oval 140"/>
            <p:cNvSpPr/>
            <p:nvPr/>
          </p:nvSpPr>
          <p:spPr bwMode="auto">
            <a:xfrm>
              <a:off x="4133265" y="5155858"/>
              <a:ext cx="446607" cy="31960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2" name="Oval 114"/>
            <p:cNvSpPr/>
            <p:nvPr/>
          </p:nvSpPr>
          <p:spPr bwMode="auto">
            <a:xfrm>
              <a:off x="4098077" y="5556716"/>
              <a:ext cx="522397" cy="636498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3" name="Rounded Rectangle 116"/>
            <p:cNvSpPr/>
            <p:nvPr/>
          </p:nvSpPr>
          <p:spPr bwMode="auto">
            <a:xfrm>
              <a:off x="4417469" y="6464063"/>
              <a:ext cx="400594" cy="330437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4" name="Rounded Rectangle 116"/>
            <p:cNvSpPr/>
            <p:nvPr/>
          </p:nvSpPr>
          <p:spPr bwMode="auto">
            <a:xfrm flipH="1">
              <a:off x="3900488" y="6461354"/>
              <a:ext cx="400594" cy="330437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4658368" y="5895279"/>
              <a:ext cx="154282" cy="21938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6" name="Isosceles Triangle 120"/>
            <p:cNvSpPr/>
            <p:nvPr/>
          </p:nvSpPr>
          <p:spPr bwMode="auto">
            <a:xfrm>
              <a:off x="4655660" y="5524214"/>
              <a:ext cx="140749" cy="373773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7" name="Rounded Rectangle 146"/>
            <p:cNvSpPr/>
            <p:nvPr/>
          </p:nvSpPr>
          <p:spPr bwMode="auto">
            <a:xfrm flipH="1">
              <a:off x="3930261" y="5916947"/>
              <a:ext cx="151576" cy="2166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8" name="Isosceles Triangle 120"/>
            <p:cNvSpPr/>
            <p:nvPr/>
          </p:nvSpPr>
          <p:spPr bwMode="auto">
            <a:xfrm flipH="1">
              <a:off x="3932969" y="5545882"/>
              <a:ext cx="154282" cy="371065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9" name="Oval 148"/>
            <p:cNvSpPr/>
            <p:nvPr/>
          </p:nvSpPr>
          <p:spPr>
            <a:xfrm>
              <a:off x="3922142" y="6103832"/>
              <a:ext cx="165109" cy="97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0" name="Oval 149"/>
            <p:cNvSpPr/>
            <p:nvPr/>
          </p:nvSpPr>
          <p:spPr>
            <a:xfrm>
              <a:off x="4647541" y="6109249"/>
              <a:ext cx="165109" cy="1002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6169" name="Group 150"/>
          <p:cNvGrpSpPr>
            <a:grpSpLocks/>
          </p:cNvGrpSpPr>
          <p:nvPr/>
        </p:nvGrpSpPr>
        <p:grpSpPr bwMode="auto">
          <a:xfrm>
            <a:off x="3667125" y="1965325"/>
            <a:ext cx="550863" cy="1100138"/>
            <a:chOff x="2752725" y="4867275"/>
            <a:chExt cx="939800" cy="1879600"/>
          </a:xfrm>
        </p:grpSpPr>
        <p:sp>
          <p:nvSpPr>
            <p:cNvPr id="152" name="Rounded Rectangle 151"/>
            <p:cNvSpPr/>
            <p:nvPr/>
          </p:nvSpPr>
          <p:spPr bwMode="auto">
            <a:xfrm>
              <a:off x="2936893" y="5293101"/>
              <a:ext cx="582297" cy="80011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3" name="Rounded Rectangle 115"/>
            <p:cNvSpPr/>
            <p:nvPr/>
          </p:nvSpPr>
          <p:spPr bwMode="auto">
            <a:xfrm>
              <a:off x="3280855" y="6076945"/>
              <a:ext cx="203126" cy="333609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4" name="Rounded Rectangle 115"/>
            <p:cNvSpPr/>
            <p:nvPr/>
          </p:nvSpPr>
          <p:spPr bwMode="auto">
            <a:xfrm flipH="1">
              <a:off x="2953143" y="6087794"/>
              <a:ext cx="205835" cy="333609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5" name="Oval 114"/>
            <p:cNvSpPr/>
            <p:nvPr/>
          </p:nvSpPr>
          <p:spPr bwMode="auto">
            <a:xfrm>
              <a:off x="2888143" y="5385318"/>
              <a:ext cx="677089" cy="751296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2907102" y="4867275"/>
              <a:ext cx="617505" cy="599411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2988353" y="5084256"/>
              <a:ext cx="455004" cy="325472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8" name="Oval 114"/>
            <p:cNvSpPr/>
            <p:nvPr/>
          </p:nvSpPr>
          <p:spPr bwMode="auto">
            <a:xfrm>
              <a:off x="2953143" y="5493809"/>
              <a:ext cx="530838" cy="642806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9" name="Rounded Rectangle 116"/>
            <p:cNvSpPr/>
            <p:nvPr/>
          </p:nvSpPr>
          <p:spPr bwMode="auto">
            <a:xfrm>
              <a:off x="3280855" y="6410554"/>
              <a:ext cx="406253" cy="336321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0" name="Rounded Rectangle 116"/>
            <p:cNvSpPr/>
            <p:nvPr/>
          </p:nvSpPr>
          <p:spPr bwMode="auto">
            <a:xfrm flipH="1">
              <a:off x="2752725" y="6407841"/>
              <a:ext cx="406253" cy="336321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1" name="Rounded Rectangle 160"/>
            <p:cNvSpPr/>
            <p:nvPr/>
          </p:nvSpPr>
          <p:spPr bwMode="auto">
            <a:xfrm>
              <a:off x="3524607" y="5835554"/>
              <a:ext cx="154375" cy="219693"/>
            </a:xfrm>
            <a:prstGeom prst="roundRect">
              <a:avLst/>
            </a:pr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2" name="Isosceles Triangle 120"/>
            <p:cNvSpPr/>
            <p:nvPr/>
          </p:nvSpPr>
          <p:spPr bwMode="auto">
            <a:xfrm>
              <a:off x="3519190" y="5458549"/>
              <a:ext cx="143542" cy="379717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3" name="Rounded Rectangle 162"/>
            <p:cNvSpPr/>
            <p:nvPr/>
          </p:nvSpPr>
          <p:spPr bwMode="auto">
            <a:xfrm flipH="1">
              <a:off x="2782518" y="5857252"/>
              <a:ext cx="154375" cy="219693"/>
            </a:xfrm>
            <a:prstGeom prst="roundRect">
              <a:avLst/>
            </a:prstGeom>
            <a:gradFill>
              <a:gsLst>
                <a:gs pos="83000">
                  <a:srgbClr val="FFC000"/>
                </a:gs>
                <a:gs pos="0">
                  <a:srgbClr val="FF0000"/>
                </a:gs>
                <a:gs pos="100000">
                  <a:srgbClr val="FFC000"/>
                </a:gs>
              </a:gsLst>
              <a:lin ang="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4" name="Isosceles Triangle 120"/>
            <p:cNvSpPr/>
            <p:nvPr/>
          </p:nvSpPr>
          <p:spPr bwMode="auto">
            <a:xfrm flipH="1">
              <a:off x="2787934" y="5480247"/>
              <a:ext cx="154375" cy="377006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5" name="Oval 164"/>
            <p:cNvSpPr/>
            <p:nvPr/>
          </p:nvSpPr>
          <p:spPr>
            <a:xfrm>
              <a:off x="2777101" y="6038973"/>
              <a:ext cx="165209" cy="97642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6" name="Oval 165"/>
            <p:cNvSpPr/>
            <p:nvPr/>
          </p:nvSpPr>
          <p:spPr>
            <a:xfrm>
              <a:off x="3527314" y="6022700"/>
              <a:ext cx="165211" cy="97642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6170" name="Group 166"/>
          <p:cNvGrpSpPr>
            <a:grpSpLocks/>
          </p:cNvGrpSpPr>
          <p:nvPr/>
        </p:nvGrpSpPr>
        <p:grpSpPr bwMode="auto">
          <a:xfrm>
            <a:off x="5259388" y="4165600"/>
            <a:ext cx="539750" cy="1087438"/>
            <a:chOff x="1531938" y="4894263"/>
            <a:chExt cx="920750" cy="1855787"/>
          </a:xfrm>
        </p:grpSpPr>
        <p:sp>
          <p:nvSpPr>
            <p:cNvPr id="168" name="Rounded Rectangle 167"/>
            <p:cNvSpPr/>
            <p:nvPr/>
          </p:nvSpPr>
          <p:spPr bwMode="auto">
            <a:xfrm>
              <a:off x="1713379" y="5316895"/>
              <a:ext cx="574115" cy="788371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9" name="Rounded Rectangle 115"/>
            <p:cNvSpPr/>
            <p:nvPr/>
          </p:nvSpPr>
          <p:spPr bwMode="auto">
            <a:xfrm>
              <a:off x="2051891" y="6089011"/>
              <a:ext cx="200399" cy="330520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0" name="Rounded Rectangle 115"/>
            <p:cNvSpPr/>
            <p:nvPr/>
          </p:nvSpPr>
          <p:spPr bwMode="auto">
            <a:xfrm flipH="1">
              <a:off x="1729628" y="6099848"/>
              <a:ext cx="203107" cy="330520"/>
            </a:xfrm>
            <a:custGeom>
              <a:avLst/>
              <a:gdLst>
                <a:gd name="connsiteX0" fmla="*/ 0 w 300349"/>
                <a:gd name="connsiteY0" fmla="*/ 50059 h 434957"/>
                <a:gd name="connsiteX1" fmla="*/ 50059 w 300349"/>
                <a:gd name="connsiteY1" fmla="*/ 0 h 434957"/>
                <a:gd name="connsiteX2" fmla="*/ 250290 w 300349"/>
                <a:gd name="connsiteY2" fmla="*/ 0 h 434957"/>
                <a:gd name="connsiteX3" fmla="*/ 300349 w 300349"/>
                <a:gd name="connsiteY3" fmla="*/ 50059 h 434957"/>
                <a:gd name="connsiteX4" fmla="*/ 300349 w 300349"/>
                <a:gd name="connsiteY4" fmla="*/ 384898 h 434957"/>
                <a:gd name="connsiteX5" fmla="*/ 250290 w 300349"/>
                <a:gd name="connsiteY5" fmla="*/ 434957 h 434957"/>
                <a:gd name="connsiteX6" fmla="*/ 50059 w 300349"/>
                <a:gd name="connsiteY6" fmla="*/ 434957 h 434957"/>
                <a:gd name="connsiteX7" fmla="*/ 0 w 300349"/>
                <a:gd name="connsiteY7" fmla="*/ 384898 h 434957"/>
                <a:gd name="connsiteX8" fmla="*/ 0 w 300349"/>
                <a:gd name="connsiteY8" fmla="*/ 50059 h 434957"/>
                <a:gd name="connsiteX0" fmla="*/ 0 w 300349"/>
                <a:gd name="connsiteY0" fmla="*/ 89949 h 474847"/>
                <a:gd name="connsiteX1" fmla="*/ 50059 w 300349"/>
                <a:gd name="connsiteY1" fmla="*/ 39890 h 474847"/>
                <a:gd name="connsiteX2" fmla="*/ 244153 w 300349"/>
                <a:gd name="connsiteY2" fmla="*/ 0 h 474847"/>
                <a:gd name="connsiteX3" fmla="*/ 300349 w 300349"/>
                <a:gd name="connsiteY3" fmla="*/ 89949 h 474847"/>
                <a:gd name="connsiteX4" fmla="*/ 300349 w 300349"/>
                <a:gd name="connsiteY4" fmla="*/ 424788 h 474847"/>
                <a:gd name="connsiteX5" fmla="*/ 250290 w 300349"/>
                <a:gd name="connsiteY5" fmla="*/ 474847 h 474847"/>
                <a:gd name="connsiteX6" fmla="*/ 50059 w 300349"/>
                <a:gd name="connsiteY6" fmla="*/ 474847 h 474847"/>
                <a:gd name="connsiteX7" fmla="*/ 0 w 300349"/>
                <a:gd name="connsiteY7" fmla="*/ 424788 h 474847"/>
                <a:gd name="connsiteX8" fmla="*/ 0 w 300349"/>
                <a:gd name="connsiteY8" fmla="*/ 89949 h 474847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  <a:gd name="connsiteX0" fmla="*/ 0 w 300349"/>
                <a:gd name="connsiteY0" fmla="*/ 105291 h 490189"/>
                <a:gd name="connsiteX1" fmla="*/ 50059 w 300349"/>
                <a:gd name="connsiteY1" fmla="*/ 55232 h 490189"/>
                <a:gd name="connsiteX2" fmla="*/ 238016 w 300349"/>
                <a:gd name="connsiteY2" fmla="*/ 0 h 490189"/>
                <a:gd name="connsiteX3" fmla="*/ 300349 w 300349"/>
                <a:gd name="connsiteY3" fmla="*/ 105291 h 490189"/>
                <a:gd name="connsiteX4" fmla="*/ 300349 w 300349"/>
                <a:gd name="connsiteY4" fmla="*/ 440130 h 490189"/>
                <a:gd name="connsiteX5" fmla="*/ 250290 w 300349"/>
                <a:gd name="connsiteY5" fmla="*/ 490189 h 490189"/>
                <a:gd name="connsiteX6" fmla="*/ 50059 w 300349"/>
                <a:gd name="connsiteY6" fmla="*/ 490189 h 490189"/>
                <a:gd name="connsiteX7" fmla="*/ 0 w 300349"/>
                <a:gd name="connsiteY7" fmla="*/ 440130 h 490189"/>
                <a:gd name="connsiteX8" fmla="*/ 0 w 300349"/>
                <a:gd name="connsiteY8" fmla="*/ 105291 h 490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349" h="490189">
                  <a:moveTo>
                    <a:pt x="0" y="105291"/>
                  </a:moveTo>
                  <a:cubicBezTo>
                    <a:pt x="0" y="77644"/>
                    <a:pt x="22412" y="55232"/>
                    <a:pt x="50059" y="55232"/>
                  </a:cubicBezTo>
                  <a:cubicBezTo>
                    <a:pt x="119872" y="30684"/>
                    <a:pt x="171272" y="0"/>
                    <a:pt x="238016" y="0"/>
                  </a:cubicBezTo>
                  <a:cubicBezTo>
                    <a:pt x="265663" y="0"/>
                    <a:pt x="300349" y="77644"/>
                    <a:pt x="300349" y="105291"/>
                  </a:cubicBezTo>
                  <a:lnTo>
                    <a:pt x="300349" y="440130"/>
                  </a:lnTo>
                  <a:cubicBezTo>
                    <a:pt x="300349" y="467777"/>
                    <a:pt x="277937" y="490189"/>
                    <a:pt x="250290" y="490189"/>
                  </a:cubicBezTo>
                  <a:lnTo>
                    <a:pt x="50059" y="490189"/>
                  </a:lnTo>
                  <a:cubicBezTo>
                    <a:pt x="22412" y="490189"/>
                    <a:pt x="0" y="467777"/>
                    <a:pt x="0" y="440130"/>
                  </a:cubicBezTo>
                  <a:lnTo>
                    <a:pt x="0" y="105291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1" name="Oval 114"/>
            <p:cNvSpPr/>
            <p:nvPr/>
          </p:nvSpPr>
          <p:spPr bwMode="auto">
            <a:xfrm>
              <a:off x="1667342" y="5406298"/>
              <a:ext cx="663481" cy="739604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9921" h="1057602">
                  <a:moveTo>
                    <a:pt x="478" y="549258"/>
                  </a:moveTo>
                  <a:cubicBezTo>
                    <a:pt x="8776" y="311727"/>
                    <a:pt x="94213" y="84619"/>
                    <a:pt x="176645" y="0"/>
                  </a:cubicBezTo>
                  <a:cubicBezTo>
                    <a:pt x="279718" y="17940"/>
                    <a:pt x="376422" y="84504"/>
                    <a:pt x="488932" y="87572"/>
                  </a:cubicBezTo>
                  <a:cubicBezTo>
                    <a:pt x="601442" y="90640"/>
                    <a:pt x="738591" y="-29387"/>
                    <a:pt x="851707" y="18411"/>
                  </a:cubicBezTo>
                  <a:cubicBezTo>
                    <a:pt x="934139" y="103030"/>
                    <a:pt x="994381" y="352128"/>
                    <a:pt x="989662" y="549258"/>
                  </a:cubicBezTo>
                  <a:cubicBezTo>
                    <a:pt x="972669" y="743321"/>
                    <a:pt x="900797" y="1073969"/>
                    <a:pt x="495070" y="1056972"/>
                  </a:cubicBezTo>
                  <a:cubicBezTo>
                    <a:pt x="89343" y="1039975"/>
                    <a:pt x="-7820" y="786789"/>
                    <a:pt x="478" y="549258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683591" y="4894263"/>
              <a:ext cx="609319" cy="593311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764834" y="5108289"/>
              <a:ext cx="446834" cy="3196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4" name="Oval 114"/>
            <p:cNvSpPr/>
            <p:nvPr/>
          </p:nvSpPr>
          <p:spPr bwMode="auto">
            <a:xfrm>
              <a:off x="1729628" y="5511955"/>
              <a:ext cx="522662" cy="633947"/>
            </a:xfrm>
            <a:custGeom>
              <a:avLst/>
              <a:gdLst>
                <a:gd name="connsiteX0" fmla="*/ 0 w 989184"/>
                <a:gd name="connsiteY0" fmla="*/ 507714 h 1015427"/>
                <a:gd name="connsiteX1" fmla="*/ 494592 w 989184"/>
                <a:gd name="connsiteY1" fmla="*/ 0 h 1015427"/>
                <a:gd name="connsiteX2" fmla="*/ 989184 w 989184"/>
                <a:gd name="connsiteY2" fmla="*/ 507714 h 1015427"/>
                <a:gd name="connsiteX3" fmla="*/ 494592 w 989184"/>
                <a:gd name="connsiteY3" fmla="*/ 1015428 h 1015427"/>
                <a:gd name="connsiteX4" fmla="*/ 0 w 989184"/>
                <a:gd name="connsiteY4" fmla="*/ 507714 h 1015427"/>
                <a:gd name="connsiteX0" fmla="*/ 0 w 989184"/>
                <a:gd name="connsiteY0" fmla="*/ 507714 h 1017902"/>
                <a:gd name="connsiteX1" fmla="*/ 494592 w 989184"/>
                <a:gd name="connsiteY1" fmla="*/ 0 h 1017902"/>
                <a:gd name="connsiteX2" fmla="*/ 989184 w 989184"/>
                <a:gd name="connsiteY2" fmla="*/ 507714 h 1017902"/>
                <a:gd name="connsiteX3" fmla="*/ 494592 w 989184"/>
                <a:gd name="connsiteY3" fmla="*/ 1015428 h 1017902"/>
                <a:gd name="connsiteX4" fmla="*/ 0 w 989184"/>
                <a:gd name="connsiteY4" fmla="*/ 507714 h 1017902"/>
                <a:gd name="connsiteX0" fmla="*/ 0 w 989184"/>
                <a:gd name="connsiteY0" fmla="*/ 507714 h 1016265"/>
                <a:gd name="connsiteX1" fmla="*/ 494592 w 989184"/>
                <a:gd name="connsiteY1" fmla="*/ 0 h 1016265"/>
                <a:gd name="connsiteX2" fmla="*/ 989184 w 989184"/>
                <a:gd name="connsiteY2" fmla="*/ 507714 h 1016265"/>
                <a:gd name="connsiteX3" fmla="*/ 494592 w 989184"/>
                <a:gd name="connsiteY3" fmla="*/ 1015428 h 1016265"/>
                <a:gd name="connsiteX4" fmla="*/ 0 w 989184"/>
                <a:gd name="connsiteY4" fmla="*/ 507714 h 1016265"/>
                <a:gd name="connsiteX0" fmla="*/ 4893 w 994077"/>
                <a:gd name="connsiteY0" fmla="*/ 543199 h 1051750"/>
                <a:gd name="connsiteX1" fmla="*/ 260840 w 994077"/>
                <a:gd name="connsiteY1" fmla="*/ 98268 h 1051750"/>
                <a:gd name="connsiteX2" fmla="*/ 499485 w 994077"/>
                <a:gd name="connsiteY2" fmla="*/ 35485 h 1051750"/>
                <a:gd name="connsiteX3" fmla="*/ 994077 w 994077"/>
                <a:gd name="connsiteY3" fmla="*/ 543199 h 1051750"/>
                <a:gd name="connsiteX4" fmla="*/ 499485 w 994077"/>
                <a:gd name="connsiteY4" fmla="*/ 1050913 h 1051750"/>
                <a:gd name="connsiteX5" fmla="*/ 4893 w 994077"/>
                <a:gd name="connsiteY5" fmla="*/ 543199 h 1051750"/>
                <a:gd name="connsiteX0" fmla="*/ 10947 w 1000131"/>
                <a:gd name="connsiteY0" fmla="*/ 575672 h 1084223"/>
                <a:gd name="connsiteX1" fmla="*/ 190182 w 1000131"/>
                <a:gd name="connsiteY1" fmla="*/ 60167 h 1084223"/>
                <a:gd name="connsiteX2" fmla="*/ 505539 w 1000131"/>
                <a:gd name="connsiteY2" fmla="*/ 67958 h 1084223"/>
                <a:gd name="connsiteX3" fmla="*/ 1000131 w 1000131"/>
                <a:gd name="connsiteY3" fmla="*/ 575672 h 1084223"/>
                <a:gd name="connsiteX4" fmla="*/ 505539 w 1000131"/>
                <a:gd name="connsiteY4" fmla="*/ 1083386 h 1084223"/>
                <a:gd name="connsiteX5" fmla="*/ 10947 w 1000131"/>
                <a:gd name="connsiteY5" fmla="*/ 575672 h 1084223"/>
                <a:gd name="connsiteX0" fmla="*/ 10947 w 1000131"/>
                <a:gd name="connsiteY0" fmla="*/ 549234 h 1057785"/>
                <a:gd name="connsiteX1" fmla="*/ 190182 w 1000131"/>
                <a:gd name="connsiteY1" fmla="*/ 33729 h 1057785"/>
                <a:gd name="connsiteX2" fmla="*/ 505539 w 1000131"/>
                <a:gd name="connsiteY2" fmla="*/ 41520 h 1057785"/>
                <a:gd name="connsiteX3" fmla="*/ 1000131 w 1000131"/>
                <a:gd name="connsiteY3" fmla="*/ 549234 h 1057785"/>
                <a:gd name="connsiteX4" fmla="*/ 505539 w 1000131"/>
                <a:gd name="connsiteY4" fmla="*/ 1056948 h 1057785"/>
                <a:gd name="connsiteX5" fmla="*/ 10947 w 1000131"/>
                <a:gd name="connsiteY5" fmla="*/ 549234 h 1057785"/>
                <a:gd name="connsiteX0" fmla="*/ 10947 w 1000131"/>
                <a:gd name="connsiteY0" fmla="*/ 515505 h 1024056"/>
                <a:gd name="connsiteX1" fmla="*/ 190182 w 1000131"/>
                <a:gd name="connsiteY1" fmla="*/ 0 h 1024056"/>
                <a:gd name="connsiteX2" fmla="*/ 505539 w 1000131"/>
                <a:gd name="connsiteY2" fmla="*/ 7791 h 1024056"/>
                <a:gd name="connsiteX3" fmla="*/ 1000131 w 1000131"/>
                <a:gd name="connsiteY3" fmla="*/ 515505 h 1024056"/>
                <a:gd name="connsiteX4" fmla="*/ 505539 w 1000131"/>
                <a:gd name="connsiteY4" fmla="*/ 1023219 h 1024056"/>
                <a:gd name="connsiteX5" fmla="*/ 10947 w 1000131"/>
                <a:gd name="connsiteY5" fmla="*/ 515505 h 1024056"/>
                <a:gd name="connsiteX0" fmla="*/ 10947 w 1011926"/>
                <a:gd name="connsiteY0" fmla="*/ 515505 h 1023767"/>
                <a:gd name="connsiteX1" fmla="*/ 190182 w 1011926"/>
                <a:gd name="connsiteY1" fmla="*/ 0 h 1023767"/>
                <a:gd name="connsiteX2" fmla="*/ 505539 w 1011926"/>
                <a:gd name="connsiteY2" fmla="*/ 7791 h 1023767"/>
                <a:gd name="connsiteX3" fmla="*/ 828423 w 1011926"/>
                <a:gd name="connsiteY3" fmla="*/ 171833 h 1023767"/>
                <a:gd name="connsiteX4" fmla="*/ 1000131 w 1011926"/>
                <a:gd name="connsiteY4" fmla="*/ 515505 h 1023767"/>
                <a:gd name="connsiteX5" fmla="*/ 505539 w 1011926"/>
                <a:gd name="connsiteY5" fmla="*/ 1023219 h 1023767"/>
                <a:gd name="connsiteX6" fmla="*/ 10947 w 1011926"/>
                <a:gd name="connsiteY6" fmla="*/ 515505 h 1023767"/>
                <a:gd name="connsiteX0" fmla="*/ 10947 w 1015638"/>
                <a:gd name="connsiteY0" fmla="*/ 541562 h 1049824"/>
                <a:gd name="connsiteX1" fmla="*/ 190182 w 1015638"/>
                <a:gd name="connsiteY1" fmla="*/ 26057 h 1049824"/>
                <a:gd name="connsiteX2" fmla="*/ 505539 w 1015638"/>
                <a:gd name="connsiteY2" fmla="*/ 33848 h 1049824"/>
                <a:gd name="connsiteX3" fmla="*/ 874450 w 1015638"/>
                <a:gd name="connsiteY3" fmla="*/ 38331 h 1049824"/>
                <a:gd name="connsiteX4" fmla="*/ 1000131 w 1015638"/>
                <a:gd name="connsiteY4" fmla="*/ 541562 h 1049824"/>
                <a:gd name="connsiteX5" fmla="*/ 505539 w 1015638"/>
                <a:gd name="connsiteY5" fmla="*/ 1049276 h 1049824"/>
                <a:gd name="connsiteX6" fmla="*/ 10947 w 1015638"/>
                <a:gd name="connsiteY6" fmla="*/ 541562 h 1049824"/>
                <a:gd name="connsiteX0" fmla="*/ 10947 w 1015638"/>
                <a:gd name="connsiteY0" fmla="*/ 525211 h 1033473"/>
                <a:gd name="connsiteX1" fmla="*/ 190182 w 1015638"/>
                <a:gd name="connsiteY1" fmla="*/ 9706 h 1033473"/>
                <a:gd name="connsiteX2" fmla="*/ 505539 w 1015638"/>
                <a:gd name="connsiteY2" fmla="*/ 17497 h 1033473"/>
                <a:gd name="connsiteX3" fmla="*/ 874450 w 1015638"/>
                <a:gd name="connsiteY3" fmla="*/ 21980 h 1033473"/>
                <a:gd name="connsiteX4" fmla="*/ 1000131 w 1015638"/>
                <a:gd name="connsiteY4" fmla="*/ 525211 h 1033473"/>
                <a:gd name="connsiteX5" fmla="*/ 505539 w 1015638"/>
                <a:gd name="connsiteY5" fmla="*/ 1032925 h 1033473"/>
                <a:gd name="connsiteX6" fmla="*/ 10947 w 1015638"/>
                <a:gd name="connsiteY6" fmla="*/ 525211 h 1033473"/>
                <a:gd name="connsiteX0" fmla="*/ 88 w 1004779"/>
                <a:gd name="connsiteY0" fmla="*/ 525211 h 1033473"/>
                <a:gd name="connsiteX1" fmla="*/ 179323 w 1004779"/>
                <a:gd name="connsiteY1" fmla="*/ 9706 h 1033473"/>
                <a:gd name="connsiteX2" fmla="*/ 494680 w 1004779"/>
                <a:gd name="connsiteY2" fmla="*/ 17497 h 1033473"/>
                <a:gd name="connsiteX3" fmla="*/ 863591 w 1004779"/>
                <a:gd name="connsiteY3" fmla="*/ 21980 h 1033473"/>
                <a:gd name="connsiteX4" fmla="*/ 989272 w 1004779"/>
                <a:gd name="connsiteY4" fmla="*/ 525211 h 1033473"/>
                <a:gd name="connsiteX5" fmla="*/ 494680 w 1004779"/>
                <a:gd name="connsiteY5" fmla="*/ 1032925 h 1033473"/>
                <a:gd name="connsiteX6" fmla="*/ 88 w 1004779"/>
                <a:gd name="connsiteY6" fmla="*/ 525211 h 1033473"/>
                <a:gd name="connsiteX0" fmla="*/ 88 w 1004779"/>
                <a:gd name="connsiteY0" fmla="*/ 525211 h 1033539"/>
                <a:gd name="connsiteX1" fmla="*/ 179323 w 1004779"/>
                <a:gd name="connsiteY1" fmla="*/ 9706 h 1033539"/>
                <a:gd name="connsiteX2" fmla="*/ 494680 w 1004779"/>
                <a:gd name="connsiteY2" fmla="*/ 17497 h 1033539"/>
                <a:gd name="connsiteX3" fmla="*/ 863591 w 1004779"/>
                <a:gd name="connsiteY3" fmla="*/ 21980 h 1033539"/>
                <a:gd name="connsiteX4" fmla="*/ 989272 w 1004779"/>
                <a:gd name="connsiteY4" fmla="*/ 525211 h 1033539"/>
                <a:gd name="connsiteX5" fmla="*/ 494680 w 1004779"/>
                <a:gd name="connsiteY5" fmla="*/ 1032925 h 1033539"/>
                <a:gd name="connsiteX6" fmla="*/ 88 w 1004779"/>
                <a:gd name="connsiteY6" fmla="*/ 525211 h 1033539"/>
                <a:gd name="connsiteX0" fmla="*/ 88 w 989590"/>
                <a:gd name="connsiteY0" fmla="*/ 525211 h 1033539"/>
                <a:gd name="connsiteX1" fmla="*/ 179323 w 989590"/>
                <a:gd name="connsiteY1" fmla="*/ 9706 h 1033539"/>
                <a:gd name="connsiteX2" fmla="*/ 494680 w 989590"/>
                <a:gd name="connsiteY2" fmla="*/ 17497 h 1033539"/>
                <a:gd name="connsiteX3" fmla="*/ 863591 w 989590"/>
                <a:gd name="connsiteY3" fmla="*/ 21980 h 1033539"/>
                <a:gd name="connsiteX4" fmla="*/ 989272 w 989590"/>
                <a:gd name="connsiteY4" fmla="*/ 525211 h 1033539"/>
                <a:gd name="connsiteX5" fmla="*/ 494680 w 989590"/>
                <a:gd name="connsiteY5" fmla="*/ 1032925 h 1033539"/>
                <a:gd name="connsiteX6" fmla="*/ 88 w 989590"/>
                <a:gd name="connsiteY6" fmla="*/ 525211 h 1033539"/>
                <a:gd name="connsiteX0" fmla="*/ 88 w 989590"/>
                <a:gd name="connsiteY0" fmla="*/ 519980 h 1028308"/>
                <a:gd name="connsiteX1" fmla="*/ 179323 w 989590"/>
                <a:gd name="connsiteY1" fmla="*/ 4475 h 1028308"/>
                <a:gd name="connsiteX2" fmla="*/ 497748 w 989590"/>
                <a:gd name="connsiteY2" fmla="*/ 36814 h 1028308"/>
                <a:gd name="connsiteX3" fmla="*/ 863591 w 989590"/>
                <a:gd name="connsiteY3" fmla="*/ 16749 h 1028308"/>
                <a:gd name="connsiteX4" fmla="*/ 989272 w 989590"/>
                <a:gd name="connsiteY4" fmla="*/ 519980 h 1028308"/>
                <a:gd name="connsiteX5" fmla="*/ 494680 w 989590"/>
                <a:gd name="connsiteY5" fmla="*/ 1027694 h 1028308"/>
                <a:gd name="connsiteX6" fmla="*/ 88 w 989590"/>
                <a:gd name="connsiteY6" fmla="*/ 519980 h 1028308"/>
                <a:gd name="connsiteX0" fmla="*/ 88 w 989590"/>
                <a:gd name="connsiteY0" fmla="*/ 517085 h 1025413"/>
                <a:gd name="connsiteX1" fmla="*/ 179323 w 989590"/>
                <a:gd name="connsiteY1" fmla="*/ 1580 h 1025413"/>
                <a:gd name="connsiteX2" fmla="*/ 488542 w 989590"/>
                <a:gd name="connsiteY2" fmla="*/ 55399 h 1025413"/>
                <a:gd name="connsiteX3" fmla="*/ 863591 w 989590"/>
                <a:gd name="connsiteY3" fmla="*/ 13854 h 1025413"/>
                <a:gd name="connsiteX4" fmla="*/ 989272 w 989590"/>
                <a:gd name="connsiteY4" fmla="*/ 517085 h 1025413"/>
                <a:gd name="connsiteX5" fmla="*/ 494680 w 989590"/>
                <a:gd name="connsiteY5" fmla="*/ 1024799 h 1025413"/>
                <a:gd name="connsiteX6" fmla="*/ 88 w 989590"/>
                <a:gd name="connsiteY6" fmla="*/ 517085 h 1025413"/>
                <a:gd name="connsiteX0" fmla="*/ 88 w 989590"/>
                <a:gd name="connsiteY0" fmla="*/ 518453 h 1026781"/>
                <a:gd name="connsiteX1" fmla="*/ 179323 w 989590"/>
                <a:gd name="connsiteY1" fmla="*/ 2948 h 1026781"/>
                <a:gd name="connsiteX2" fmla="*/ 488542 w 989590"/>
                <a:gd name="connsiteY2" fmla="*/ 56767 h 1026781"/>
                <a:gd name="connsiteX3" fmla="*/ 863591 w 989590"/>
                <a:gd name="connsiteY3" fmla="*/ 15222 h 1026781"/>
                <a:gd name="connsiteX4" fmla="*/ 989272 w 989590"/>
                <a:gd name="connsiteY4" fmla="*/ 518453 h 1026781"/>
                <a:gd name="connsiteX5" fmla="*/ 494680 w 989590"/>
                <a:gd name="connsiteY5" fmla="*/ 1026167 h 1026781"/>
                <a:gd name="connsiteX6" fmla="*/ 88 w 989590"/>
                <a:gd name="connsiteY6" fmla="*/ 518453 h 1026781"/>
                <a:gd name="connsiteX0" fmla="*/ 88 w 989531"/>
                <a:gd name="connsiteY0" fmla="*/ 542509 h 1050837"/>
                <a:gd name="connsiteX1" fmla="*/ 179323 w 989531"/>
                <a:gd name="connsiteY1" fmla="*/ 27004 h 1050837"/>
                <a:gd name="connsiteX2" fmla="*/ 488542 w 989531"/>
                <a:gd name="connsiteY2" fmla="*/ 80823 h 1050837"/>
                <a:gd name="connsiteX3" fmla="*/ 851317 w 989531"/>
                <a:gd name="connsiteY3" fmla="*/ 11662 h 1050837"/>
                <a:gd name="connsiteX4" fmla="*/ 989272 w 989531"/>
                <a:gd name="connsiteY4" fmla="*/ 542509 h 1050837"/>
                <a:gd name="connsiteX5" fmla="*/ 494680 w 989531"/>
                <a:gd name="connsiteY5" fmla="*/ 1050223 h 1050837"/>
                <a:gd name="connsiteX6" fmla="*/ 88 w 989531"/>
                <a:gd name="connsiteY6" fmla="*/ 542509 h 1050837"/>
                <a:gd name="connsiteX0" fmla="*/ 11286 w 1000729"/>
                <a:gd name="connsiteY0" fmla="*/ 549258 h 1057586"/>
                <a:gd name="connsiteX1" fmla="*/ 187453 w 1000729"/>
                <a:gd name="connsiteY1" fmla="*/ 0 h 1057586"/>
                <a:gd name="connsiteX2" fmla="*/ 499740 w 1000729"/>
                <a:gd name="connsiteY2" fmla="*/ 87572 h 1057586"/>
                <a:gd name="connsiteX3" fmla="*/ 862515 w 1000729"/>
                <a:gd name="connsiteY3" fmla="*/ 18411 h 1057586"/>
                <a:gd name="connsiteX4" fmla="*/ 1000470 w 1000729"/>
                <a:gd name="connsiteY4" fmla="*/ 549258 h 1057586"/>
                <a:gd name="connsiteX5" fmla="*/ 505878 w 1000729"/>
                <a:gd name="connsiteY5" fmla="*/ 1056972 h 1057586"/>
                <a:gd name="connsiteX6" fmla="*/ 11286 w 1000729"/>
                <a:gd name="connsiteY6" fmla="*/ 549258 h 1057586"/>
                <a:gd name="connsiteX0" fmla="*/ 478 w 989921"/>
                <a:gd name="connsiteY0" fmla="*/ 549258 h 1057586"/>
                <a:gd name="connsiteX1" fmla="*/ 176645 w 989921"/>
                <a:gd name="connsiteY1" fmla="*/ 0 h 1057586"/>
                <a:gd name="connsiteX2" fmla="*/ 488932 w 989921"/>
                <a:gd name="connsiteY2" fmla="*/ 87572 h 1057586"/>
                <a:gd name="connsiteX3" fmla="*/ 851707 w 989921"/>
                <a:gd name="connsiteY3" fmla="*/ 18411 h 1057586"/>
                <a:gd name="connsiteX4" fmla="*/ 989662 w 989921"/>
                <a:gd name="connsiteY4" fmla="*/ 549258 h 1057586"/>
                <a:gd name="connsiteX5" fmla="*/ 495070 w 989921"/>
                <a:gd name="connsiteY5" fmla="*/ 1056972 h 1057586"/>
                <a:gd name="connsiteX6" fmla="*/ 478 w 989921"/>
                <a:gd name="connsiteY6" fmla="*/ 549258 h 1057586"/>
                <a:gd name="connsiteX0" fmla="*/ 478 w 989921"/>
                <a:gd name="connsiteY0" fmla="*/ 549258 h 1057602"/>
                <a:gd name="connsiteX1" fmla="*/ 176645 w 989921"/>
                <a:gd name="connsiteY1" fmla="*/ 0 h 1057602"/>
                <a:gd name="connsiteX2" fmla="*/ 488932 w 989921"/>
                <a:gd name="connsiteY2" fmla="*/ 87572 h 1057602"/>
                <a:gd name="connsiteX3" fmla="*/ 851707 w 989921"/>
                <a:gd name="connsiteY3" fmla="*/ 18411 h 1057602"/>
                <a:gd name="connsiteX4" fmla="*/ 989662 w 989921"/>
                <a:gd name="connsiteY4" fmla="*/ 549258 h 1057602"/>
                <a:gd name="connsiteX5" fmla="*/ 495070 w 989921"/>
                <a:gd name="connsiteY5" fmla="*/ 1056972 h 1057602"/>
                <a:gd name="connsiteX6" fmla="*/ 478 w 989921"/>
                <a:gd name="connsiteY6" fmla="*/ 549258 h 1057602"/>
                <a:gd name="connsiteX0" fmla="*/ 478 w 989921"/>
                <a:gd name="connsiteY0" fmla="*/ 608149 h 1116493"/>
                <a:gd name="connsiteX1" fmla="*/ 176645 w 989921"/>
                <a:gd name="connsiteY1" fmla="*/ 58891 h 1116493"/>
                <a:gd name="connsiteX2" fmla="*/ 851707 w 989921"/>
                <a:gd name="connsiteY2" fmla="*/ 77302 h 1116493"/>
                <a:gd name="connsiteX3" fmla="*/ 989662 w 989921"/>
                <a:gd name="connsiteY3" fmla="*/ 608149 h 1116493"/>
                <a:gd name="connsiteX4" fmla="*/ 495070 w 989921"/>
                <a:gd name="connsiteY4" fmla="*/ 1115863 h 1116493"/>
                <a:gd name="connsiteX5" fmla="*/ 478 w 989921"/>
                <a:gd name="connsiteY5" fmla="*/ 608149 h 1116493"/>
                <a:gd name="connsiteX0" fmla="*/ 478 w 989921"/>
                <a:gd name="connsiteY0" fmla="*/ 580114 h 1088458"/>
                <a:gd name="connsiteX1" fmla="*/ 176645 w 989921"/>
                <a:gd name="connsiteY1" fmla="*/ 30856 h 1088458"/>
                <a:gd name="connsiteX2" fmla="*/ 851707 w 989921"/>
                <a:gd name="connsiteY2" fmla="*/ 49267 h 1088458"/>
                <a:gd name="connsiteX3" fmla="*/ 989662 w 989921"/>
                <a:gd name="connsiteY3" fmla="*/ 580114 h 1088458"/>
                <a:gd name="connsiteX4" fmla="*/ 495070 w 989921"/>
                <a:gd name="connsiteY4" fmla="*/ 1087828 h 1088458"/>
                <a:gd name="connsiteX5" fmla="*/ 478 w 989921"/>
                <a:gd name="connsiteY5" fmla="*/ 580114 h 1088458"/>
                <a:gd name="connsiteX0" fmla="*/ 478 w 989921"/>
                <a:gd name="connsiteY0" fmla="*/ 557540 h 1065884"/>
                <a:gd name="connsiteX1" fmla="*/ 176645 w 989921"/>
                <a:gd name="connsiteY1" fmla="*/ 8282 h 1065884"/>
                <a:gd name="connsiteX2" fmla="*/ 851707 w 989921"/>
                <a:gd name="connsiteY2" fmla="*/ 26693 h 1065884"/>
                <a:gd name="connsiteX3" fmla="*/ 989662 w 989921"/>
                <a:gd name="connsiteY3" fmla="*/ 557540 h 1065884"/>
                <a:gd name="connsiteX4" fmla="*/ 495070 w 989921"/>
                <a:gd name="connsiteY4" fmla="*/ 1065254 h 1065884"/>
                <a:gd name="connsiteX5" fmla="*/ 478 w 989921"/>
                <a:gd name="connsiteY5" fmla="*/ 557540 h 1065884"/>
                <a:gd name="connsiteX0" fmla="*/ 478 w 989999"/>
                <a:gd name="connsiteY0" fmla="*/ 566299 h 1074643"/>
                <a:gd name="connsiteX1" fmla="*/ 176645 w 989999"/>
                <a:gd name="connsiteY1" fmla="*/ 17041 h 1074643"/>
                <a:gd name="connsiteX2" fmla="*/ 866924 w 989999"/>
                <a:gd name="connsiteY2" fmla="*/ 18648 h 1074643"/>
                <a:gd name="connsiteX3" fmla="*/ 989662 w 989999"/>
                <a:gd name="connsiteY3" fmla="*/ 566299 h 1074643"/>
                <a:gd name="connsiteX4" fmla="*/ 495070 w 989999"/>
                <a:gd name="connsiteY4" fmla="*/ 1074013 h 1074643"/>
                <a:gd name="connsiteX5" fmla="*/ 478 w 989999"/>
                <a:gd name="connsiteY5" fmla="*/ 566299 h 107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9999" h="1074643">
                  <a:moveTo>
                    <a:pt x="478" y="566299"/>
                  </a:moveTo>
                  <a:cubicBezTo>
                    <a:pt x="8776" y="328768"/>
                    <a:pt x="94213" y="101660"/>
                    <a:pt x="176645" y="17041"/>
                  </a:cubicBezTo>
                  <a:cubicBezTo>
                    <a:pt x="341341" y="5869"/>
                    <a:pt x="662948" y="-15759"/>
                    <a:pt x="866924" y="18648"/>
                  </a:cubicBezTo>
                  <a:cubicBezTo>
                    <a:pt x="949356" y="103267"/>
                    <a:pt x="994381" y="369169"/>
                    <a:pt x="989662" y="566299"/>
                  </a:cubicBezTo>
                  <a:cubicBezTo>
                    <a:pt x="972669" y="760362"/>
                    <a:pt x="900797" y="1091010"/>
                    <a:pt x="495070" y="1074013"/>
                  </a:cubicBezTo>
                  <a:cubicBezTo>
                    <a:pt x="89343" y="1057016"/>
                    <a:pt x="-7820" y="803830"/>
                    <a:pt x="478" y="566299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5" name="Rounded Rectangle 116"/>
            <p:cNvSpPr/>
            <p:nvPr/>
          </p:nvSpPr>
          <p:spPr bwMode="auto">
            <a:xfrm>
              <a:off x="2051891" y="6419530"/>
              <a:ext cx="398088" cy="330520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6" name="Rounded Rectangle 116"/>
            <p:cNvSpPr/>
            <p:nvPr/>
          </p:nvSpPr>
          <p:spPr bwMode="auto">
            <a:xfrm flipH="1">
              <a:off x="1531938" y="6416820"/>
              <a:ext cx="400797" cy="330520"/>
            </a:xfrm>
            <a:custGeom>
              <a:avLst/>
              <a:gdLst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9836 w 359836"/>
                <a:gd name="connsiteY4" fmla="*/ 431789 h 491763"/>
                <a:gd name="connsiteX5" fmla="*/ 299862 w 359836"/>
                <a:gd name="connsiteY5" fmla="*/ 491763 h 491763"/>
                <a:gd name="connsiteX6" fmla="*/ 59974 w 359836"/>
                <a:gd name="connsiteY6" fmla="*/ 491763 h 491763"/>
                <a:gd name="connsiteX7" fmla="*/ 0 w 359836"/>
                <a:gd name="connsiteY7" fmla="*/ 431789 h 491763"/>
                <a:gd name="connsiteX8" fmla="*/ 0 w 359836"/>
                <a:gd name="connsiteY8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9836 w 359836"/>
                <a:gd name="connsiteY5" fmla="*/ 431789 h 491763"/>
                <a:gd name="connsiteX6" fmla="*/ 299862 w 359836"/>
                <a:gd name="connsiteY6" fmla="*/ 491763 h 491763"/>
                <a:gd name="connsiteX7" fmla="*/ 59974 w 359836"/>
                <a:gd name="connsiteY7" fmla="*/ 491763 h 491763"/>
                <a:gd name="connsiteX8" fmla="*/ 0 w 359836"/>
                <a:gd name="connsiteY8" fmla="*/ 431789 h 491763"/>
                <a:gd name="connsiteX9" fmla="*/ 0 w 359836"/>
                <a:gd name="connsiteY9" fmla="*/ 59974 h 491763"/>
                <a:gd name="connsiteX0" fmla="*/ 0 w 359836"/>
                <a:gd name="connsiteY0" fmla="*/ 59974 h 491763"/>
                <a:gd name="connsiteX1" fmla="*/ 59974 w 359836"/>
                <a:gd name="connsiteY1" fmla="*/ 0 h 491763"/>
                <a:gd name="connsiteX2" fmla="*/ 299862 w 359836"/>
                <a:gd name="connsiteY2" fmla="*/ 0 h 491763"/>
                <a:gd name="connsiteX3" fmla="*/ 359836 w 359836"/>
                <a:gd name="connsiteY3" fmla="*/ 59974 h 491763"/>
                <a:gd name="connsiteX4" fmla="*/ 356380 w 359836"/>
                <a:gd name="connsiteY4" fmla="*/ 190244 h 491763"/>
                <a:gd name="connsiteX5" fmla="*/ 353312 w 359836"/>
                <a:gd name="connsiteY5" fmla="*/ 239339 h 491763"/>
                <a:gd name="connsiteX6" fmla="*/ 359836 w 359836"/>
                <a:gd name="connsiteY6" fmla="*/ 431789 h 491763"/>
                <a:gd name="connsiteX7" fmla="*/ 299862 w 359836"/>
                <a:gd name="connsiteY7" fmla="*/ 491763 h 491763"/>
                <a:gd name="connsiteX8" fmla="*/ 59974 w 359836"/>
                <a:gd name="connsiteY8" fmla="*/ 491763 h 491763"/>
                <a:gd name="connsiteX9" fmla="*/ 0 w 359836"/>
                <a:gd name="connsiteY9" fmla="*/ 431789 h 491763"/>
                <a:gd name="connsiteX10" fmla="*/ 0 w 359836"/>
                <a:gd name="connsiteY10" fmla="*/ 59974 h 491763"/>
                <a:gd name="connsiteX0" fmla="*/ 0 w 503667"/>
                <a:gd name="connsiteY0" fmla="*/ 59974 h 491763"/>
                <a:gd name="connsiteX1" fmla="*/ 59974 w 503667"/>
                <a:gd name="connsiteY1" fmla="*/ 0 h 491763"/>
                <a:gd name="connsiteX2" fmla="*/ 299862 w 503667"/>
                <a:gd name="connsiteY2" fmla="*/ 0 h 491763"/>
                <a:gd name="connsiteX3" fmla="*/ 359836 w 503667"/>
                <a:gd name="connsiteY3" fmla="*/ 59974 h 491763"/>
                <a:gd name="connsiteX4" fmla="*/ 356380 w 503667"/>
                <a:gd name="connsiteY4" fmla="*/ 190244 h 491763"/>
                <a:gd name="connsiteX5" fmla="*/ 503667 w 503667"/>
                <a:gd name="connsiteY5" fmla="*/ 214791 h 491763"/>
                <a:gd name="connsiteX6" fmla="*/ 359836 w 503667"/>
                <a:gd name="connsiteY6" fmla="*/ 431789 h 491763"/>
                <a:gd name="connsiteX7" fmla="*/ 299862 w 503667"/>
                <a:gd name="connsiteY7" fmla="*/ 491763 h 491763"/>
                <a:gd name="connsiteX8" fmla="*/ 59974 w 503667"/>
                <a:gd name="connsiteY8" fmla="*/ 491763 h 491763"/>
                <a:gd name="connsiteX9" fmla="*/ 0 w 503667"/>
                <a:gd name="connsiteY9" fmla="*/ 431789 h 491763"/>
                <a:gd name="connsiteX10" fmla="*/ 0 w 503667"/>
                <a:gd name="connsiteY10" fmla="*/ 59974 h 491763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605312"/>
                <a:gd name="connsiteY0" fmla="*/ 59974 h 491898"/>
                <a:gd name="connsiteX1" fmla="*/ 59974 w 605312"/>
                <a:gd name="connsiteY1" fmla="*/ 0 h 491898"/>
                <a:gd name="connsiteX2" fmla="*/ 299862 w 605312"/>
                <a:gd name="connsiteY2" fmla="*/ 0 h 491898"/>
                <a:gd name="connsiteX3" fmla="*/ 359836 w 605312"/>
                <a:gd name="connsiteY3" fmla="*/ 59974 h 491898"/>
                <a:gd name="connsiteX4" fmla="*/ 356380 w 605312"/>
                <a:gd name="connsiteY4" fmla="*/ 190244 h 491898"/>
                <a:gd name="connsiteX5" fmla="*/ 503667 w 605312"/>
                <a:gd name="connsiteY5" fmla="*/ 214791 h 491898"/>
                <a:gd name="connsiteX6" fmla="*/ 605312 w 605312"/>
                <a:gd name="connsiteY6" fmla="*/ 462474 h 491898"/>
                <a:gd name="connsiteX7" fmla="*/ 299862 w 605312"/>
                <a:gd name="connsiteY7" fmla="*/ 491763 h 491898"/>
                <a:gd name="connsiteX8" fmla="*/ 59974 w 605312"/>
                <a:gd name="connsiteY8" fmla="*/ 491763 h 491898"/>
                <a:gd name="connsiteX9" fmla="*/ 0 w 605312"/>
                <a:gd name="connsiteY9" fmla="*/ 431789 h 491898"/>
                <a:gd name="connsiteX10" fmla="*/ 0 w 605312"/>
                <a:gd name="connsiteY10" fmla="*/ 59974 h 491898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  <a:gd name="connsiteX0" fmla="*/ 0 w 596107"/>
                <a:gd name="connsiteY0" fmla="*/ 59974 h 494293"/>
                <a:gd name="connsiteX1" fmla="*/ 59974 w 596107"/>
                <a:gd name="connsiteY1" fmla="*/ 0 h 494293"/>
                <a:gd name="connsiteX2" fmla="*/ 299862 w 596107"/>
                <a:gd name="connsiteY2" fmla="*/ 0 h 494293"/>
                <a:gd name="connsiteX3" fmla="*/ 359836 w 596107"/>
                <a:gd name="connsiteY3" fmla="*/ 59974 h 494293"/>
                <a:gd name="connsiteX4" fmla="*/ 356380 w 596107"/>
                <a:gd name="connsiteY4" fmla="*/ 190244 h 494293"/>
                <a:gd name="connsiteX5" fmla="*/ 503667 w 596107"/>
                <a:gd name="connsiteY5" fmla="*/ 214791 h 494293"/>
                <a:gd name="connsiteX6" fmla="*/ 596107 w 596107"/>
                <a:gd name="connsiteY6" fmla="*/ 471679 h 494293"/>
                <a:gd name="connsiteX7" fmla="*/ 299862 w 596107"/>
                <a:gd name="connsiteY7" fmla="*/ 491763 h 494293"/>
                <a:gd name="connsiteX8" fmla="*/ 59974 w 596107"/>
                <a:gd name="connsiteY8" fmla="*/ 491763 h 494293"/>
                <a:gd name="connsiteX9" fmla="*/ 0 w 596107"/>
                <a:gd name="connsiteY9" fmla="*/ 431789 h 494293"/>
                <a:gd name="connsiteX10" fmla="*/ 0 w 596107"/>
                <a:gd name="connsiteY10" fmla="*/ 59974 h 49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96107" h="494293">
                  <a:moveTo>
                    <a:pt x="0" y="59974"/>
                  </a:moveTo>
                  <a:cubicBezTo>
                    <a:pt x="0" y="26851"/>
                    <a:pt x="26851" y="0"/>
                    <a:pt x="59974" y="0"/>
                  </a:cubicBezTo>
                  <a:lnTo>
                    <a:pt x="299862" y="0"/>
                  </a:lnTo>
                  <a:cubicBezTo>
                    <a:pt x="332985" y="0"/>
                    <a:pt x="359836" y="26851"/>
                    <a:pt x="359836" y="59974"/>
                  </a:cubicBezTo>
                  <a:lnTo>
                    <a:pt x="356380" y="190244"/>
                  </a:lnTo>
                  <a:lnTo>
                    <a:pt x="503667" y="214791"/>
                  </a:lnTo>
                  <a:cubicBezTo>
                    <a:pt x="577439" y="263599"/>
                    <a:pt x="577567" y="266380"/>
                    <a:pt x="596107" y="471679"/>
                  </a:cubicBezTo>
                  <a:cubicBezTo>
                    <a:pt x="596107" y="504802"/>
                    <a:pt x="332985" y="491763"/>
                    <a:pt x="299862" y="491763"/>
                  </a:cubicBezTo>
                  <a:lnTo>
                    <a:pt x="59974" y="491763"/>
                  </a:lnTo>
                  <a:cubicBezTo>
                    <a:pt x="26851" y="491763"/>
                    <a:pt x="0" y="464912"/>
                    <a:pt x="0" y="431789"/>
                  </a:cubicBezTo>
                  <a:lnTo>
                    <a:pt x="0" y="59974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7" name="Rounded Rectangle 176"/>
            <p:cNvSpPr/>
            <p:nvPr/>
          </p:nvSpPr>
          <p:spPr bwMode="auto">
            <a:xfrm>
              <a:off x="2292910" y="5850603"/>
              <a:ext cx="151653" cy="216734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8" name="Isosceles Triangle 120"/>
            <p:cNvSpPr/>
            <p:nvPr/>
          </p:nvSpPr>
          <p:spPr bwMode="auto">
            <a:xfrm>
              <a:off x="2287494" y="5476737"/>
              <a:ext cx="140821" cy="373866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382" h="555606">
                  <a:moveTo>
                    <a:pt x="65777" y="555606"/>
                  </a:moveTo>
                  <a:lnTo>
                    <a:pt x="0" y="0"/>
                  </a:lnTo>
                  <a:lnTo>
                    <a:pt x="210382" y="555606"/>
                  </a:lnTo>
                  <a:lnTo>
                    <a:pt x="65777" y="555606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9" name="Rounded Rectangle 178"/>
            <p:cNvSpPr/>
            <p:nvPr/>
          </p:nvSpPr>
          <p:spPr bwMode="auto">
            <a:xfrm flipH="1">
              <a:off x="1561726" y="5869567"/>
              <a:ext cx="151653" cy="219444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0" name="Isosceles Triangle 120"/>
            <p:cNvSpPr/>
            <p:nvPr/>
          </p:nvSpPr>
          <p:spPr bwMode="auto">
            <a:xfrm flipH="1">
              <a:off x="1564435" y="5498410"/>
              <a:ext cx="154360" cy="371156"/>
            </a:xfrm>
            <a:custGeom>
              <a:avLst/>
              <a:gdLst>
                <a:gd name="connsiteX0" fmla="*/ 0 w 144605"/>
                <a:gd name="connsiteY0" fmla="*/ 540264 h 540264"/>
                <a:gd name="connsiteX1" fmla="*/ 72303 w 144605"/>
                <a:gd name="connsiteY1" fmla="*/ 0 h 540264"/>
                <a:gd name="connsiteX2" fmla="*/ 144605 w 144605"/>
                <a:gd name="connsiteY2" fmla="*/ 540264 h 540264"/>
                <a:gd name="connsiteX3" fmla="*/ 0 w 144605"/>
                <a:gd name="connsiteY3" fmla="*/ 540264 h 540264"/>
                <a:gd name="connsiteX0" fmla="*/ 65777 w 210382"/>
                <a:gd name="connsiteY0" fmla="*/ 555606 h 555606"/>
                <a:gd name="connsiteX1" fmla="*/ 0 w 210382"/>
                <a:gd name="connsiteY1" fmla="*/ 0 h 555606"/>
                <a:gd name="connsiteX2" fmla="*/ 210382 w 210382"/>
                <a:gd name="connsiteY2" fmla="*/ 555606 h 555606"/>
                <a:gd name="connsiteX3" fmla="*/ 65777 w 210382"/>
                <a:gd name="connsiteY3" fmla="*/ 555606 h 555606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228793 w 228793"/>
                <a:gd name="connsiteY2" fmla="*/ 552537 h 552537"/>
                <a:gd name="connsiteX3" fmla="*/ 84188 w 228793"/>
                <a:gd name="connsiteY3" fmla="*/ 552537 h 552537"/>
                <a:gd name="connsiteX0" fmla="*/ 84188 w 228793"/>
                <a:gd name="connsiteY0" fmla="*/ 552537 h 552537"/>
                <a:gd name="connsiteX1" fmla="*/ 0 w 228793"/>
                <a:gd name="connsiteY1" fmla="*/ 0 h 552537"/>
                <a:gd name="connsiteX2" fmla="*/ 112288 w 228793"/>
                <a:gd name="connsiteY2" fmla="*/ 257345 h 552537"/>
                <a:gd name="connsiteX3" fmla="*/ 228793 w 228793"/>
                <a:gd name="connsiteY3" fmla="*/ 552537 h 552537"/>
                <a:gd name="connsiteX4" fmla="*/ 84188 w 228793"/>
                <a:gd name="connsiteY4" fmla="*/ 552537 h 552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93" h="552537">
                  <a:moveTo>
                    <a:pt x="84188" y="552537"/>
                  </a:moveTo>
                  <a:lnTo>
                    <a:pt x="0" y="0"/>
                  </a:lnTo>
                  <a:lnTo>
                    <a:pt x="112288" y="257345"/>
                  </a:lnTo>
                  <a:lnTo>
                    <a:pt x="228793" y="552537"/>
                  </a:lnTo>
                  <a:lnTo>
                    <a:pt x="84188" y="552537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48187" y="6037536"/>
              <a:ext cx="165193" cy="1002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2" name="Oval 181"/>
            <p:cNvSpPr/>
            <p:nvPr/>
          </p:nvSpPr>
          <p:spPr>
            <a:xfrm>
              <a:off x="2287494" y="6026699"/>
              <a:ext cx="165194" cy="1002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04813" y="1690688"/>
            <a:ext cx="6156325" cy="710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17525" y="1973263"/>
            <a:ext cx="5870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17525" y="3716338"/>
            <a:ext cx="2903538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371850" y="3716338"/>
            <a:ext cx="29972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5450" y="6759575"/>
            <a:ext cx="60531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</a:rPr>
              <a:t>You can find many more free PowerPoint templates on the Presentation Magazine website 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</a:rPr>
              <a:t>  </a:t>
            </a:r>
            <a:endParaRPr lang="en-US" altLang="en-US" sz="2000" b="1">
              <a:ea typeface="MS PGothic" panose="020B0600070205080204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7525" y="3006725"/>
            <a:ext cx="5851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ea typeface="MS PGothic" panose="020B0600070205080204" pitchFamily="34" charset="-128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07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208</Words>
  <Application>Microsoft Office PowerPoint</Application>
  <PresentationFormat>On-screen Show (4:3)</PresentationFormat>
  <Paragraphs>62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Stencil</vt:lpstr>
      <vt:lpstr>Mongolian Baiti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Pen PowerPoint Template</dc:title>
  <dc:creator>Presentation Magazine</dc:creator>
  <cp:lastModifiedBy>Jonty Pearce</cp:lastModifiedBy>
  <cp:revision>57</cp:revision>
  <dcterms:created xsi:type="dcterms:W3CDTF">2009-11-03T13:35:13Z</dcterms:created>
  <dcterms:modified xsi:type="dcterms:W3CDTF">2015-02-22T11:14:47Z</dcterms:modified>
</cp:coreProperties>
</file>