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5B26"/>
    <a:srgbClr val="3C3C82"/>
    <a:srgbClr val="565A49"/>
    <a:srgbClr val="63213D"/>
    <a:srgbClr val="B990C0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FC7A0B8-CF2E-4F9D-8B2C-F55D519981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97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E94D07-618B-4F0B-A407-64491426683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13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717A04-FE06-40C8-A1AA-17FA5DF7A41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4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13395E-8AFC-416D-B034-76C429D8404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67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1889DA-CDEF-40EE-B01E-A315BDDAEEF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22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10B227-DA3B-4144-91C7-6AFC1EEEC82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740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891805-47D9-43B3-A797-3D5236AD16F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631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5280-CD9E-483D-A071-31FF75540ED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50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EC031B-724A-4079-B9F9-AE5A2A89424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08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3C3C8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565A4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63213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B99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425B2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75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F7BC7-9EB4-4EBE-AE5E-724F5F66C6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614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62C87-164F-48BA-8080-08735FA7B0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6082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0DBAE-CCD6-4BC9-AEEF-9FA3D60DAD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579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609E2-E38A-4438-A4E1-63A26B27FE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196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42085-A581-43D8-9F9E-081CDAA52A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158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4812-17A2-4901-9BD6-828CE62757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564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F91C0-8B76-4305-84DF-82CEA3C677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757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3041-6E73-4B00-8108-B8F209EF8B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442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71901-1E43-4B76-8571-D94EE1B10A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383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82384-79DF-42FF-9D78-2471B1ECDC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32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FE399-BC5A-4927-94A4-3E9EC0E57F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072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ACDF3-175B-4E1E-B16E-63F91D5513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951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3C3C8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565A4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63213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B99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425B2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5829CFF-1E05-405B-A7C6-699EEEC224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303463" y="-1998662"/>
            <a:ext cx="1255712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762125" y="30273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838450" y="302736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09613" y="464185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778000" y="464185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846388" y="464185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916363" y="464185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898900" y="302736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93738" y="302736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74663" y="23876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792288" y="22653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743200" y="23876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22725" y="22653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852488" y="40020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798638" y="40020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733675" y="38798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814763" y="38782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19075" y="164782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164782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350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5500" y="1524000"/>
            <a:ext cx="7762875" cy="5073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26</cp:revision>
  <dcterms:created xsi:type="dcterms:W3CDTF">2009-11-03T13:35:13Z</dcterms:created>
  <dcterms:modified xsi:type="dcterms:W3CDTF">2015-02-22T11:14:41Z</dcterms:modified>
</cp:coreProperties>
</file>