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7A06"/>
    <a:srgbClr val="496202"/>
    <a:srgbClr val="574609"/>
    <a:srgbClr val="FFE73D"/>
    <a:srgbClr val="505D26"/>
    <a:srgbClr val="784333"/>
    <a:srgbClr val="B18A8B"/>
    <a:srgbClr val="838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CB088C2-0A43-4CFA-B2D9-8754483B7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7546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A46577-9661-4A9F-A4A5-13A7F0798D7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778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D83B89-7180-4573-AF85-B3633C78308E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875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D0E1CA-9129-46AB-9F88-46853F5EF67D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808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81177F-95D9-4704-8C1C-0CFD981BE132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456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9F043B-CA00-4485-961A-78BBBA92841A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737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A1C774-AB24-4D18-B1ED-34E94D36549E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551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091BEEA-F7CF-4551-A05D-ED4F3A7CD4C9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210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FE996F-2250-4B24-99D4-2E8E9779FB31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369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25413"/>
            <a:ext cx="5473700" cy="658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9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49620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574609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FFE73D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505D2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747A0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24282" y="5701554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94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9EFC6-CACC-4B70-B36A-94447F013A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533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B0C04-85B0-4EAC-AA25-DA36A03891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3395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73695-68AE-4D38-8BE4-90210EC309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8338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AB258-9CE5-404B-9F22-AB64FDEB3E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487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D763C-92B6-4D18-9FED-0FFF953956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6664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E8C10-9499-4358-BC5A-E93697440F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736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CC2EA-88A1-4422-BA10-D3E1654BF1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568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C73B9-D0AB-4918-AB94-04B17FDEA4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368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1A809-A786-4408-8C52-1364C2652E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5850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676FF-C284-4106-90A4-C887C15E40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768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C6AD9-C090-488E-BC02-E82865F9FD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673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B67B-19E8-4692-9E04-F0752098A1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461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14" name="Rectangle 13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49620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574609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FFE73D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505D2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747A0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625" y="2127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D079BF6-3F8B-438A-863D-160B7F024B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075" y="-1819274"/>
            <a:ext cx="1614487" cy="5503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</a:t>
            </a:r>
            <a:br>
              <a:rPr lang="en-GB" dirty="0" smtClean="0"/>
            </a:br>
            <a:r>
              <a:rPr lang="en-GB" dirty="0" smtClean="0"/>
              <a:t>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24563" y="5702300"/>
            <a:ext cx="2922587" cy="93186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109788" y="3094038"/>
            <a:ext cx="827087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186113" y="3094038"/>
            <a:ext cx="827087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057275" y="4708525"/>
            <a:ext cx="827088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125663" y="4708525"/>
            <a:ext cx="827087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194050" y="4708525"/>
            <a:ext cx="827088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264025" y="4708525"/>
            <a:ext cx="827088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246563" y="3094038"/>
            <a:ext cx="827087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041400" y="3094038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22325" y="245427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139950" y="233203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090863" y="2454275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370388" y="2332038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200150" y="406876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146300" y="4068763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081338" y="39465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162425" y="39449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73050" y="1647825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1647825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813" y="1470025"/>
            <a:ext cx="3097212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545138"/>
            <a:ext cx="59086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560513"/>
            <a:ext cx="7566025" cy="5037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28</cp:revision>
  <dcterms:created xsi:type="dcterms:W3CDTF">2009-11-03T13:35:13Z</dcterms:created>
  <dcterms:modified xsi:type="dcterms:W3CDTF">2015-02-22T11:14:40Z</dcterms:modified>
</cp:coreProperties>
</file>