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9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E4444"/>
    <a:srgbClr val="D0AB36"/>
    <a:srgbClr val="85511E"/>
    <a:srgbClr val="BCC6CD"/>
    <a:srgbClr val="EEFFFC"/>
    <a:srgbClr val="784333"/>
    <a:srgbClr val="B18A8B"/>
    <a:srgbClr val="8382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3" d="100"/>
          <a:sy n="53" d="100"/>
        </p:scale>
        <p:origin x="-1560" y="-10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886AFE80-999A-4A62-8C59-1F50F2648DC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581159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612891B-CCEF-4B65-8FD3-2C5E6C7FD267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38907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F8624FA-355F-4081-97DB-C151CC9DCC7E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79930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FE7D249-9307-4C94-9722-BD82632E597C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50921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0D66477-7E8B-40C7-82D9-40F42582BE29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36407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4CCBBAD-4319-4202-B1D0-123B698A5D89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79608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BC5827B-FCF9-452D-9E92-9B39B91E9F46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52575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7BF8AD5-89D6-452C-95DD-DE5825ED2347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83651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2377926-A86D-45DA-BE69-718107676E1E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72501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25413"/>
            <a:ext cx="5473700" cy="658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19"/>
          <p:cNvGrpSpPr>
            <a:grpSpLocks/>
          </p:cNvGrpSpPr>
          <p:nvPr userDrawn="1"/>
        </p:nvGrpSpPr>
        <p:grpSpPr bwMode="auto">
          <a:xfrm>
            <a:off x="5827713" y="125413"/>
            <a:ext cx="3173412" cy="6580187"/>
            <a:chOff x="5827713" y="125413"/>
            <a:chExt cx="3173412" cy="6580187"/>
          </a:xfrm>
        </p:grpSpPr>
        <p:sp>
          <p:nvSpPr>
            <p:cNvPr id="6" name="Rectangle 5"/>
            <p:cNvSpPr/>
            <p:nvPr userDrawn="1"/>
          </p:nvSpPr>
          <p:spPr bwMode="auto">
            <a:xfrm rot="16200000">
              <a:off x="6756400" y="3144838"/>
              <a:ext cx="1316038" cy="3173412"/>
            </a:xfrm>
            <a:prstGeom prst="rect">
              <a:avLst/>
            </a:prstGeom>
            <a:solidFill>
              <a:srgbClr val="D0AB36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7" name="Rectangle 6"/>
            <p:cNvSpPr/>
            <p:nvPr userDrawn="1"/>
          </p:nvSpPr>
          <p:spPr bwMode="auto">
            <a:xfrm rot="16200000">
              <a:off x="6756400" y="1828801"/>
              <a:ext cx="1316037" cy="3173412"/>
            </a:xfrm>
            <a:prstGeom prst="rect">
              <a:avLst/>
            </a:prstGeom>
            <a:solidFill>
              <a:srgbClr val="85511E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8" name="Rectangle 7"/>
            <p:cNvSpPr/>
            <p:nvPr userDrawn="1"/>
          </p:nvSpPr>
          <p:spPr bwMode="auto">
            <a:xfrm rot="16200000">
              <a:off x="6756400" y="512763"/>
              <a:ext cx="1316038" cy="3173412"/>
            </a:xfrm>
            <a:prstGeom prst="rect">
              <a:avLst/>
            </a:prstGeom>
            <a:solidFill>
              <a:srgbClr val="BCC6CD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9" name="Rectangle 8"/>
            <p:cNvSpPr/>
            <p:nvPr userDrawn="1"/>
          </p:nvSpPr>
          <p:spPr bwMode="auto">
            <a:xfrm rot="16200000">
              <a:off x="6756400" y="-803274"/>
              <a:ext cx="1316037" cy="3173412"/>
            </a:xfrm>
            <a:prstGeom prst="rect">
              <a:avLst/>
            </a:prstGeom>
            <a:solidFill>
              <a:srgbClr val="EEFFFC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0" name="Rectangle 9"/>
            <p:cNvSpPr/>
            <p:nvPr userDrawn="1"/>
          </p:nvSpPr>
          <p:spPr bwMode="auto">
            <a:xfrm rot="16200000">
              <a:off x="6756400" y="4460876"/>
              <a:ext cx="1316037" cy="3173412"/>
            </a:xfrm>
            <a:prstGeom prst="rect">
              <a:avLst/>
            </a:prstGeom>
            <a:solidFill>
              <a:srgbClr val="3E4444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6200000">
            <a:off x="2124639" y="-1819840"/>
            <a:ext cx="1613643" cy="5504331"/>
          </a:xfrm>
        </p:spPr>
        <p:txBody>
          <a:bodyPr vert="ver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24282" y="5701554"/>
            <a:ext cx="2922494" cy="932328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11" name="Date Placeholder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034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C3CD99-320C-43A8-839F-55D7AFA72AE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90238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DE37E5-FA5E-40E8-AF34-D16A94CFCE5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284295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DA74D7-BBDF-4967-961A-8515569E082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562654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E1AAAE-25B1-40CD-A574-14203F98651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29896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632" y="274638"/>
            <a:ext cx="8202168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7BCC7B-B9BA-4F76-892C-073672D2711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73132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F90FF3-4BAD-410D-9492-E379B6B2F73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68150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5E41B0-8A3E-4A43-A8C6-36CB9A2A6A3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8180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01ED34-AD70-4BB6-867B-31040CDE1F4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70706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43DF61-C231-4F17-A307-E9054D34587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58837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256409-2D40-406E-B1A7-BCA0A24AD04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15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E65F53-67B1-4DA5-93D5-D44A4336CBC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70566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52D3E0-812B-429B-88D3-BBF5B7F148A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30982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2"/>
          <p:cNvGrpSpPr>
            <a:grpSpLocks/>
          </p:cNvGrpSpPr>
          <p:nvPr userDrawn="1"/>
        </p:nvGrpSpPr>
        <p:grpSpPr bwMode="auto">
          <a:xfrm>
            <a:off x="5827713" y="125413"/>
            <a:ext cx="3173412" cy="6580187"/>
            <a:chOff x="5827713" y="125413"/>
            <a:chExt cx="3173412" cy="6580187"/>
          </a:xfrm>
        </p:grpSpPr>
        <p:sp>
          <p:nvSpPr>
            <p:cNvPr id="14" name="Rectangle 13"/>
            <p:cNvSpPr/>
            <p:nvPr userDrawn="1"/>
          </p:nvSpPr>
          <p:spPr bwMode="auto">
            <a:xfrm rot="16200000">
              <a:off x="6756400" y="3144838"/>
              <a:ext cx="1316038" cy="3173412"/>
            </a:xfrm>
            <a:prstGeom prst="rect">
              <a:avLst/>
            </a:prstGeom>
            <a:solidFill>
              <a:srgbClr val="D0AB36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5" name="Rectangle 14"/>
            <p:cNvSpPr/>
            <p:nvPr userDrawn="1"/>
          </p:nvSpPr>
          <p:spPr bwMode="auto">
            <a:xfrm rot="16200000">
              <a:off x="6756400" y="1828801"/>
              <a:ext cx="1316037" cy="3173412"/>
            </a:xfrm>
            <a:prstGeom prst="rect">
              <a:avLst/>
            </a:prstGeom>
            <a:solidFill>
              <a:srgbClr val="85511E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6" name="Rectangle 15"/>
            <p:cNvSpPr/>
            <p:nvPr userDrawn="1"/>
          </p:nvSpPr>
          <p:spPr bwMode="auto">
            <a:xfrm rot="16200000">
              <a:off x="6756400" y="512763"/>
              <a:ext cx="1316038" cy="3173412"/>
            </a:xfrm>
            <a:prstGeom prst="rect">
              <a:avLst/>
            </a:prstGeom>
            <a:solidFill>
              <a:srgbClr val="BCC6CD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7" name="Rectangle 16"/>
            <p:cNvSpPr/>
            <p:nvPr userDrawn="1"/>
          </p:nvSpPr>
          <p:spPr bwMode="auto">
            <a:xfrm rot="16200000">
              <a:off x="6756400" y="-803274"/>
              <a:ext cx="1316037" cy="3173412"/>
            </a:xfrm>
            <a:prstGeom prst="rect">
              <a:avLst/>
            </a:prstGeom>
            <a:solidFill>
              <a:srgbClr val="EEFFFC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8" name="Rectangle 17"/>
            <p:cNvSpPr/>
            <p:nvPr userDrawn="1"/>
          </p:nvSpPr>
          <p:spPr bwMode="auto">
            <a:xfrm rot="16200000">
              <a:off x="6756400" y="4460876"/>
              <a:ext cx="1316037" cy="3173412"/>
            </a:xfrm>
            <a:prstGeom prst="rect">
              <a:avLst/>
            </a:prstGeom>
            <a:solidFill>
              <a:srgbClr val="3E4444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</p:grp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4625" y="212725"/>
            <a:ext cx="67373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2088" y="1654175"/>
            <a:ext cx="673735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0EA165FE-48B7-4ED2-8481-F8707646F0A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  <p:sldLayoutId id="2147483771" r:id="rId12"/>
    <p:sldLayoutId id="2147483772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6200000">
            <a:off x="2519363" y="-2214562"/>
            <a:ext cx="1039812" cy="5719762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PowerPoint Template</a:t>
            </a:r>
            <a:endParaRPr lang="en-GB" dirty="0"/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6024563" y="5702300"/>
            <a:ext cx="2922587" cy="931863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84188" y="274638"/>
            <a:ext cx="8202612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84188" y="274638"/>
            <a:ext cx="8202612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1982788" y="2909888"/>
            <a:ext cx="827087" cy="61118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3059113" y="2909888"/>
            <a:ext cx="827087" cy="611187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930275" y="4524375"/>
            <a:ext cx="827088" cy="6111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1998663" y="4524375"/>
            <a:ext cx="827087" cy="61118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3067050" y="4524375"/>
            <a:ext cx="827088" cy="61118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4137025" y="4524375"/>
            <a:ext cx="827088" cy="611188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4119563" y="2909888"/>
            <a:ext cx="827087" cy="611187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914400" y="2909888"/>
            <a:ext cx="827088" cy="6111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695325" y="2270125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2012950" y="2147888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2963863" y="2270125"/>
            <a:ext cx="10175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4243388" y="2147888"/>
            <a:ext cx="579437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1073150" y="3884613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2019300" y="3884613"/>
            <a:ext cx="804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5" name="Text Box 17"/>
          <p:cNvSpPr txBox="1">
            <a:spLocks noChangeArrowheads="1"/>
          </p:cNvSpPr>
          <p:nvPr/>
        </p:nvSpPr>
        <p:spPr bwMode="auto">
          <a:xfrm>
            <a:off x="2954338" y="3762375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6" name="Text Box 18"/>
          <p:cNvSpPr txBox="1">
            <a:spLocks noChangeArrowheads="1"/>
          </p:cNvSpPr>
          <p:nvPr/>
        </p:nvSpPr>
        <p:spPr bwMode="auto">
          <a:xfrm>
            <a:off x="4035425" y="376078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Sample Graph (3 colours)</a:t>
            </a:r>
            <a:endParaRPr lang="en-US" altLang="en-US" smtClean="0"/>
          </a:p>
        </p:txBody>
      </p:sp>
      <p:graphicFrame>
        <p:nvGraphicFramePr>
          <p:cNvPr id="9219" name="Object 3"/>
          <p:cNvGraphicFramePr>
            <a:graphicFrameLocks noChangeAspect="1"/>
          </p:cNvGraphicFramePr>
          <p:nvPr/>
        </p:nvGraphicFramePr>
        <p:xfrm>
          <a:off x="703263" y="1647825"/>
          <a:ext cx="6732587" cy="374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Chart" r:id="rId4" imgW="8296224" imgH="4610130" progId="MSGraph.Chart.8">
                  <p:embed followColorScheme="full"/>
                </p:oleObj>
              </mc:Choice>
              <mc:Fallback>
                <p:oleObj name="Chart" r:id="rId4" imgW="8296224" imgH="4610130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3263" y="1647825"/>
                        <a:ext cx="6732587" cy="3740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accent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1268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5813" y="148748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84188" y="274638"/>
            <a:ext cx="8202612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Process Flow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731838" y="3087688"/>
            <a:ext cx="1376362" cy="2354262"/>
          </a:xfrm>
          <a:prstGeom prst="rect">
            <a:avLst/>
          </a:prstGeom>
          <a:solidFill>
            <a:srgbClr val="748ED6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2266950" y="3087688"/>
            <a:ext cx="1376363" cy="2354262"/>
          </a:xfrm>
          <a:prstGeom prst="rect">
            <a:avLst/>
          </a:prstGeom>
          <a:solidFill>
            <a:srgbClr val="0091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3776663" y="3087688"/>
            <a:ext cx="1376362" cy="2354262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5284788" y="3087688"/>
            <a:ext cx="1376362" cy="2354262"/>
          </a:xfrm>
          <a:prstGeom prst="rect">
            <a:avLst/>
          </a:prstGeom>
          <a:solidFill>
            <a:srgbClr val="FFAB57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796088" y="3087688"/>
            <a:ext cx="1376362" cy="2354262"/>
          </a:xfrm>
          <a:prstGeom prst="rect">
            <a:avLst/>
          </a:prstGeom>
          <a:solidFill>
            <a:srgbClr val="FFC9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3320" name="Freeform 8"/>
          <p:cNvSpPr>
            <a:spLocks/>
          </p:cNvSpPr>
          <p:nvPr/>
        </p:nvSpPr>
        <p:spPr bwMode="auto">
          <a:xfrm>
            <a:off x="2266950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0091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1" name="Freeform 9"/>
          <p:cNvSpPr>
            <a:spLocks/>
          </p:cNvSpPr>
          <p:nvPr/>
        </p:nvSpPr>
        <p:spPr bwMode="auto">
          <a:xfrm>
            <a:off x="731838" y="1614488"/>
            <a:ext cx="1898650" cy="1270000"/>
          </a:xfrm>
          <a:custGeom>
            <a:avLst/>
            <a:gdLst>
              <a:gd name="T0" fmla="*/ 2147483646 w 1196"/>
              <a:gd name="T1" fmla="*/ 2147483646 h 800"/>
              <a:gd name="T2" fmla="*/ 2147483646 w 1196"/>
              <a:gd name="T3" fmla="*/ 0 h 800"/>
              <a:gd name="T4" fmla="*/ 0 w 1196"/>
              <a:gd name="T5" fmla="*/ 0 h 800"/>
              <a:gd name="T6" fmla="*/ 0 w 1196"/>
              <a:gd name="T7" fmla="*/ 2147483646 h 800"/>
              <a:gd name="T8" fmla="*/ 2147483646 w 1196"/>
              <a:gd name="T9" fmla="*/ 2147483646 h 800"/>
              <a:gd name="T10" fmla="*/ 2147483646 w 1196"/>
              <a:gd name="T11" fmla="*/ 2147483646 h 800"/>
              <a:gd name="T12" fmla="*/ 2147483646 w 1196"/>
              <a:gd name="T13" fmla="*/ 2147483646 h 800"/>
              <a:gd name="T14" fmla="*/ 2147483646 w 1196"/>
              <a:gd name="T15" fmla="*/ 2147483646 h 8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196" h="800">
                <a:moveTo>
                  <a:pt x="1046" y="204"/>
                </a:moveTo>
                <a:lnTo>
                  <a:pt x="892" y="0"/>
                </a:lnTo>
                <a:lnTo>
                  <a:pt x="0" y="0"/>
                </a:lnTo>
                <a:lnTo>
                  <a:pt x="0" y="800"/>
                </a:lnTo>
                <a:lnTo>
                  <a:pt x="892" y="800"/>
                </a:lnTo>
                <a:lnTo>
                  <a:pt x="1046" y="596"/>
                </a:lnTo>
                <a:lnTo>
                  <a:pt x="1196" y="400"/>
                </a:lnTo>
                <a:lnTo>
                  <a:pt x="1046" y="204"/>
                </a:lnTo>
                <a:close/>
              </a:path>
            </a:pathLst>
          </a:custGeom>
          <a:solidFill>
            <a:srgbClr val="748ED6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2" name="Freeform 10"/>
          <p:cNvSpPr>
            <a:spLocks/>
          </p:cNvSpPr>
          <p:nvPr/>
        </p:nvSpPr>
        <p:spPr bwMode="auto">
          <a:xfrm>
            <a:off x="3776663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99CCFF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3" name="Freeform 11"/>
          <p:cNvSpPr>
            <a:spLocks/>
          </p:cNvSpPr>
          <p:nvPr/>
        </p:nvSpPr>
        <p:spPr bwMode="auto">
          <a:xfrm>
            <a:off x="5284788" y="1614488"/>
            <a:ext cx="1857375" cy="1270000"/>
          </a:xfrm>
          <a:custGeom>
            <a:avLst/>
            <a:gdLst>
              <a:gd name="T0" fmla="*/ 2147483646 w 1170"/>
              <a:gd name="T1" fmla="*/ 2147483646 h 800"/>
              <a:gd name="T2" fmla="*/ 2147483646 w 1170"/>
              <a:gd name="T3" fmla="*/ 0 h 800"/>
              <a:gd name="T4" fmla="*/ 0 w 1170"/>
              <a:gd name="T5" fmla="*/ 0 h 800"/>
              <a:gd name="T6" fmla="*/ 2147483646 w 1170"/>
              <a:gd name="T7" fmla="*/ 2147483646 h 800"/>
              <a:gd name="T8" fmla="*/ 2147483646 w 1170"/>
              <a:gd name="T9" fmla="*/ 2147483646 h 800"/>
              <a:gd name="T10" fmla="*/ 2147483646 w 1170"/>
              <a:gd name="T11" fmla="*/ 2147483646 h 800"/>
              <a:gd name="T12" fmla="*/ 0 w 1170"/>
              <a:gd name="T13" fmla="*/ 2147483646 h 800"/>
              <a:gd name="T14" fmla="*/ 2147483646 w 1170"/>
              <a:gd name="T15" fmla="*/ 2147483646 h 800"/>
              <a:gd name="T16" fmla="*/ 2147483646 w 1170"/>
              <a:gd name="T17" fmla="*/ 2147483646 h 800"/>
              <a:gd name="T18" fmla="*/ 2147483646 w 1170"/>
              <a:gd name="T19" fmla="*/ 2147483646 h 800"/>
              <a:gd name="T20" fmla="*/ 2147483646 w 1170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70" h="800">
                <a:moveTo>
                  <a:pt x="1020" y="204"/>
                </a:moveTo>
                <a:lnTo>
                  <a:pt x="864" y="0"/>
                </a:lnTo>
                <a:lnTo>
                  <a:pt x="0" y="0"/>
                </a:lnTo>
                <a:lnTo>
                  <a:pt x="156" y="204"/>
                </a:lnTo>
                <a:lnTo>
                  <a:pt x="306" y="400"/>
                </a:lnTo>
                <a:lnTo>
                  <a:pt x="156" y="596"/>
                </a:lnTo>
                <a:lnTo>
                  <a:pt x="0" y="800"/>
                </a:lnTo>
                <a:lnTo>
                  <a:pt x="864" y="800"/>
                </a:lnTo>
                <a:lnTo>
                  <a:pt x="1020" y="596"/>
                </a:lnTo>
                <a:lnTo>
                  <a:pt x="1170" y="400"/>
                </a:lnTo>
                <a:lnTo>
                  <a:pt x="1020" y="204"/>
                </a:lnTo>
                <a:close/>
              </a:path>
            </a:pathLst>
          </a:custGeom>
          <a:solidFill>
            <a:srgbClr val="FFAB57"/>
          </a:solidFill>
          <a:ln w="12700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324" name="Freeform 12"/>
          <p:cNvSpPr>
            <a:spLocks/>
          </p:cNvSpPr>
          <p:nvPr/>
        </p:nvSpPr>
        <p:spPr bwMode="auto">
          <a:xfrm>
            <a:off x="6796088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FFC9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2916238" y="20669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13326" name="Text Box 14"/>
          <p:cNvSpPr txBox="1">
            <a:spLocks noChangeArrowheads="1"/>
          </p:cNvSpPr>
          <p:nvPr/>
        </p:nvSpPr>
        <p:spPr bwMode="auto">
          <a:xfrm>
            <a:off x="1031875" y="2065338"/>
            <a:ext cx="895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4446588" y="2066925"/>
            <a:ext cx="69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13328" name="Text Box 16"/>
          <p:cNvSpPr txBox="1">
            <a:spLocks noChangeArrowheads="1"/>
          </p:cNvSpPr>
          <p:nvPr/>
        </p:nvSpPr>
        <p:spPr bwMode="auto">
          <a:xfrm>
            <a:off x="5959475" y="2065338"/>
            <a:ext cx="628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13329" name="Text Box 17"/>
          <p:cNvSpPr txBox="1">
            <a:spLocks noChangeArrowheads="1"/>
          </p:cNvSpPr>
          <p:nvPr/>
        </p:nvSpPr>
        <p:spPr bwMode="auto">
          <a:xfrm>
            <a:off x="7366000" y="2066925"/>
            <a:ext cx="1073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Evaluate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mtClean="0"/>
              <a:t>Example of a table</a:t>
            </a:r>
            <a:endParaRPr lang="en-US" altLang="en-US" smtClean="0"/>
          </a:p>
        </p:txBody>
      </p:sp>
      <p:graphicFrame>
        <p:nvGraphicFramePr>
          <p:cNvPr id="19459" name="Group 3"/>
          <p:cNvGraphicFramePr>
            <a:graphicFrameLocks noGrp="1"/>
          </p:cNvGraphicFramePr>
          <p:nvPr>
            <p:ph type="tbl" idx="1"/>
          </p:nvPr>
        </p:nvGraphicFramePr>
        <p:xfrm>
          <a:off x="731838" y="1665288"/>
          <a:ext cx="7402512" cy="3441700"/>
        </p:xfrm>
        <a:graphic>
          <a:graphicData uri="http://schemas.openxmlformats.org/drawingml/2006/table">
            <a:tbl>
              <a:tblPr/>
              <a:tblGrid>
                <a:gridCol w="3702050"/>
                <a:gridCol w="3700462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389" name="Text Box 29"/>
          <p:cNvSpPr txBox="1">
            <a:spLocks noChangeArrowheads="1"/>
          </p:cNvSpPr>
          <p:nvPr/>
        </p:nvSpPr>
        <p:spPr bwMode="auto">
          <a:xfrm>
            <a:off x="573088" y="5545138"/>
            <a:ext cx="5935662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Note:  </a:t>
            </a:r>
            <a:r>
              <a:rPr lang="en-GB" altLang="en-US" sz="1800"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Examples of default styles</a:t>
            </a:r>
            <a:endParaRPr lang="en-US" altLang="en-US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42913" y="1820863"/>
            <a:ext cx="4689475" cy="4525962"/>
          </a:xfrm>
          <a:noFill/>
        </p:spPr>
        <p:txBody>
          <a:bodyPr/>
          <a:lstStyle/>
          <a:p>
            <a:pPr eaLnBrk="1" hangingPunct="1"/>
            <a:r>
              <a:rPr lang="en-GB" altLang="en-US" sz="2800" smtClean="0"/>
              <a:t>Text and lines are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hlink"/>
                </a:solidFill>
              </a:rPr>
              <a:t>Hyperlinks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sz="2800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ph sz="half" idx="2"/>
          </p:nvPr>
        </p:nvGraphicFramePr>
        <p:xfrm>
          <a:off x="5432425" y="2001838"/>
          <a:ext cx="3171825" cy="1735137"/>
        </p:xfrm>
        <a:graphic>
          <a:graphicData uri="http://schemas.openxmlformats.org/drawingml/2006/table">
            <a:tbl>
              <a:tblPr/>
              <a:tblGrid>
                <a:gridCol w="1585912"/>
                <a:gridCol w="1585913"/>
              </a:tblGrid>
              <a:tr h="8683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6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23" name="Rectangle 15"/>
          <p:cNvSpPr>
            <a:spLocks noChangeArrowheads="1"/>
          </p:cNvSpPr>
          <p:nvPr/>
        </p:nvSpPr>
        <p:spPr bwMode="auto">
          <a:xfrm>
            <a:off x="1620838" y="45815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  <a:endParaRPr lang="en-US" altLang="en-US" sz="1800">
              <a:cs typeface="Arial" panose="020B0604020202020204" pitchFamily="34" charset="0"/>
            </a:endParaRPr>
          </a:p>
        </p:txBody>
      </p:sp>
      <p:sp>
        <p:nvSpPr>
          <p:cNvPr id="17424" name="Rectangle 16"/>
          <p:cNvSpPr>
            <a:spLocks noChangeArrowheads="1"/>
          </p:cNvSpPr>
          <p:nvPr/>
        </p:nvSpPr>
        <p:spPr bwMode="auto">
          <a:xfrm>
            <a:off x="4500563" y="45815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With shadow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42988" y="1560513"/>
            <a:ext cx="7705725" cy="50371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9459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title"/>
          </p:nvPr>
        </p:nvSpPr>
        <p:spPr>
          <a:xfrm>
            <a:off x="484188" y="274638"/>
            <a:ext cx="8202612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9461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9462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9463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9464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19465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295</Words>
  <Application>Microsoft Office PowerPoint</Application>
  <PresentationFormat>On-screen Show (4:3)</PresentationFormat>
  <Paragraphs>77</Paragraphs>
  <Slides>9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Wingdings</vt:lpstr>
      <vt:lpstr>Default Design</vt:lpstr>
      <vt:lpstr>Microsoft Graph Chart</vt:lpstr>
      <vt:lpstr>PowerPoint Template</vt:lpstr>
      <vt:lpstr>Example Bullet Point Slide</vt:lpstr>
      <vt:lpstr>Colour scheme</vt:lpstr>
      <vt:lpstr>Sample Graph (3 colours)</vt:lpstr>
      <vt:lpstr>Picture slide</vt:lpstr>
      <vt:lpstr>Process Flow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PowerPoint Template</dc:title>
  <dc:creator>Presentation Magazine</dc:creator>
  <cp:lastModifiedBy>Jonty Pearce</cp:lastModifiedBy>
  <cp:revision>40</cp:revision>
  <dcterms:created xsi:type="dcterms:W3CDTF">2009-11-03T13:35:13Z</dcterms:created>
  <dcterms:modified xsi:type="dcterms:W3CDTF">2015-02-22T11:14:38Z</dcterms:modified>
</cp:coreProperties>
</file>