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4444"/>
    <a:srgbClr val="D0AB36"/>
    <a:srgbClr val="85511E"/>
    <a:srgbClr val="BCC6CD"/>
    <a:srgbClr val="EEFFFC"/>
    <a:srgbClr val="784333"/>
    <a:srgbClr val="B18A8B"/>
    <a:srgbClr val="838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86AFE80-999A-4A62-8C59-1F50F2648D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8115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12891B-CCEF-4B65-8FD3-2C5E6C7FD26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890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8624FA-355F-4081-97DB-C151CC9DCC7E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993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E7D249-9307-4C94-9722-BD82632E597C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092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D66477-7E8B-40C7-82D9-40F42582BE29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640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CCBBAD-4319-4202-B1D0-123B698A5D89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960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C5827B-FCF9-452D-9E92-9B39B91E9F46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257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BF8AD5-89D6-452C-95DD-DE5825ED2347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365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377926-A86D-45DA-BE69-718107676E1E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250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25413"/>
            <a:ext cx="5473700" cy="658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9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6" name="Rectangle 5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D0AB3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85511E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BCC6CD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EEFFFC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3E4444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639" y="-1819840"/>
            <a:ext cx="1613643" cy="5504331"/>
          </a:xfrm>
        </p:spPr>
        <p:txBody>
          <a:bodyPr vert="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4282" y="5701554"/>
            <a:ext cx="2922494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3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3CD99-320C-43A8-839F-55D7AFA72A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023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E37E5-FA5E-40E8-AF34-D16A94CFCE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8429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A74D7-BBDF-4967-961A-8515569E08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6265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1AAAE-25B1-40CD-A574-14203F9865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989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BCC7B-B9BA-4F76-892C-073672D271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313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90FF3-4BAD-410D-9492-E379B6B2F7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815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E41B0-8A3E-4A43-A8C6-36CB9A2A6A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18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1ED34-AD70-4BB6-867B-31040CDE1F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070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3DF61-C231-4F17-A307-E9054D3458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883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56409-2D40-406E-B1A7-BCA0A24AD0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15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65F53-67B1-4DA5-93D5-D44A4336CB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056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2D3E0-812B-429B-88D3-BBF5B7F148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098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14" name="Rectangle 13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D0AB3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Rectangle 14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85511E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Rectangle 15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BCC6CD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EEFFFC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3E4444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4625" y="2127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41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EA165FE-48B7-4ED2-8481-F8707646F0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519363" y="-2214562"/>
            <a:ext cx="1039812" cy="571976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24563" y="5702300"/>
            <a:ext cx="2922587" cy="931863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982788" y="2909888"/>
            <a:ext cx="827087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059113" y="2909888"/>
            <a:ext cx="827087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930275" y="4524375"/>
            <a:ext cx="827088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998663" y="4524375"/>
            <a:ext cx="827087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067050" y="4524375"/>
            <a:ext cx="827088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137025" y="4524375"/>
            <a:ext cx="827088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119563" y="2909888"/>
            <a:ext cx="827087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914400" y="2909888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95325" y="2270125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012950" y="214788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963863" y="2270125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243388" y="2147888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073150" y="3884613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019300" y="3884613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954338" y="376237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035425" y="37607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703263" y="1647825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1647825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813" y="148748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731838" y="1665288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573088" y="5545138"/>
            <a:ext cx="59356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182086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32425" y="200183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2988" y="1560513"/>
            <a:ext cx="7705725" cy="5037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40</cp:revision>
  <dcterms:created xsi:type="dcterms:W3CDTF">2009-11-03T13:35:13Z</dcterms:created>
  <dcterms:modified xsi:type="dcterms:W3CDTF">2015-02-22T11:14:38Z</dcterms:modified>
</cp:coreProperties>
</file>