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205"/>
    <a:srgbClr val="9BA326"/>
    <a:srgbClr val="000000"/>
    <a:srgbClr val="FFAC20"/>
    <a:srgbClr val="FF841E"/>
    <a:srgbClr val="784333"/>
    <a:srgbClr val="B18A8B"/>
    <a:srgbClr val="838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-1560" y="-10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61DDD9A-E61F-4B80-9B9C-B93A338249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74969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C883A4-ADB1-4763-8283-0ECD9775B510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56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0ACC19-6153-4394-8511-17EBCCE7EC7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953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886544-1E8F-4678-9541-4D679B9024C7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874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D550A5-D761-48ED-9A33-1949B8F0E041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584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3BE08B1-8BDB-41BB-9F6D-E44D26FFA2DC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312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6AB894-315D-45F1-ACC7-37C07AF22A02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477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161679-D2FB-4A5E-A3C1-9D9559DFA4A0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9558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B01F92-ADD6-43E2-B31A-CBBD8E86D7F8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482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25413"/>
            <a:ext cx="5473700" cy="658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8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6" name="Rectangle 5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rgbClr val="9BA326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Rectangle 6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00000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7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FFAC2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Rectangle 8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FF841E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" name="Rectangle 9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FF2205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124639" y="-1819840"/>
            <a:ext cx="1613643" cy="5504331"/>
          </a:xfrm>
        </p:spPr>
        <p:txBody>
          <a:bodyPr vert="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24282" y="5701554"/>
            <a:ext cx="2922494" cy="9323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816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A5F3-5DCF-4C54-AE61-5105D4A39D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6004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6CA59-380D-4254-8CAA-BF8EF64C3F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7364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2B2E7-CB5D-48F9-9E5C-58F792AC90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50800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BBD4C-5C7A-46EB-9B45-CCDA7BD61E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6935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32" y="274638"/>
            <a:ext cx="820216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466F6-FAD7-4706-A9AE-7CCCA9E1E7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1933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C0D7F-59E4-4740-ADA9-0CCCC91059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5436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BB3F2-7E7A-4AF4-8ACC-2287701FFD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6907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0C19A-6F82-4F31-A7F6-441D87C3AE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9922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801B44-51C5-4149-A710-8588D46C3A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7982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7CF05-CE24-4C4B-8C0E-2F787724CD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2517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5F75C-DDF4-46C6-B6C9-CC3DDB5532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2481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8A994-EACA-4D66-A53A-A44436E978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7950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3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15" name="Rectangle 14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rgbClr val="9BA326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" name="Rectangle 15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00000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" name="Rectangle 16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FFAC2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8" name="Rectangle 17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FF841E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4" name="Rectangle 23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FF2205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4625" y="212725"/>
            <a:ext cx="67373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8" y="1654175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C667BD0E-684B-4137-B76C-5C62F34414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124075" y="-1819274"/>
            <a:ext cx="1614487" cy="5503862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PowerPoint </a:t>
            </a:r>
            <a:br>
              <a:rPr lang="en-GB" dirty="0" smtClean="0"/>
            </a:br>
            <a:r>
              <a:rPr lang="en-GB" dirty="0" smtClean="0"/>
              <a:t>Template</a:t>
            </a:r>
            <a:endParaRPr lang="en-GB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6024563" y="5702300"/>
            <a:ext cx="2922587" cy="931863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785938" y="2997200"/>
            <a:ext cx="827087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862263" y="2997200"/>
            <a:ext cx="827087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733425" y="4611688"/>
            <a:ext cx="827088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801813" y="4611688"/>
            <a:ext cx="827087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2870200" y="4611688"/>
            <a:ext cx="827088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3940175" y="4611688"/>
            <a:ext cx="827088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3922713" y="2997200"/>
            <a:ext cx="827087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717550" y="2997200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498475" y="235743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1816100" y="223520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2767013" y="2357438"/>
            <a:ext cx="1017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046538" y="2235200"/>
            <a:ext cx="579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876300" y="397192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1822450" y="3971925"/>
            <a:ext cx="804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2757488" y="384968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3838575" y="384810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84150" y="2814638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150" y="2814638"/>
                        <a:ext cx="6732588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3275" y="1487488"/>
            <a:ext cx="3097213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982663" y="1647825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630488" y="5545138"/>
            <a:ext cx="59086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2913" y="1820863"/>
            <a:ext cx="4689475" cy="4525962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339725" y="4040188"/>
          <a:ext cx="3171825" cy="1735137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3852863" y="4222750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6356350" y="4222750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750" y="1560513"/>
            <a:ext cx="7994650" cy="50371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294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36</cp:revision>
  <dcterms:created xsi:type="dcterms:W3CDTF">2009-11-03T13:35:13Z</dcterms:created>
  <dcterms:modified xsi:type="dcterms:W3CDTF">2015-02-22T11:14:37Z</dcterms:modified>
</cp:coreProperties>
</file>