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5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6CCBE9B-EB36-4810-B10D-AD3F1807A50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3180E58-50F2-48B9-AA2E-1175B90C674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09626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8BA599-04F2-4C22-9E35-46F033D8B6C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2288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267B1C1-5A5C-4224-A0B6-850E984FBE64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12340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EB4FEF7-37BE-4147-997A-157AE2BBB41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174658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65F302-B88B-4D40-A397-A301BA4F841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95011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5489575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736" y="5545655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7576" y="6268166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478AA-C46B-491C-93E2-A2FFBD59B30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C1F34CB-F57E-4499-8E03-565A0A8B9B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92432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9D131-E824-4583-8FD1-4350BF9CF76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8A1BE-C8F8-45D3-97CD-52D9FC70F5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0808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34F9F-3530-489B-A1D5-DD18817153A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77337-259E-479D-9AEB-4533872EA7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070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0EEF3-A563-43DE-A514-9B25F897FE6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D91B7-99A1-4E68-9C77-5086EE0A91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44429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68A59-5D4D-446A-BB2C-A93BD41B548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2A987-CF5A-42F3-ADB8-CBB9970BC36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3725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F20E1-3F76-4AF8-9E1A-A1CAA9C0F79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9437B-EA3D-451E-A448-6C00350932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872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EECC6-9F65-4781-B8EA-0F8E81171FE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90D5B-467D-4320-8212-309D81FFCF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16184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763E0-DC9F-4587-A538-6B4A894C3B5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EF114-0CD5-4475-94BA-BEC65473FA6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6492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CE64A-89A6-47C2-A704-5C4D6A944B4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C4029-D12E-4218-BB33-65DCEFCB5F6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7086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AFA49-AD0B-4375-8665-A3567338BCA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BFAF7-9E37-4C24-8764-AEC64422CD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5325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AC879-725F-42E0-9995-A38AB984741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E2D05-5FE1-403D-AA03-42C1F4E3FA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7484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2B50661-0770-42E7-85FF-9CECAE91984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F8DCD3D-0A70-4AEC-8272-FD68415083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0"/>
            <a:ext cx="190817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361950" y="5545138"/>
            <a:ext cx="7772400" cy="722312"/>
          </a:xfrm>
        </p:spPr>
        <p:txBody>
          <a:bodyPr/>
          <a:lstStyle/>
          <a:p>
            <a:r>
              <a:rPr lang="en-GB" altLang="en-US" smtClean="0"/>
              <a:t>PowerPoint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008063" y="6267450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54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F0C5D4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PowerPoint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14</cp:revision>
  <dcterms:created xsi:type="dcterms:W3CDTF">2011-07-11T11:56:50Z</dcterms:created>
  <dcterms:modified xsi:type="dcterms:W3CDTF">2015-02-22T11:14:36Z</dcterms:modified>
</cp:coreProperties>
</file>