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9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857C"/>
    <a:srgbClr val="572610"/>
    <a:srgbClr val="F1E62A"/>
    <a:srgbClr val="C2D166"/>
    <a:srgbClr val="8AAB5E"/>
    <a:srgbClr val="784333"/>
    <a:srgbClr val="B18A8B"/>
    <a:srgbClr val="8382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3" d="100"/>
          <a:sy n="53" d="100"/>
        </p:scale>
        <p:origin x="-1560" y="-10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079023E-A90A-4075-9189-618F2EB830B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027337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C65E1B6-CCB4-4D09-A99A-5A80CBC2341A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1261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7C6BC78-C009-430C-AC2F-97A32F3B4E4B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1216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5521F4C-1BE7-48A9-9CFF-D14A256DC3F6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70934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24171A2-4751-4FCA-A843-DA5493877318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451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E7FDCFD-0CF7-4ABE-BCF3-EBBE300E638A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8957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F592441-976B-43AC-B0BC-B8B01FD86259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9595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8DA14E-5D93-4D77-8875-F7B58919369F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0204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B10D1F8-34F4-45B2-BE4C-FAB696BB5C0E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6111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72" r="22272"/>
          <a:stretch>
            <a:fillRect/>
          </a:stretch>
        </p:blipFill>
        <p:spPr bwMode="auto">
          <a:xfrm>
            <a:off x="209550" y="125413"/>
            <a:ext cx="5473700" cy="658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19"/>
          <p:cNvGrpSpPr>
            <a:grpSpLocks/>
          </p:cNvGrpSpPr>
          <p:nvPr userDrawn="1"/>
        </p:nvGrpSpPr>
        <p:grpSpPr bwMode="auto">
          <a:xfrm>
            <a:off x="5827713" y="125413"/>
            <a:ext cx="3173412" cy="6580187"/>
            <a:chOff x="5827713" y="125413"/>
            <a:chExt cx="3173412" cy="6580187"/>
          </a:xfrm>
        </p:grpSpPr>
        <p:sp>
          <p:nvSpPr>
            <p:cNvPr id="6" name="Rectangle 5"/>
            <p:cNvSpPr/>
            <p:nvPr userDrawn="1"/>
          </p:nvSpPr>
          <p:spPr bwMode="auto">
            <a:xfrm rot="16200000">
              <a:off x="6756400" y="3144838"/>
              <a:ext cx="1316038" cy="3173412"/>
            </a:xfrm>
            <a:prstGeom prst="rect">
              <a:avLst/>
            </a:prstGeom>
            <a:solidFill>
              <a:srgbClr val="572610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7" name="Rectangle 6"/>
            <p:cNvSpPr/>
            <p:nvPr userDrawn="1"/>
          </p:nvSpPr>
          <p:spPr bwMode="auto">
            <a:xfrm rot="16200000">
              <a:off x="6756400" y="1828801"/>
              <a:ext cx="1316037" cy="3173412"/>
            </a:xfrm>
            <a:prstGeom prst="rect">
              <a:avLst/>
            </a:prstGeom>
            <a:solidFill>
              <a:srgbClr val="F1E62A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8" name="Rectangle 7"/>
            <p:cNvSpPr/>
            <p:nvPr userDrawn="1"/>
          </p:nvSpPr>
          <p:spPr bwMode="auto">
            <a:xfrm rot="16200000">
              <a:off x="6756400" y="512763"/>
              <a:ext cx="1316038" cy="3173412"/>
            </a:xfrm>
            <a:prstGeom prst="rect">
              <a:avLst/>
            </a:prstGeom>
            <a:solidFill>
              <a:srgbClr val="C2D166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9" name="Rectangle 8"/>
            <p:cNvSpPr/>
            <p:nvPr userDrawn="1"/>
          </p:nvSpPr>
          <p:spPr bwMode="auto">
            <a:xfrm rot="16200000">
              <a:off x="6756400" y="-803274"/>
              <a:ext cx="1316037" cy="3173412"/>
            </a:xfrm>
            <a:prstGeom prst="rect">
              <a:avLst/>
            </a:prstGeom>
            <a:solidFill>
              <a:srgbClr val="8AAB5E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0" name="Rectangle 9"/>
            <p:cNvSpPr/>
            <p:nvPr userDrawn="1"/>
          </p:nvSpPr>
          <p:spPr bwMode="auto">
            <a:xfrm rot="16200000">
              <a:off x="6756400" y="4460876"/>
              <a:ext cx="1316037" cy="3173412"/>
            </a:xfrm>
            <a:prstGeom prst="rect">
              <a:avLst/>
            </a:prstGeom>
            <a:solidFill>
              <a:srgbClr val="93857C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2124639" y="-1819840"/>
            <a:ext cx="1613643" cy="5504331"/>
          </a:xfrm>
        </p:spPr>
        <p:txBody>
          <a:bodyPr vert="vert"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24282" y="5701554"/>
            <a:ext cx="2922494" cy="9323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11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6160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14918D-1F8C-4F6F-B974-2C645A4E9DA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93549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E6E969-E642-4052-AF4F-B896EB177DE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83055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C8A493-B2A4-4FFE-93AC-4B39C8C776E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422005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3C1594-3C6F-40C2-B7B5-F9C094D4027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68655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632" y="274638"/>
            <a:ext cx="820216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835A1E-2C10-44D2-8B77-A7B488A64F4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3494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D6ED21-3B40-4C2E-B5C0-DAAA2E807CB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31555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A18E2-CB36-4D6E-A22A-2EB6C1D8983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94920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03496-FBC6-4C72-BA39-4CF6417BE80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83695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3103E0-0732-4A9C-B501-98918A7A3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72118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F1B526-3502-4DEE-84B8-412C7889EE6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97284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21C71E-BB63-4FE6-9CBD-4BDBBDA5D37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51753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71C78-2C3C-4D95-AD12-A0E8B30DF6E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4902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2"/>
          <p:cNvGrpSpPr>
            <a:grpSpLocks/>
          </p:cNvGrpSpPr>
          <p:nvPr userDrawn="1"/>
        </p:nvGrpSpPr>
        <p:grpSpPr bwMode="auto">
          <a:xfrm>
            <a:off x="5827713" y="125413"/>
            <a:ext cx="3173412" cy="6580187"/>
            <a:chOff x="5827713" y="125413"/>
            <a:chExt cx="3173412" cy="6580187"/>
          </a:xfrm>
        </p:grpSpPr>
        <p:sp>
          <p:nvSpPr>
            <p:cNvPr id="14" name="Rectangle 13"/>
            <p:cNvSpPr/>
            <p:nvPr userDrawn="1"/>
          </p:nvSpPr>
          <p:spPr bwMode="auto">
            <a:xfrm rot="16200000">
              <a:off x="6756400" y="3144838"/>
              <a:ext cx="1316038" cy="3173412"/>
            </a:xfrm>
            <a:prstGeom prst="rect">
              <a:avLst/>
            </a:prstGeom>
            <a:solidFill>
              <a:srgbClr val="572610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5" name="Rectangle 14"/>
            <p:cNvSpPr/>
            <p:nvPr userDrawn="1"/>
          </p:nvSpPr>
          <p:spPr bwMode="auto">
            <a:xfrm rot="16200000">
              <a:off x="6756400" y="1828801"/>
              <a:ext cx="1316037" cy="3173412"/>
            </a:xfrm>
            <a:prstGeom prst="rect">
              <a:avLst/>
            </a:prstGeom>
            <a:solidFill>
              <a:srgbClr val="F1E62A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6" name="Rectangle 15"/>
            <p:cNvSpPr/>
            <p:nvPr userDrawn="1"/>
          </p:nvSpPr>
          <p:spPr bwMode="auto">
            <a:xfrm rot="16200000">
              <a:off x="6756400" y="512763"/>
              <a:ext cx="1316038" cy="3173412"/>
            </a:xfrm>
            <a:prstGeom prst="rect">
              <a:avLst/>
            </a:prstGeom>
            <a:solidFill>
              <a:srgbClr val="C2D166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7" name="Rectangle 16"/>
            <p:cNvSpPr/>
            <p:nvPr userDrawn="1"/>
          </p:nvSpPr>
          <p:spPr bwMode="auto">
            <a:xfrm rot="16200000">
              <a:off x="6756400" y="-803274"/>
              <a:ext cx="1316037" cy="3173412"/>
            </a:xfrm>
            <a:prstGeom prst="rect">
              <a:avLst/>
            </a:prstGeom>
            <a:solidFill>
              <a:srgbClr val="8AAB5E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8" name="Rectangle 17"/>
            <p:cNvSpPr/>
            <p:nvPr userDrawn="1"/>
          </p:nvSpPr>
          <p:spPr bwMode="auto">
            <a:xfrm rot="16200000">
              <a:off x="6756400" y="4460876"/>
              <a:ext cx="1316037" cy="3173412"/>
            </a:xfrm>
            <a:prstGeom prst="rect">
              <a:avLst/>
            </a:prstGeom>
            <a:solidFill>
              <a:srgbClr val="93857C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4625" y="212725"/>
            <a:ext cx="67373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2088" y="1654175"/>
            <a:ext cx="673735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8148F5A4-48F0-49A9-9869-A33D1CEB78E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2124075" y="-1819274"/>
            <a:ext cx="1614487" cy="5503862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PowerPoint </a:t>
            </a:r>
            <a:br>
              <a:rPr lang="en-GB" dirty="0" smtClean="0"/>
            </a:br>
            <a:r>
              <a:rPr lang="en-GB" dirty="0" smtClean="0"/>
              <a:t>Template</a:t>
            </a:r>
            <a:endParaRPr lang="en-GB" dirty="0"/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6024563" y="5702300"/>
            <a:ext cx="2922587" cy="931863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2049463" y="2787650"/>
            <a:ext cx="827087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3125788" y="2787650"/>
            <a:ext cx="827087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996950" y="4402138"/>
            <a:ext cx="827088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2065338" y="4402138"/>
            <a:ext cx="827087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3133725" y="4402138"/>
            <a:ext cx="827088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4203700" y="4402138"/>
            <a:ext cx="827088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4186238" y="2787650"/>
            <a:ext cx="827087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981075" y="2787650"/>
            <a:ext cx="827088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762000" y="21478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2079625" y="20256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3030538" y="2147888"/>
            <a:ext cx="10175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4310063" y="2025650"/>
            <a:ext cx="5794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1139825" y="37623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2085975" y="3762375"/>
            <a:ext cx="804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3021013" y="36401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4102100" y="36385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363538" y="1792288"/>
          <a:ext cx="6732587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Chart" r:id="rId4" imgW="8296224" imgH="4610130" progId="MSGraph.Chart.8">
                  <p:embed followColorScheme="full"/>
                </p:oleObj>
              </mc:Choice>
              <mc:Fallback>
                <p:oleObj name="Chart" r:id="rId4" imgW="8296224" imgH="461013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8" y="1792288"/>
                        <a:ext cx="6732587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1268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5813" y="148748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20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1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2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3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324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1144588" y="1916113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2630488" y="5545138"/>
            <a:ext cx="590867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42913" y="1820863"/>
            <a:ext cx="4689475" cy="4525962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432425" y="2001838"/>
          <a:ext cx="3171825" cy="1735137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1620838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4500563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750" y="1541463"/>
            <a:ext cx="8208963" cy="50561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9459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4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9465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294</Words>
  <Application>Microsoft Office PowerPoint</Application>
  <PresentationFormat>On-screen Show (4:3)</PresentationFormat>
  <Paragraphs>77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PowerPoint 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22</cp:revision>
  <dcterms:created xsi:type="dcterms:W3CDTF">2009-11-03T13:35:13Z</dcterms:created>
  <dcterms:modified xsi:type="dcterms:W3CDTF">2015-02-22T11:14:35Z</dcterms:modified>
</cp:coreProperties>
</file>