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857C"/>
    <a:srgbClr val="572610"/>
    <a:srgbClr val="F1E62A"/>
    <a:srgbClr val="C2D166"/>
    <a:srgbClr val="8AAB5E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079023E-A90A-4075-9189-618F2EB830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273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65E1B6-CCB4-4D09-A99A-5A80CBC2341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2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6BC78-C009-430C-AC2F-97A32F3B4E4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2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521F4C-1BE7-48A9-9CFF-D14A256DC3F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9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4171A2-4751-4FCA-A843-DA549387731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51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FDCFD-0CF7-4ABE-BCF3-EBBE300E638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9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592441-976B-43AC-B0BC-B8B01FD86259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9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8DA14E-5D93-4D77-8875-F7B58919369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20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10D1F8-34F4-45B2-BE4C-FAB696BB5C0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1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2" r="22272"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57261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F1E62A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C2D16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8AAB5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93857C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16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4918D-1F8C-4F6F-B974-2C645A4E9D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354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6E969-E642-4052-AF4F-B896EB177D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305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8A493-B2A4-4FFE-93AC-4B39C8C776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200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1594-3C6F-40C2-B7B5-F9C094D402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65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35A1E-2C10-44D2-8B77-A7B488A64F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49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6ED21-3B40-4C2E-B5C0-DAAA2E807C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55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18E2-CB36-4D6E-A22A-2EB6C1D898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492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3496-FBC6-4C72-BA39-4CF6417BE8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69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103E0-0732-4A9C-B501-98918A7A3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211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1B526-3502-4DEE-84B8-412C7889EE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72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C71E-BB63-4FE6-9CBD-4BDBBDA5D3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75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1C78-2C3C-4D95-AD12-A0E8B30DF6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9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57261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F1E62A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C2D16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8AAB5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93857C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48F5A4-48F0-49A9-9869-A33D1CEB78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49463" y="27876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25788" y="27876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96950" y="44021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65338" y="44021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33725" y="44021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03700" y="44021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6238" y="27876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81075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62000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79625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30538" y="2147888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10063" y="202565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39825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085975" y="376237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21013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02100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63538" y="179228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79228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148748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41463"/>
            <a:ext cx="8208963" cy="505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22</cp:revision>
  <dcterms:created xsi:type="dcterms:W3CDTF">2009-11-03T13:35:13Z</dcterms:created>
  <dcterms:modified xsi:type="dcterms:W3CDTF">2015-02-22T11:14:35Z</dcterms:modified>
</cp:coreProperties>
</file>