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A36E"/>
    <a:srgbClr val="355897"/>
    <a:srgbClr val="C7C6B3"/>
    <a:srgbClr val="C2ECFF"/>
    <a:srgbClr val="98C9F1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59C608-0F3D-4CEE-A98B-ED098E631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703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5AF255-7B3D-456A-B563-93AF91F4DC0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82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136D47-7EBC-4969-A414-A23D87D1A8A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0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71744F-452A-4367-8ACC-20DA105C6B2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98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3D6936-8A1D-4B35-9575-C628759F3F2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605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A77F2E-AD54-4964-A300-836FB1311FE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83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417915-9CF1-460A-B117-E24BB15F688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8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B21399-1F4F-4B5B-9648-A5D69661486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61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66E98F-1EAD-4D69-ABFD-AC404F28754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09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35589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C7C6B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C2ECF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98C9F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91A36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5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497D7-7FCF-43E7-8EFA-D3B5882007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77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7CD1D-66F6-4D0F-A624-CE4CF31D3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573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70E0E-0C42-48FE-8892-9CF7CB3642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215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76457-B43A-4335-AE57-8EBFA3C9A7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37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F465-157F-4584-AF82-88CCD9535F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01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91327-791A-452D-8201-D6DAD5E9D1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840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A6448-08EC-471F-B473-3330E2795F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735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56553-E276-4024-AAE2-C1DCB3849B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52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2F80-9A65-49E6-BDF0-4648E29ACE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1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58EB2-0E7B-4BEA-8F9D-B492126D8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53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68C3-C05F-4E68-9D85-6C5C22C48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73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7AD6-A239-406E-AB32-721A1605C5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32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35589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C7C6B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C2ECF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98C9F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91A36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1AC0222-E9E7-48CD-89AF-7C1D56D0DD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82800" y="31242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59125" y="31242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30288" y="47386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98675" y="47386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67063" y="47386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37038" y="47386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19575" y="31242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14413" y="312420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95338" y="24844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12963" y="23622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63875" y="24844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43400" y="23622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73163" y="40989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19313" y="40989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54350" y="39766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35438" y="3975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34975" y="164782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64782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41463"/>
            <a:ext cx="7886700" cy="5056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42</cp:revision>
  <dcterms:created xsi:type="dcterms:W3CDTF">2009-11-03T13:35:13Z</dcterms:created>
  <dcterms:modified xsi:type="dcterms:W3CDTF">2015-02-22T11:14:34Z</dcterms:modified>
</cp:coreProperties>
</file>