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61B"/>
    <a:srgbClr val="A6A345"/>
    <a:srgbClr val="8C584B"/>
    <a:srgbClr val="294D1F"/>
    <a:srgbClr val="70B133"/>
    <a:srgbClr val="784333"/>
    <a:srgbClr val="B18A8B"/>
    <a:srgbClr val="83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EEF35BC-806E-4E67-8FCB-0EC868DAD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5474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807092-4835-4644-BF27-91857FF4923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329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D54065-34B9-42A5-A10C-463D1A71B4EF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588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4F60A8-245A-46C8-8EE8-25C0BE6CF079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455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C77C2E-17EB-4719-85FD-4278E1E9C96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749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644A06-17C8-4A9E-8593-9A62E21536F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428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DE588C-3683-4193-B85E-F2A22846641F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516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B1AEA9-E413-4358-AC27-A6039081B48A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942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206888-3AB7-4009-B464-3FBEE2C4223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443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5413"/>
            <a:ext cx="5473700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A6A345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8C584B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294D1F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70B133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18261B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83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2BCDD-9B43-41B5-AB2B-D919E1F44F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243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F283E-0EE4-4582-A9CC-33DBB1DE40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7128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E3D0F-E361-48B1-A810-7119B7AF3F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001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2F6C0-4A35-4E03-9EBB-4BCE7825C0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851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49AD4-85E5-4B58-BABB-1D0A96059E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757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39FA3-AC87-4532-8096-CDAF54DD3B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849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13D06-A6AE-4A38-9ADA-9665A6502C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667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DCFC8-4655-42B9-8E3E-61CA407335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065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60C1F-378F-4E1B-A85D-2D5EEC15C9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63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89D5-A59D-46B6-91CA-EC0E3AC72D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248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6CB3-1345-437C-9471-9BAD09DB1E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384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41B26-2F08-499D-BD54-BF7F0660EA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929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A6A345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8C584B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294D1F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70B133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18261B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E7BFEA0-9CDD-4E00-8320-1E39830B8B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911350" y="3309938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987675" y="3309938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858838" y="492442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927225" y="492442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995613" y="492442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065588" y="492442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048125" y="3309938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842963" y="330993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23888" y="267017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941513" y="254793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892425" y="2670175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171950" y="254793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001713" y="428466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947863" y="428466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882900" y="41624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963988" y="41608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73050" y="1630363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1630363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148748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466725" y="1808163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466725" y="5545138"/>
            <a:ext cx="51450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500" y="1560513"/>
            <a:ext cx="7508875" cy="5037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27</cp:revision>
  <dcterms:created xsi:type="dcterms:W3CDTF">2009-11-03T13:35:13Z</dcterms:created>
  <dcterms:modified xsi:type="dcterms:W3CDTF">2015-02-22T11:14:33Z</dcterms:modified>
</cp:coreProperties>
</file>