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4333"/>
    <a:srgbClr val="B18A8B"/>
    <a:srgbClr val="838280"/>
    <a:srgbClr val="ACBDCF"/>
    <a:srgbClr val="759EBA"/>
    <a:srgbClr val="B6DF89"/>
    <a:srgbClr val="FF00FF"/>
    <a:srgbClr val="7F4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560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335990E-A718-41D3-A1CB-436BC09567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8052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D30C6C-DC0C-45B2-ABE9-A4F89BDCDD2D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896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CD1C90-6128-44F5-AD3E-677FA6E93533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16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79E391-12C9-4E65-B79D-C736DFAD1390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811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8743F4-350F-4013-8365-27B358536F59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635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A1D853-93B4-4290-8192-265BEEE8D6AC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939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E4ECC2-BD32-4437-94F3-2A4EE8C24B7E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56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D72405-4B00-425C-9D52-C5347BB871BD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078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80FD2B-49A8-41D3-9271-D8F9FD8D4D27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822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25413"/>
            <a:ext cx="5521325" cy="658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4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6" name="Rectangle 5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B18A8B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83828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ACBDCF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759EBA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784333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639" y="-1819840"/>
            <a:ext cx="1613643" cy="5504331"/>
          </a:xfrm>
        </p:spPr>
        <p:txBody>
          <a:bodyPr vert="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4282" y="5701554"/>
            <a:ext cx="2922494" cy="9323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23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4200B-CB61-457F-B567-0DACE0F075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9982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94F50-964F-499C-80E2-BD8F466AA9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2085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41AF3-34FC-4A25-A4BE-23921B276F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5665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EF3F9-8B18-4251-86F0-FEEA40873B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777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F19AC-12DE-4AE4-AC57-C842555341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723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0805-997A-41C1-8EA1-2096AB7ACA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313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F67B9-1244-4E6C-8B7D-754B50B304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280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E8F01-83FA-4E64-841A-F535B04E95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944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F0932-ADD7-48B1-8377-3B577E5215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65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15548-1728-4857-A353-3654F77B01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233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1154E-13DC-453C-A640-720081EA98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825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49FEF-EEF5-475A-A217-0BA246BC6B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185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19" name="Rectangle 18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B18A8B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0" name="Rectangle 19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83828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1" name="Rectangle 20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ACBDCF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759EBA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784333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4625" y="2127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41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C49D7D6-CC87-4D8D-A8CB-56F76DD2E8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075" y="-1819274"/>
            <a:ext cx="1614487" cy="5503862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</a:t>
            </a:r>
            <a:br>
              <a:rPr lang="en-GB" dirty="0" smtClean="0"/>
            </a:br>
            <a:r>
              <a:rPr lang="en-GB" dirty="0" smtClean="0"/>
              <a:t>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024563" y="5702300"/>
            <a:ext cx="2922587" cy="931863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101850" y="3306763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178175" y="3306763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049338" y="4921250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117725" y="4921250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186113" y="4921250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256088" y="4921250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238625" y="3306763"/>
            <a:ext cx="827088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033463" y="3306763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14388" y="266700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132013" y="2544763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082925" y="2667000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362450" y="2544763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192213" y="428148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138363" y="4281488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073400" y="41592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154488" y="415766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739775" y="1666875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1666875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813" y="148748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698500" y="1628775"/>
          <a:ext cx="7402513" cy="3441700"/>
        </p:xfrm>
        <a:graphic>
          <a:graphicData uri="http://schemas.openxmlformats.org/drawingml/2006/table">
            <a:tbl>
              <a:tblPr/>
              <a:tblGrid>
                <a:gridCol w="3702051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698500" y="5545138"/>
            <a:ext cx="63119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1820863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32425" y="200183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750" y="1577975"/>
            <a:ext cx="7886700" cy="5019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294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21</cp:revision>
  <dcterms:created xsi:type="dcterms:W3CDTF">2009-11-03T13:35:13Z</dcterms:created>
  <dcterms:modified xsi:type="dcterms:W3CDTF">2015-02-22T11:14:32Z</dcterms:modified>
</cp:coreProperties>
</file>