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4333"/>
    <a:srgbClr val="B18A8B"/>
    <a:srgbClr val="838280"/>
    <a:srgbClr val="ACBDCF"/>
    <a:srgbClr val="759EBA"/>
    <a:srgbClr val="B6DF89"/>
    <a:srgbClr val="FF00FF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335990E-A718-41D3-A1CB-436BC09567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8052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D30C6C-DC0C-45B2-ABE9-A4F89BDCDD2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896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CD1C90-6128-44F5-AD3E-677FA6E9353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16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79E391-12C9-4E65-B79D-C736DFAD139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11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8743F4-350F-4013-8365-27B358536F5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35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1D853-93B4-4290-8192-265BEEE8D6A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39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4ECC2-BD32-4437-94F3-2A4EE8C24B7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56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D72405-4B00-425C-9D52-C5347BB871B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078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80FD2B-49A8-41D3-9271-D8F9FD8D4D27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822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25413"/>
            <a:ext cx="5521325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4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B18A8B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83828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ACBDCF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759EBA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784333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23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4200B-CB61-457F-B567-0DACE0F075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998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94F50-964F-499C-80E2-BD8F466AA9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2085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41AF3-34FC-4A25-A4BE-23921B276F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5665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EF3F9-8B18-4251-86F0-FEEA40873B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777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F19AC-12DE-4AE4-AC57-C842555341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723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0805-997A-41C1-8EA1-2096AB7ACA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31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F67B9-1244-4E6C-8B7D-754B50B304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280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E8F01-83FA-4E64-841A-F535B04E95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944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0932-ADD7-48B1-8377-3B577E5215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65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15548-1728-4857-A353-3654F77B01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233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1154E-13DC-453C-A640-720081EA98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825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49FEF-EEF5-475A-A217-0BA246BC6B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185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9" name="Rectangle 18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B18A8B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0" name="Rectangle 19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83828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1" name="Rectangle 20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ACBDCF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2" name="Rectangle 21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759EBA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3" name="Rectangle 22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784333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C49D7D6-CC87-4D8D-A8CB-56F76DD2E8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101850" y="33067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178175" y="3306763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049338" y="492125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117725" y="4921250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186113" y="492125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256088" y="492125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238625" y="3306763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033463" y="330676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14388" y="26670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132013" y="25447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082925" y="26670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362450" y="25447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192213" y="42814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138363" y="42814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073400" y="41592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154488" y="41576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739775" y="1666875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75" y="1666875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148748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698500" y="1628775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698500" y="5545138"/>
            <a:ext cx="63119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750" y="1577975"/>
            <a:ext cx="7886700" cy="501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21</cp:revision>
  <dcterms:created xsi:type="dcterms:W3CDTF">2009-11-03T13:35:13Z</dcterms:created>
  <dcterms:modified xsi:type="dcterms:W3CDTF">2015-02-22T11:14:32Z</dcterms:modified>
</cp:coreProperties>
</file>