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225"/>
    <a:srgbClr val="6F1EA7"/>
    <a:srgbClr val="E39C44"/>
    <a:srgbClr val="B29B71"/>
    <a:srgbClr val="050608"/>
    <a:srgbClr val="784333"/>
    <a:srgbClr val="B18A8B"/>
    <a:srgbClr val="838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E2F7E33-B654-4758-BD18-651E9DACD9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8375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C80225-248E-4839-8022-3DF9EF53A5D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941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187338-B4DF-408F-BAB5-3D138A60EA6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56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DFDCF6-24D6-41FA-924E-AB9E2BBD200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890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78650B-CED5-4532-A23C-0E9493DA6E4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694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4CDDEB-E2B4-4E00-AE08-F5B204C18B7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574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6F82CB-C06A-4B14-B00F-9BF585F2403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147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C7002B-2DDC-4E99-B52A-BEE166CB7444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862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EAEE47-B586-4CE2-B5B0-1D8326055138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474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25413"/>
            <a:ext cx="6507163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6848475" y="125413"/>
            <a:ext cx="2152650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6F1EA7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E39C44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B29B7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050608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1E2225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5882" y="5581418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98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1F8CA-5E7A-4976-B7DA-BA2D599DB6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228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D0B61-D49E-412B-984E-C4F0D5B3CD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3288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D9971-9B5D-417F-B349-2AEA7793BB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389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90E83-7BE9-449B-93EB-3D0788A97F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514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DFB99-C71E-4B59-832D-B092EDC365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709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58321-1602-4E2A-BBF5-559C1C9CF9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1132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186BD-EC6D-4FA2-BD07-B5983371C4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01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F3E61-39AE-4E01-B4E1-6864916C7C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856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A4CE3-5349-4746-8FFE-D789AC8FFC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642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CD6FF-AFBF-4F2F-AEAA-CC3BCBF39F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358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4CF8E-C27E-4723-8E1D-B2FC51E4CA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0660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D76B7-E5CD-44BD-ABB6-6C1D4ED693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257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6902450" y="125413"/>
            <a:ext cx="2098675" cy="6580187"/>
            <a:chOff x="5827713" y="125413"/>
            <a:chExt cx="3173412" cy="6580187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6756401" y="3144838"/>
              <a:ext cx="1316038" cy="3173412"/>
            </a:xfrm>
            <a:prstGeom prst="rect">
              <a:avLst/>
            </a:prstGeom>
            <a:solidFill>
              <a:srgbClr val="6F1EA7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E39C44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1" y="512763"/>
              <a:ext cx="1316038" cy="3173412"/>
            </a:xfrm>
            <a:prstGeom prst="rect">
              <a:avLst/>
            </a:prstGeom>
            <a:solidFill>
              <a:srgbClr val="B29B7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-803275"/>
              <a:ext cx="1316037" cy="3173412"/>
            </a:xfrm>
            <a:prstGeom prst="rect">
              <a:avLst/>
            </a:prstGeom>
            <a:solidFill>
              <a:srgbClr val="050608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1E2225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2D8A984-CCA8-48A1-861C-20B1806FEB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805907" y="-2501106"/>
            <a:ext cx="1111250" cy="6364287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PowerPoint 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586163" y="5880100"/>
            <a:ext cx="2922587" cy="63341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430463" y="3151188"/>
            <a:ext cx="827087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506788" y="3151188"/>
            <a:ext cx="827087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377950" y="4765675"/>
            <a:ext cx="827088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446338" y="4765675"/>
            <a:ext cx="827087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514725" y="4765675"/>
            <a:ext cx="827088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584700" y="4765675"/>
            <a:ext cx="827088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567238" y="3151188"/>
            <a:ext cx="827087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362075" y="3151188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143000" y="251142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460625" y="238918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411538" y="2511425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691063" y="2389188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520825" y="412591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466975" y="4125913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402013" y="400367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483100" y="40020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133475" y="1684338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1684338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350" y="148748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663575" y="1736725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663575" y="5545138"/>
            <a:ext cx="60055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577975"/>
            <a:ext cx="7750175" cy="501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24</cp:revision>
  <dcterms:created xsi:type="dcterms:W3CDTF">2009-11-03T13:35:13Z</dcterms:created>
  <dcterms:modified xsi:type="dcterms:W3CDTF">2015-02-22T11:14:32Z</dcterms:modified>
</cp:coreProperties>
</file>