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A1A"/>
    <a:srgbClr val="E2AC0B"/>
    <a:srgbClr val="D5D7E9"/>
    <a:srgbClr val="44732B"/>
    <a:srgbClr val="192B00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B1A72B3-565E-4CA0-AAD8-C38C6D32E5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4489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6815B9-CB18-461F-A5F8-CF7E3FFA229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558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6632C2-835D-4580-99E0-4C4EDA8A220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185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631F99-1B66-4B10-9535-C0D923CABF9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431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B1CACD-688A-4BBC-9CBB-94ADEDB6A0E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383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24CEEB-B543-46E0-95E9-17072527C86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74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FE7F18-5CA2-4A15-83BE-6841512E31B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387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59A9BA-1310-4193-920C-3087625D12E0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099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02D56E-17A4-402A-86B8-21B279B851C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509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E2AC0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D5D7E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44732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192B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372A1A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1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E698B-5CF5-4737-B582-4CF36BF92D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53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99D35-2524-4F1D-A617-FD91598261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917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056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1B308-5861-4D22-807D-BC9D14636A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6971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2642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A51AA-EC58-4D8F-B406-BE52EA164C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00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24" y="274638"/>
            <a:ext cx="5486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C577B-410A-443A-88B2-944F06C3AC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469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CBD-376B-40E2-9E44-84255946B8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465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CF17B-67B7-4FF4-9552-534CF7A07C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04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EED0-8DC0-4777-A715-208EFF1589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451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60124-DE97-4A20-A0A9-DC35062D96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593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82324-6BB0-48FE-A802-3702D88DA7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457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D050F-F2FF-4E07-8E34-9365C19E18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53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AF134-2883-467A-853E-D36CEB6E79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609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E2AC0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D5D7E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44732B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192B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372A1A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55276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CC9AD82-8104-4A58-B3AB-F17BAFBCC5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54864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52006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928813" y="302895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005138" y="302895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876300" y="46434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944688" y="464343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013075" y="464343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083050" y="464343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065588" y="302895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860425" y="30289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41350" y="23891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958975" y="22669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909888" y="2389188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189413" y="2266950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019175" y="40036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965325" y="4003675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900363" y="38814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981450" y="38798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847725" y="1720850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1720850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5146675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91125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717550" y="1593850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717550" y="5545138"/>
            <a:ext cx="5002213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2260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750" y="1524000"/>
            <a:ext cx="7667625" cy="5073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5127625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36</cp:revision>
  <dcterms:created xsi:type="dcterms:W3CDTF">2009-11-03T13:35:13Z</dcterms:created>
  <dcterms:modified xsi:type="dcterms:W3CDTF">2015-02-22T11:14:31Z</dcterms:modified>
</cp:coreProperties>
</file>