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187"/>
    <a:srgbClr val="FFA729"/>
    <a:srgbClr val="69647D"/>
    <a:srgbClr val="EE1A28"/>
    <a:srgbClr val="312421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2E74FCE-EB9E-4919-B548-1188E7804F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7312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B32E0D-7AD4-45FD-8A66-F8C8D499452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3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F356D8-77FB-40EC-8D87-BFDC271D513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309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14D37A-9383-4DF2-9BFD-AB03D624D09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39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DCD7CB-D91F-48AD-B529-57F6CA9B503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93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414451-8077-49D1-A30B-A9783A78930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53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3B1791-F9A2-48C5-9A88-E79FD50D2ED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64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1023EF-EA60-4A3B-A88E-2385F5BEA7C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580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0CE97E-FA50-467B-B7EA-E1CE94491F3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3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1"/>
          <a:stretch>
            <a:fillRect/>
          </a:stretch>
        </p:blipFill>
        <p:spPr bwMode="auto">
          <a:xfrm>
            <a:off x="209550" y="117475"/>
            <a:ext cx="5473700" cy="658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FFA72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69647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31242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E1A2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EB618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4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CDF10-7E09-4E25-B898-A9F01D8F0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7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A5B4-194A-4E36-B738-23EA12C4FC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799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16FB-7CF3-4C36-BE6A-8BB474F6E0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5749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A5F21-73B4-4A0A-A521-38A47E1B0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505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031F0-C7F5-4119-BB2F-FF0273C79F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516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42071-821D-4395-8EBE-20349416D2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623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87EEE-82A8-47FF-9FD3-1D0A59CCAC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17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BA08-1F67-4D78-8C54-D85A022FDB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294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44CF6-19A1-47A0-878D-04A90B4C0A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731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51FF4-C341-4B88-91D6-DEF89815E4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514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23CE-08A8-4DC4-A682-A861CC53CF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6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FDBC5-B907-4FC5-B53C-B4666D85EF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638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FFA72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69647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31242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E1A2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EB618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E413D4E-274A-451D-A144-18266F3925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89150" y="28305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65475" y="283051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36638" y="444500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05025" y="444500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73413" y="444500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43388" y="444500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225925" y="283051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20763" y="283051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1688" y="21907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19313" y="20685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70225" y="219075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49750" y="20685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79513" y="38052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125663" y="38052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60700" y="36830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41788" y="3681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49288" y="1666875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1666875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14700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25500" y="1736725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825500" y="5545138"/>
            <a:ext cx="72247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233363" y="454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041775" y="36131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041775" y="51546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06538"/>
            <a:ext cx="7977188" cy="5091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32</cp:revision>
  <dcterms:created xsi:type="dcterms:W3CDTF">2009-11-03T13:35:13Z</dcterms:created>
  <dcterms:modified xsi:type="dcterms:W3CDTF">2015-02-22T11:14:29Z</dcterms:modified>
</cp:coreProperties>
</file>