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637"/>
    <a:srgbClr val="0F679D"/>
    <a:srgbClr val="8D8876"/>
    <a:srgbClr val="CDB740"/>
    <a:srgbClr val="57A5DE"/>
    <a:srgbClr val="FFAC8E"/>
    <a:srgbClr val="9CB4B1"/>
    <a:srgbClr val="78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4FD074E-9A4A-49EF-B39A-F307CA3F81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4308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5BB48E-AF79-4A20-964D-0B125FD7467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698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885A18-81BD-4DD7-A3A3-1CC544B823C6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405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888C8D-8E5A-49F1-9E05-5905F80FD14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503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76613E-06B8-4495-B5B4-E6942166EFA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392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452E54-2CF0-4287-844C-84EF336D605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633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B7C5F3-570C-4CAE-A88E-85F12D41796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816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D4E92F-357A-4A78-AF4F-207830FCC7D8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66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6AA3B1-8067-4A68-837D-3F1CB276CDB0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25413"/>
            <a:ext cx="5473700" cy="658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9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6" name="Rectangle 5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FDE63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0F679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FAC8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9CB4B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8D887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639" y="-1819840"/>
            <a:ext cx="1613643" cy="5504331"/>
          </a:xfrm>
        </p:spPr>
        <p:txBody>
          <a:bodyPr vert="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24282" y="5701554"/>
            <a:ext cx="2922494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3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AE7D5-E2F5-42A9-9F76-9A9F4ED8C6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675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E20E4-CE4E-4BBF-A383-57CA49D8A9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3464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1A482-A374-40B3-9F5D-7C635ED8A3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903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9F0B4-FB28-496E-BCE6-2CF09AE899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392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77F46-02F1-4CE3-BEE1-2C7562FC30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214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DFB23-A1F2-432C-AA63-BACE333953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6633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D07F2-47F2-4211-941B-ADB6A124F5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58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0AF30-CA89-4360-A861-3324244AD9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124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D8DAD-5E64-4254-B591-69E626DB38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047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F84A-EFBE-422C-98EB-355FF667DD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9404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7F470-1A2D-487D-BD29-D5F033EF05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002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4EF1C-1AC9-468E-B650-C31ACC1A1D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004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5827713" y="125413"/>
            <a:ext cx="3173412" cy="6580187"/>
            <a:chOff x="5827713" y="125413"/>
            <a:chExt cx="3173412" cy="6580187"/>
          </a:xfrm>
        </p:grpSpPr>
        <p:sp>
          <p:nvSpPr>
            <p:cNvPr id="14" name="Rectangle 13"/>
            <p:cNvSpPr/>
            <p:nvPr userDrawn="1"/>
          </p:nvSpPr>
          <p:spPr bwMode="auto">
            <a:xfrm rot="16200000">
              <a:off x="6756400" y="3144838"/>
              <a:ext cx="1316038" cy="3173412"/>
            </a:xfrm>
            <a:prstGeom prst="rect">
              <a:avLst/>
            </a:prstGeom>
            <a:solidFill>
              <a:srgbClr val="FDE637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 userDrawn="1"/>
          </p:nvSpPr>
          <p:spPr bwMode="auto">
            <a:xfrm rot="16200000">
              <a:off x="6756400" y="1828801"/>
              <a:ext cx="1316037" cy="3173412"/>
            </a:xfrm>
            <a:prstGeom prst="rect">
              <a:avLst/>
            </a:prstGeom>
            <a:solidFill>
              <a:srgbClr val="0F679D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6756400" y="512763"/>
              <a:ext cx="1316038" cy="3173412"/>
            </a:xfrm>
            <a:prstGeom prst="rect">
              <a:avLst/>
            </a:prstGeom>
            <a:solidFill>
              <a:srgbClr val="FFAC8E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6756400" y="-803274"/>
              <a:ext cx="1316037" cy="3173412"/>
            </a:xfrm>
            <a:prstGeom prst="rect">
              <a:avLst/>
            </a:prstGeom>
            <a:solidFill>
              <a:srgbClr val="9CB4B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6756400" y="4460876"/>
              <a:ext cx="1316037" cy="3173412"/>
            </a:xfrm>
            <a:prstGeom prst="rect">
              <a:avLst/>
            </a:prstGeom>
            <a:solidFill>
              <a:srgbClr val="8D8876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4625" y="2127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41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8F36C7E-414D-4A1B-818E-DB56E6A93E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124075" y="-1819274"/>
            <a:ext cx="1614487" cy="5503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</a:t>
            </a:r>
            <a:br>
              <a:rPr lang="en-GB" dirty="0" smtClean="0"/>
            </a:br>
            <a:r>
              <a:rPr lang="en-GB" dirty="0" smtClean="0"/>
              <a:t>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24563" y="5702300"/>
            <a:ext cx="2922587" cy="931863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32013" y="3151188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208338" y="3151188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079500" y="4765675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47888" y="4765675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216275" y="4765675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286250" y="4765675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268788" y="3151188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1063625" y="315118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844550" y="251142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162175" y="23891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113088" y="2511425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392613" y="2389188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222375" y="412591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168525" y="4125913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103563" y="40036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4184650" y="40020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19075" y="1630363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1630363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148748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660400" y="1754188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520700" y="5545138"/>
            <a:ext cx="72072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263" y="1541463"/>
            <a:ext cx="8069262" cy="5056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40</cp:revision>
  <dcterms:created xsi:type="dcterms:W3CDTF">2009-11-03T13:35:13Z</dcterms:created>
  <dcterms:modified xsi:type="dcterms:W3CDTF">2015-02-22T11:14:29Z</dcterms:modified>
</cp:coreProperties>
</file>