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  <a:srgbClr val="434748"/>
    <a:srgbClr val="4C6B66"/>
    <a:srgbClr val="F7DDC9"/>
    <a:srgbClr val="E4D9D0"/>
    <a:srgbClr val="FEFEFE"/>
    <a:srgbClr val="784333"/>
    <a:srgbClr val="B18A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FCB5B34-D0C5-438B-9ADD-854B505651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24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0C51B1-FCDD-46CA-9683-D8D95EFE47E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4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D002D-7DD8-4868-B0B8-9780B9B32CF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6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1B4CEF-8D4F-48D4-B7BA-9D6ACAE7FE9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1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C561E-DD79-4CE6-886B-70C0BC7E980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627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DED1B3-2A11-4F4E-A6BC-C8332A9AB7F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503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D9D9F6-5F97-4415-AFFF-5FE9DA8D419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67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828FF9-AE04-4E22-B5ED-2C012542DD0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31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252E3F-1089-4C15-9003-097D9EF76B9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4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43474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4C6B6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7DDC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4D9D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A0A0A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62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73F6-1328-4C58-91B0-465EC846ED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74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2927D-DF90-47C7-A189-99BDECB616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505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C7A0A-CE40-4B0C-A91F-D63DA2F968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25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B6332-6034-4F3C-8256-BCF252F979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927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23B04-70D7-4D9F-91D0-86838C197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22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0243-FAB4-4A0C-8FAA-F855D160C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F623B-0625-4AD7-A21D-7569A3F977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7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E7EAC-AC15-46D1-83D7-F527F8B887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3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A43BD-807C-4316-AC40-3BA280FB05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244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FAC58-F967-4E77-AD4B-977B90E684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00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67284-D395-479D-95EF-72BD1B48CD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916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003C9-EAEB-4614-915D-CB397E396E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192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434748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4C6B6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7DDC9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E4D9D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A0A0A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3CF33CE-BEEE-4EED-8221-9D90670543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01850" y="29051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78175" y="29051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49338" y="45196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17725" y="45196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186113" y="45196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56088" y="45196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38625" y="29051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33463" y="29051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14388" y="22653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32013" y="21431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082925" y="22653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62450" y="21431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192213" y="38798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38363" y="38798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073400" y="37576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54488" y="37560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627063" y="177323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627063" y="5545138"/>
            <a:ext cx="74771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288" y="1541463"/>
            <a:ext cx="8480425" cy="5056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26</cp:revision>
  <dcterms:created xsi:type="dcterms:W3CDTF">2009-11-03T13:35:13Z</dcterms:created>
  <dcterms:modified xsi:type="dcterms:W3CDTF">2015-02-22T11:14:28Z</dcterms:modified>
</cp:coreProperties>
</file>