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B5E"/>
    <a:srgbClr val="2E2828"/>
    <a:srgbClr val="899299"/>
    <a:srgbClr val="665D4E"/>
    <a:srgbClr val="E7AE95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476695-10BD-4913-901F-6A67E51ED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271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0727C-F4F0-438C-8BA0-FE03F0B6CA5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5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4ACF7B-281F-4941-8384-EF7F2A97366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0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184CBF-8173-47BC-BF93-7C095372689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9D38BD-A8F9-4B96-A5BE-410185D8378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0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132B35-1449-4F7E-B2BF-8C6ABB9550D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13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416AB-1CCB-40FA-A1D3-FA462AB0C74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B1E964-3868-45F8-80CC-24C9789EBC9E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91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0BC712-3136-4B33-9B81-A44BC191992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0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5521325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2E282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9929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665D4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7AE9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B47B5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6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27721-0507-4685-9553-9E0415D31E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07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ED49-1F59-4862-84A3-9AE9B0D57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120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508D-DA2B-4B2B-9B6E-30734E8342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14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7D516-BE28-4897-8BA7-ACB0755E7F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48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285B4-7429-434E-9485-01644B709E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02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F8008-DCAA-4960-A34A-13F21884CA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38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1C87-D909-4F29-8CD1-4A6FD64E7F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32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E0519-7DDF-4B6D-9401-DF9E08DE01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558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514E3-6D69-4884-8D93-EADD1E2B39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02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5D2B9-FA1C-4C0D-8D9F-EFD3AA3748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376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6C6C-3669-42D2-A842-5BDA234B94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43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E6AEF-3102-4DAF-8313-41794FE7D9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99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2E2828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9929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665D4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7AE9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B47B5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42D724-3834-4EE0-BAC8-6BDB47FBAA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95513" y="29019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71838" y="29019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43000" y="45164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11388" y="45164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79775" y="45164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349750" y="45164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332288" y="29019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27125" y="29019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08050" y="22621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25675" y="21399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176588" y="226218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456113" y="21399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285875" y="38766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32025" y="38766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167063" y="37544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248150" y="3752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74700" y="1809750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809750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588963" y="1898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92138" y="5545138"/>
            <a:ext cx="69024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263" y="1541463"/>
            <a:ext cx="8194675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1277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1277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95763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50482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1277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25</cp:revision>
  <dcterms:created xsi:type="dcterms:W3CDTF">2009-11-03T13:35:13Z</dcterms:created>
  <dcterms:modified xsi:type="dcterms:W3CDTF">2015-02-22T11:14:27Z</dcterms:modified>
</cp:coreProperties>
</file>