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69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47B5E"/>
    <a:srgbClr val="2E2828"/>
    <a:srgbClr val="899299"/>
    <a:srgbClr val="665D4E"/>
    <a:srgbClr val="E7AE95"/>
    <a:srgbClr val="784333"/>
    <a:srgbClr val="B18A8B"/>
    <a:srgbClr val="8382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53" d="100"/>
          <a:sy n="53" d="100"/>
        </p:scale>
        <p:origin x="-1560" y="-10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6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B8476695-10BD-4913-901F-6A67E51EDC2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6627157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4A0727C-F4F0-438C-8BA0-FE03F0B6CA57}" type="slidenum">
              <a:rPr lang="en-GB" altLang="en-US"/>
              <a:pPr>
                <a:spcBef>
                  <a:spcPct val="0"/>
                </a:spcBef>
              </a:pPr>
              <a:t>2</a:t>
            </a:fld>
            <a:endParaRPr lang="en-GB" altLang="en-US"/>
          </a:p>
        </p:txBody>
      </p:sp>
      <p:sp>
        <p:nvSpPr>
          <p:cNvPr id="614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53517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F4ACF7B-281F-4941-8384-EF7F2A97366E}" type="slidenum">
              <a:rPr lang="en-GB" altLang="en-US"/>
              <a:pPr>
                <a:spcBef>
                  <a:spcPct val="0"/>
                </a:spcBef>
              </a:pPr>
              <a:t>3</a:t>
            </a:fld>
            <a:endParaRPr lang="en-GB" altLang="en-US"/>
          </a:p>
        </p:txBody>
      </p:sp>
      <p:sp>
        <p:nvSpPr>
          <p:cNvPr id="819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05055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1184CBF-8173-47BC-BF93-7C0953726896}" type="slidenum">
              <a:rPr lang="en-GB" altLang="en-US"/>
              <a:pPr>
                <a:spcBef>
                  <a:spcPct val="0"/>
                </a:spcBef>
              </a:pPr>
              <a:t>4</a:t>
            </a:fld>
            <a:endParaRPr lang="en-GB" altLang="en-US"/>
          </a:p>
        </p:txBody>
      </p:sp>
      <p:sp>
        <p:nvSpPr>
          <p:cNvPr id="1024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1872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E9D38BD-A8F9-4B96-A5BE-410185D83788}" type="slidenum">
              <a:rPr lang="en-GB" altLang="en-US"/>
              <a:pPr>
                <a:spcBef>
                  <a:spcPct val="0"/>
                </a:spcBef>
              </a:pPr>
              <a:t>5</a:t>
            </a:fld>
            <a:endParaRPr lang="en-GB" altLang="en-US"/>
          </a:p>
        </p:txBody>
      </p:sp>
      <p:sp>
        <p:nvSpPr>
          <p:cNvPr id="1229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770252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7132B35-1449-4F7E-B2BF-8C6ABB9550DF}" type="slidenum">
              <a:rPr lang="en-GB" altLang="en-US"/>
              <a:pPr>
                <a:spcBef>
                  <a:spcPct val="0"/>
                </a:spcBef>
              </a:pPr>
              <a:t>6</a:t>
            </a:fld>
            <a:endParaRPr lang="en-GB" altLang="en-US"/>
          </a:p>
        </p:txBody>
      </p:sp>
      <p:sp>
        <p:nvSpPr>
          <p:cNvPr id="1433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831359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3D416AB-1CCB-40FA-A1D3-FA462AB0C74D}" type="slidenum">
              <a:rPr lang="en-GB" altLang="en-US"/>
              <a:pPr>
                <a:spcBef>
                  <a:spcPct val="0"/>
                </a:spcBef>
              </a:pPr>
              <a:t>7</a:t>
            </a:fld>
            <a:endParaRPr lang="en-GB" altLang="en-US"/>
          </a:p>
        </p:txBody>
      </p:sp>
      <p:sp>
        <p:nvSpPr>
          <p:cNvPr id="1638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56966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AB1E964-3868-45F8-80CC-24C9789EBC9E}" type="slidenum">
              <a:rPr lang="en-GB" altLang="en-US"/>
              <a:pPr>
                <a:spcBef>
                  <a:spcPct val="0"/>
                </a:spcBef>
              </a:pPr>
              <a:t>8</a:t>
            </a:fld>
            <a:endParaRPr lang="en-GB" altLang="en-US"/>
          </a:p>
        </p:txBody>
      </p:sp>
      <p:sp>
        <p:nvSpPr>
          <p:cNvPr id="1843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759183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B0BC712-3136-4B33-9B81-A44BC1919923}" type="slidenum">
              <a:rPr lang="en-GB" altLang="en-US"/>
              <a:pPr>
                <a:spcBef>
                  <a:spcPct val="0"/>
                </a:spcBef>
              </a:pPr>
              <a:t>9</a:t>
            </a:fld>
            <a:endParaRPr lang="en-GB" altLang="en-US"/>
          </a:p>
        </p:txBody>
      </p:sp>
      <p:sp>
        <p:nvSpPr>
          <p:cNvPr id="2048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02035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25" y="125413"/>
            <a:ext cx="5521325" cy="6580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5" name="Group 19"/>
          <p:cNvGrpSpPr>
            <a:grpSpLocks/>
          </p:cNvGrpSpPr>
          <p:nvPr userDrawn="1"/>
        </p:nvGrpSpPr>
        <p:grpSpPr bwMode="auto">
          <a:xfrm>
            <a:off x="5827713" y="125413"/>
            <a:ext cx="3173412" cy="6580187"/>
            <a:chOff x="5827713" y="125413"/>
            <a:chExt cx="3173412" cy="6580187"/>
          </a:xfrm>
        </p:grpSpPr>
        <p:sp>
          <p:nvSpPr>
            <p:cNvPr id="6" name="Rectangle 5"/>
            <p:cNvSpPr/>
            <p:nvPr userDrawn="1"/>
          </p:nvSpPr>
          <p:spPr bwMode="auto">
            <a:xfrm rot="16200000">
              <a:off x="6756400" y="3144838"/>
              <a:ext cx="1316038" cy="3173412"/>
            </a:xfrm>
            <a:prstGeom prst="rect">
              <a:avLst/>
            </a:prstGeom>
            <a:solidFill>
              <a:srgbClr val="2E2828"/>
            </a:solidFill>
            <a:ln w="762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7" name="Rectangle 6"/>
            <p:cNvSpPr/>
            <p:nvPr userDrawn="1"/>
          </p:nvSpPr>
          <p:spPr bwMode="auto">
            <a:xfrm rot="16200000">
              <a:off x="6756400" y="1828801"/>
              <a:ext cx="1316037" cy="3173412"/>
            </a:xfrm>
            <a:prstGeom prst="rect">
              <a:avLst/>
            </a:prstGeom>
            <a:solidFill>
              <a:srgbClr val="899299"/>
            </a:solidFill>
            <a:ln w="762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8" name="Rectangle 7"/>
            <p:cNvSpPr/>
            <p:nvPr userDrawn="1"/>
          </p:nvSpPr>
          <p:spPr bwMode="auto">
            <a:xfrm rot="16200000">
              <a:off x="6756400" y="512763"/>
              <a:ext cx="1316038" cy="3173412"/>
            </a:xfrm>
            <a:prstGeom prst="rect">
              <a:avLst/>
            </a:prstGeom>
            <a:solidFill>
              <a:srgbClr val="665D4E"/>
            </a:solidFill>
            <a:ln w="762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9" name="Rectangle 8"/>
            <p:cNvSpPr/>
            <p:nvPr userDrawn="1"/>
          </p:nvSpPr>
          <p:spPr bwMode="auto">
            <a:xfrm rot="16200000">
              <a:off x="6756400" y="-803274"/>
              <a:ext cx="1316037" cy="3173412"/>
            </a:xfrm>
            <a:prstGeom prst="rect">
              <a:avLst/>
            </a:prstGeom>
            <a:solidFill>
              <a:srgbClr val="E7AE95"/>
            </a:solidFill>
            <a:ln w="762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10" name="Rectangle 9"/>
            <p:cNvSpPr/>
            <p:nvPr userDrawn="1"/>
          </p:nvSpPr>
          <p:spPr bwMode="auto">
            <a:xfrm rot="16200000">
              <a:off x="6756400" y="4460876"/>
              <a:ext cx="1316037" cy="3173412"/>
            </a:xfrm>
            <a:prstGeom prst="rect">
              <a:avLst/>
            </a:prstGeom>
            <a:solidFill>
              <a:srgbClr val="B47B5E"/>
            </a:solidFill>
            <a:ln w="762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6200000">
            <a:off x="2124639" y="-1819840"/>
            <a:ext cx="1613643" cy="5504331"/>
          </a:xfrm>
        </p:spPr>
        <p:txBody>
          <a:bodyPr vert="vert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24282" y="5701554"/>
            <a:ext cx="2922494" cy="932328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sp>
        <p:nvSpPr>
          <p:cNvPr id="11" name="Date Placeholder 3"/>
          <p:cNvSpPr>
            <a:spLocks noGrp="1"/>
          </p:cNvSpPr>
          <p:nvPr userDrawn="1"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2" name="Footer Placeholder 4"/>
          <p:cNvSpPr>
            <a:spLocks noGrp="1"/>
          </p:cNvSpPr>
          <p:nvPr userDrawn="1"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28648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 userDrawn="1"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 userDrawn="1"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 userDrawn="1"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227721-0507-4685-9553-9E0415D31E6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270772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 userDrawn="1"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 userDrawn="1"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 userDrawn="1"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8AED49-1F59-4862-84A3-9AE9B0D578B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812047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Rectangle 4"/>
          <p:cNvSpPr>
            <a:spLocks noGrp="1" noChangeArrowheads="1"/>
          </p:cNvSpPr>
          <p:nvPr userDrawn="1"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 userDrawn="1"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 userDrawn="1"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56508D-DA2B-4B2B-9B6E-30734E8342B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481432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 userDrawn="1"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 userDrawn="1"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 userDrawn="1"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27D516-BE28-4897-8BA7-ACB0755E7FD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734822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4632" y="274638"/>
            <a:ext cx="8202168" cy="114300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 userDrawn="1"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 userDrawn="1"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 userDrawn="1"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5285B4-7429-434E-9485-01644B709E2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802395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 userDrawn="1"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 userDrawn="1"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 userDrawn="1"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3F8008-DCAA-4960-A34A-13F21884CA8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443825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 userDrawn="1"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 userDrawn="1"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 userDrawn="1"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411C87-D909-4F29-8CD1-4A6FD64E7FF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953274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 userDrawn="1"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 userDrawn="1"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 userDrawn="1"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9E0519-7DDF-4B6D-9401-DF9E08DE01A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655883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 userDrawn="1"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 userDrawn="1"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 userDrawn="1"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7514E3-6D69-4884-8D93-EADD1E2B398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140211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 userDrawn="1"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 userDrawn="1"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 userDrawn="1"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F5D2B9-FA1C-4C0D-8D9F-EFD3AA37487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537639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 userDrawn="1"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 userDrawn="1"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 userDrawn="1"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1A6C6C-3669-42D2-A842-5BDA234B941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694348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 userDrawn="1"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 userDrawn="1"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 userDrawn="1"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2E6AEF-3102-4DAF-8313-41794FE7D9B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639924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12"/>
          <p:cNvGrpSpPr>
            <a:grpSpLocks/>
          </p:cNvGrpSpPr>
          <p:nvPr userDrawn="1"/>
        </p:nvGrpSpPr>
        <p:grpSpPr bwMode="auto">
          <a:xfrm>
            <a:off x="5827713" y="125413"/>
            <a:ext cx="3173412" cy="6580187"/>
            <a:chOff x="5827713" y="125413"/>
            <a:chExt cx="3173412" cy="6580187"/>
          </a:xfrm>
        </p:grpSpPr>
        <p:sp>
          <p:nvSpPr>
            <p:cNvPr id="14" name="Rectangle 13"/>
            <p:cNvSpPr/>
            <p:nvPr userDrawn="1"/>
          </p:nvSpPr>
          <p:spPr bwMode="auto">
            <a:xfrm rot="16200000">
              <a:off x="6756400" y="3144838"/>
              <a:ext cx="1316038" cy="3173412"/>
            </a:xfrm>
            <a:prstGeom prst="rect">
              <a:avLst/>
            </a:prstGeom>
            <a:solidFill>
              <a:srgbClr val="2E2828"/>
            </a:solidFill>
            <a:ln w="762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15" name="Rectangle 14"/>
            <p:cNvSpPr/>
            <p:nvPr userDrawn="1"/>
          </p:nvSpPr>
          <p:spPr bwMode="auto">
            <a:xfrm rot="16200000">
              <a:off x="6756400" y="1828801"/>
              <a:ext cx="1316037" cy="3173412"/>
            </a:xfrm>
            <a:prstGeom prst="rect">
              <a:avLst/>
            </a:prstGeom>
            <a:solidFill>
              <a:srgbClr val="899299"/>
            </a:solidFill>
            <a:ln w="762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16" name="Rectangle 15"/>
            <p:cNvSpPr/>
            <p:nvPr userDrawn="1"/>
          </p:nvSpPr>
          <p:spPr bwMode="auto">
            <a:xfrm rot="16200000">
              <a:off x="6756400" y="512763"/>
              <a:ext cx="1316038" cy="3173412"/>
            </a:xfrm>
            <a:prstGeom prst="rect">
              <a:avLst/>
            </a:prstGeom>
            <a:solidFill>
              <a:srgbClr val="665D4E"/>
            </a:solidFill>
            <a:ln w="762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17" name="Rectangle 16"/>
            <p:cNvSpPr/>
            <p:nvPr userDrawn="1"/>
          </p:nvSpPr>
          <p:spPr bwMode="auto">
            <a:xfrm rot="16200000">
              <a:off x="6756400" y="-803274"/>
              <a:ext cx="1316037" cy="3173412"/>
            </a:xfrm>
            <a:prstGeom prst="rect">
              <a:avLst/>
            </a:prstGeom>
            <a:solidFill>
              <a:srgbClr val="E7AE95"/>
            </a:solidFill>
            <a:ln w="762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18" name="Rectangle 17"/>
            <p:cNvSpPr/>
            <p:nvPr userDrawn="1"/>
          </p:nvSpPr>
          <p:spPr bwMode="auto">
            <a:xfrm rot="16200000">
              <a:off x="6756400" y="4460876"/>
              <a:ext cx="1316037" cy="3173412"/>
            </a:xfrm>
            <a:prstGeom prst="rect">
              <a:avLst/>
            </a:prstGeom>
            <a:solidFill>
              <a:srgbClr val="B47B5E"/>
            </a:solidFill>
            <a:ln w="762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</p:grpSp>
      <p:sp>
        <p:nvSpPr>
          <p:cNvPr id="1027" name="Rectangle 2"/>
          <p:cNvSpPr>
            <a:spLocks noGrp="1" noChangeArrowheads="1"/>
          </p:cNvSpPr>
          <p:nvPr userDrawn="1">
            <p:ph type="title"/>
          </p:nvPr>
        </p:nvSpPr>
        <p:spPr bwMode="auto">
          <a:xfrm>
            <a:off x="174625" y="212725"/>
            <a:ext cx="673735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 userDrawn="1">
            <p:ph type="body" idx="1"/>
          </p:nvPr>
        </p:nvSpPr>
        <p:spPr bwMode="auto">
          <a:xfrm>
            <a:off x="192088" y="1654175"/>
            <a:ext cx="673735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 userDrawn="1"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 userDrawn="1"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 userDrawn="1"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3742D724-3834-4EE0-BAC8-6BDB47FBAAB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7" r:id="rId1"/>
    <p:sldLayoutId id="2147483775" r:id="rId2"/>
    <p:sldLayoutId id="2147483776" r:id="rId3"/>
    <p:sldLayoutId id="2147483777" r:id="rId4"/>
    <p:sldLayoutId id="2147483778" r:id="rId5"/>
    <p:sldLayoutId id="2147483779" r:id="rId6"/>
    <p:sldLayoutId id="2147483780" r:id="rId7"/>
    <p:sldLayoutId id="2147483781" r:id="rId8"/>
    <p:sldLayoutId id="2147483782" r:id="rId9"/>
    <p:sldLayoutId id="2147483783" r:id="rId10"/>
    <p:sldLayoutId id="2147483784" r:id="rId11"/>
    <p:sldLayoutId id="2147483785" r:id="rId12"/>
    <p:sldLayoutId id="2147483786" r:id="rId13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emf"/><Relationship Id="rId4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6200000">
            <a:off x="2124075" y="-1819274"/>
            <a:ext cx="1614487" cy="5503862"/>
          </a:xfrm>
        </p:spPr>
        <p:txBody>
          <a:bodyPr/>
          <a:lstStyle/>
          <a:p>
            <a:pPr>
              <a:defRPr/>
            </a:pPr>
            <a:r>
              <a:rPr lang="en-GB" dirty="0" smtClean="0"/>
              <a:t>PowerPoint </a:t>
            </a:r>
            <a:br>
              <a:rPr lang="en-GB" dirty="0" smtClean="0"/>
            </a:br>
            <a:r>
              <a:rPr lang="en-GB" dirty="0" smtClean="0"/>
              <a:t>Template</a:t>
            </a:r>
            <a:endParaRPr lang="en-GB" dirty="0"/>
          </a:p>
        </p:txBody>
      </p:sp>
      <p:sp>
        <p:nvSpPr>
          <p:cNvPr id="4099" name="Subtitle 2"/>
          <p:cNvSpPr>
            <a:spLocks noGrp="1"/>
          </p:cNvSpPr>
          <p:nvPr>
            <p:ph type="subTitle" idx="1"/>
          </p:nvPr>
        </p:nvSpPr>
        <p:spPr>
          <a:xfrm>
            <a:off x="6024563" y="5702300"/>
            <a:ext cx="2922587" cy="931863"/>
          </a:xfrm>
        </p:spPr>
        <p:txBody>
          <a:bodyPr/>
          <a:lstStyle/>
          <a:p>
            <a:r>
              <a:rPr lang="en-GB" altLang="en-US" smtClean="0"/>
              <a:t>Your name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84188" y="274638"/>
            <a:ext cx="8202612" cy="1143000"/>
          </a:xfrm>
        </p:spPr>
        <p:txBody>
          <a:bodyPr/>
          <a:lstStyle/>
          <a:p>
            <a:pPr eaLnBrk="1" hangingPunct="1"/>
            <a:r>
              <a:rPr lang="en-GB" altLang="en-US" smtClean="0"/>
              <a:t>Example Bullet Point Slide</a:t>
            </a:r>
            <a:endParaRPr lang="en-US" altLang="en-US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Bullet point</a:t>
            </a:r>
          </a:p>
          <a:p>
            <a:pPr eaLnBrk="1" hangingPunct="1"/>
            <a:r>
              <a:rPr lang="en-US" altLang="en-US" smtClean="0"/>
              <a:t>Bullet point</a:t>
            </a:r>
          </a:p>
          <a:p>
            <a:pPr lvl="1" eaLnBrk="1" hangingPunct="1"/>
            <a:r>
              <a:rPr lang="en-US" altLang="en-US" smtClean="0"/>
              <a:t>Sub Bullet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84188" y="274638"/>
            <a:ext cx="8202612" cy="1143000"/>
          </a:xfrm>
        </p:spPr>
        <p:txBody>
          <a:bodyPr/>
          <a:lstStyle/>
          <a:p>
            <a:pPr eaLnBrk="1" hangingPunct="1"/>
            <a:r>
              <a:rPr lang="en-GB" altLang="en-US" smtClean="0"/>
              <a:t>Colour scheme</a:t>
            </a:r>
            <a:endParaRPr lang="en-US" altLang="en-US" smtClean="0"/>
          </a:p>
        </p:txBody>
      </p:sp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2195513" y="2901950"/>
            <a:ext cx="827087" cy="611188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172" name="Rectangle 4"/>
          <p:cNvSpPr>
            <a:spLocks noChangeArrowheads="1"/>
          </p:cNvSpPr>
          <p:nvPr/>
        </p:nvSpPr>
        <p:spPr bwMode="auto">
          <a:xfrm>
            <a:off x="3271838" y="2901950"/>
            <a:ext cx="827087" cy="611188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173" name="Rectangle 5"/>
          <p:cNvSpPr>
            <a:spLocks noChangeArrowheads="1"/>
          </p:cNvSpPr>
          <p:nvPr/>
        </p:nvSpPr>
        <p:spPr bwMode="auto">
          <a:xfrm>
            <a:off x="1143000" y="4516438"/>
            <a:ext cx="827088" cy="6111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174" name="Rectangle 6"/>
          <p:cNvSpPr>
            <a:spLocks noChangeArrowheads="1"/>
          </p:cNvSpPr>
          <p:nvPr/>
        </p:nvSpPr>
        <p:spPr bwMode="auto">
          <a:xfrm>
            <a:off x="2211388" y="4516438"/>
            <a:ext cx="827087" cy="611187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175" name="Rectangle 7"/>
          <p:cNvSpPr>
            <a:spLocks noChangeArrowheads="1"/>
          </p:cNvSpPr>
          <p:nvPr/>
        </p:nvSpPr>
        <p:spPr bwMode="auto">
          <a:xfrm>
            <a:off x="3279775" y="4516438"/>
            <a:ext cx="827088" cy="611187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176" name="Rectangle 8"/>
          <p:cNvSpPr>
            <a:spLocks noChangeArrowheads="1"/>
          </p:cNvSpPr>
          <p:nvPr/>
        </p:nvSpPr>
        <p:spPr bwMode="auto">
          <a:xfrm>
            <a:off x="4349750" y="4516438"/>
            <a:ext cx="827088" cy="611187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177" name="Rectangle 9"/>
          <p:cNvSpPr>
            <a:spLocks noChangeArrowheads="1"/>
          </p:cNvSpPr>
          <p:nvPr/>
        </p:nvSpPr>
        <p:spPr bwMode="auto">
          <a:xfrm>
            <a:off x="4332288" y="2901950"/>
            <a:ext cx="827087" cy="611188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178" name="Rectangle 10"/>
          <p:cNvSpPr>
            <a:spLocks noChangeArrowheads="1"/>
          </p:cNvSpPr>
          <p:nvPr/>
        </p:nvSpPr>
        <p:spPr bwMode="auto">
          <a:xfrm>
            <a:off x="1127125" y="2901950"/>
            <a:ext cx="827088" cy="6111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179" name="Text Box 11"/>
          <p:cNvSpPr txBox="1">
            <a:spLocks noChangeArrowheads="1"/>
          </p:cNvSpPr>
          <p:nvPr/>
        </p:nvSpPr>
        <p:spPr bwMode="auto">
          <a:xfrm>
            <a:off x="908050" y="2262188"/>
            <a:ext cx="12668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Background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7180" name="Text Box 12"/>
          <p:cNvSpPr txBox="1">
            <a:spLocks noChangeArrowheads="1"/>
          </p:cNvSpPr>
          <p:nvPr/>
        </p:nvSpPr>
        <p:spPr bwMode="auto">
          <a:xfrm>
            <a:off x="2225675" y="2139950"/>
            <a:ext cx="77152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Text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Lines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7181" name="Text Box 13"/>
          <p:cNvSpPr txBox="1">
            <a:spLocks noChangeArrowheads="1"/>
          </p:cNvSpPr>
          <p:nvPr/>
        </p:nvSpPr>
        <p:spPr bwMode="auto">
          <a:xfrm>
            <a:off x="3176588" y="2262188"/>
            <a:ext cx="101758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Shadows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7182" name="Text Box 14"/>
          <p:cNvSpPr txBox="1">
            <a:spLocks noChangeArrowheads="1"/>
          </p:cNvSpPr>
          <p:nvPr/>
        </p:nvSpPr>
        <p:spPr bwMode="auto">
          <a:xfrm>
            <a:off x="4456113" y="2139950"/>
            <a:ext cx="579437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Title</a:t>
            </a:r>
            <a:br>
              <a:rPr lang="en-GB" altLang="en-US" sz="1600">
                <a:cs typeface="Arial" panose="020B0604020202020204" pitchFamily="34" charset="0"/>
              </a:rPr>
            </a:br>
            <a:r>
              <a:rPr lang="en-GB" altLang="en-US" sz="1600">
                <a:cs typeface="Arial" panose="020B0604020202020204" pitchFamily="34" charset="0"/>
              </a:rPr>
              <a:t>Text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7183" name="Text Box 15"/>
          <p:cNvSpPr txBox="1">
            <a:spLocks noChangeArrowheads="1"/>
          </p:cNvSpPr>
          <p:nvPr/>
        </p:nvSpPr>
        <p:spPr bwMode="auto">
          <a:xfrm>
            <a:off x="1285875" y="3876675"/>
            <a:ext cx="5429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Fills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7184" name="Text Box 16"/>
          <p:cNvSpPr txBox="1">
            <a:spLocks noChangeArrowheads="1"/>
          </p:cNvSpPr>
          <p:nvPr/>
        </p:nvSpPr>
        <p:spPr bwMode="auto">
          <a:xfrm>
            <a:off x="2232025" y="3876675"/>
            <a:ext cx="8048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Accent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7185" name="Text Box 17"/>
          <p:cNvSpPr txBox="1">
            <a:spLocks noChangeArrowheads="1"/>
          </p:cNvSpPr>
          <p:nvPr/>
        </p:nvSpPr>
        <p:spPr bwMode="auto">
          <a:xfrm>
            <a:off x="3167063" y="3754438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Accent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Hyperlink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7186" name="Text Box 18"/>
          <p:cNvSpPr txBox="1">
            <a:spLocks noChangeArrowheads="1"/>
          </p:cNvSpPr>
          <p:nvPr/>
        </p:nvSpPr>
        <p:spPr bwMode="auto">
          <a:xfrm>
            <a:off x="4248150" y="3752850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Followed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Hyperlink</a:t>
            </a:r>
            <a:endParaRPr lang="en-US" altLang="en-US" sz="16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Sample Graph (3 colours)</a:t>
            </a:r>
            <a:endParaRPr lang="en-US" altLang="en-US" smtClean="0"/>
          </a:p>
        </p:txBody>
      </p:sp>
      <p:graphicFrame>
        <p:nvGraphicFramePr>
          <p:cNvPr id="9219" name="Object 3"/>
          <p:cNvGraphicFramePr>
            <a:graphicFrameLocks noChangeAspect="1"/>
          </p:cNvGraphicFramePr>
          <p:nvPr/>
        </p:nvGraphicFramePr>
        <p:xfrm>
          <a:off x="774700" y="1809750"/>
          <a:ext cx="6732588" cy="3740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0" name="Chart" r:id="rId4" imgW="8296224" imgH="4610130" progId="MSGraph.Chart.8">
                  <p:embed followColorScheme="full"/>
                </p:oleObj>
              </mc:Choice>
              <mc:Fallback>
                <p:oleObj name="Chart" r:id="rId4" imgW="8296224" imgH="4610130" progId="MSGraph.Chart.8">
                  <p:embed followColorScheme="full"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4700" y="1809750"/>
                        <a:ext cx="6732588" cy="3740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accent1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Picture slide</a:t>
            </a:r>
            <a:endParaRPr lang="en-US" altLang="en-US" smtClean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4027488" cy="4525963"/>
          </a:xfrm>
        </p:spPr>
        <p:txBody>
          <a:bodyPr/>
          <a:lstStyle/>
          <a:p>
            <a:pPr eaLnBrk="1" hangingPunct="1"/>
            <a:r>
              <a:rPr lang="en-GB" altLang="en-US" smtClean="0"/>
              <a:t>Bullet 1</a:t>
            </a:r>
          </a:p>
          <a:p>
            <a:pPr eaLnBrk="1" hangingPunct="1"/>
            <a:r>
              <a:rPr lang="en-GB" altLang="en-US" smtClean="0"/>
              <a:t>Bullet 2</a:t>
            </a:r>
            <a:endParaRPr lang="en-US" altLang="en-US" smtClean="0"/>
          </a:p>
        </p:txBody>
      </p:sp>
      <p:pic>
        <p:nvPicPr>
          <p:cNvPr id="11268" name="Picture 4" descr="IMG_927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83275" y="1487488"/>
            <a:ext cx="3097213" cy="3852862"/>
          </a:xfrm>
          <a:prstGeom prst="rect">
            <a:avLst/>
          </a:prstGeom>
          <a:solidFill>
            <a:schemeClr val="tx1"/>
          </a:solidFill>
          <a:ln w="57150">
            <a:solidFill>
              <a:schemeClr val="tx1"/>
            </a:solidFill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484188" y="274638"/>
            <a:ext cx="8202612" cy="1143000"/>
          </a:xfrm>
        </p:spPr>
        <p:txBody>
          <a:bodyPr/>
          <a:lstStyle/>
          <a:p>
            <a:pPr eaLnBrk="1" hangingPunct="1"/>
            <a:r>
              <a:rPr lang="en-GB" altLang="en-US" smtClean="0"/>
              <a:t>Process Flow</a:t>
            </a:r>
          </a:p>
        </p:txBody>
      </p:sp>
      <p:sp>
        <p:nvSpPr>
          <p:cNvPr id="13315" name="Rectangle 3"/>
          <p:cNvSpPr>
            <a:spLocks noChangeArrowheads="1"/>
          </p:cNvSpPr>
          <p:nvPr/>
        </p:nvSpPr>
        <p:spPr bwMode="auto">
          <a:xfrm>
            <a:off x="731838" y="3087688"/>
            <a:ext cx="1376362" cy="2354262"/>
          </a:xfrm>
          <a:prstGeom prst="rect">
            <a:avLst/>
          </a:prstGeom>
          <a:solidFill>
            <a:srgbClr val="748ED6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>
              <a:cs typeface="Arial" panose="020B0604020202020204" pitchFamily="34" charset="0"/>
            </a:endParaRP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2266950" y="3087688"/>
            <a:ext cx="1376363" cy="2354262"/>
          </a:xfrm>
          <a:prstGeom prst="rect">
            <a:avLst/>
          </a:prstGeom>
          <a:solidFill>
            <a:srgbClr val="009193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>
              <a:cs typeface="Arial" panose="020B0604020202020204" pitchFamily="34" charset="0"/>
            </a:endParaRPr>
          </a:p>
        </p:txBody>
      </p:sp>
      <p:sp>
        <p:nvSpPr>
          <p:cNvPr id="13317" name="Rectangle 5"/>
          <p:cNvSpPr>
            <a:spLocks noChangeArrowheads="1"/>
          </p:cNvSpPr>
          <p:nvPr/>
        </p:nvSpPr>
        <p:spPr bwMode="auto">
          <a:xfrm>
            <a:off x="3776663" y="3087688"/>
            <a:ext cx="1376362" cy="2354262"/>
          </a:xfrm>
          <a:prstGeom prst="rect">
            <a:avLst/>
          </a:prstGeom>
          <a:solidFill>
            <a:srgbClr val="99CCFF"/>
          </a:solidFill>
          <a:ln w="12700" algn="ctr">
            <a:solidFill>
              <a:schemeClr val="tx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>
              <a:solidFill>
                <a:schemeClr val="accent2"/>
              </a:solidFill>
              <a:cs typeface="Arial" panose="020B0604020202020204" pitchFamily="34" charset="0"/>
            </a:endParaRPr>
          </a:p>
        </p:txBody>
      </p:sp>
      <p:sp>
        <p:nvSpPr>
          <p:cNvPr id="13318" name="Rectangle 6"/>
          <p:cNvSpPr>
            <a:spLocks noChangeArrowheads="1"/>
          </p:cNvSpPr>
          <p:nvPr/>
        </p:nvSpPr>
        <p:spPr bwMode="auto">
          <a:xfrm>
            <a:off x="5284788" y="3087688"/>
            <a:ext cx="1376362" cy="2354262"/>
          </a:xfrm>
          <a:prstGeom prst="rect">
            <a:avLst/>
          </a:prstGeom>
          <a:solidFill>
            <a:srgbClr val="FFAB57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>
              <a:cs typeface="Arial" panose="020B0604020202020204" pitchFamily="34" charset="0"/>
            </a:endParaRPr>
          </a:p>
        </p:txBody>
      </p:sp>
      <p:sp>
        <p:nvSpPr>
          <p:cNvPr id="13319" name="Rectangle 7"/>
          <p:cNvSpPr>
            <a:spLocks noChangeArrowheads="1"/>
          </p:cNvSpPr>
          <p:nvPr/>
        </p:nvSpPr>
        <p:spPr bwMode="auto">
          <a:xfrm>
            <a:off x="6796088" y="3087688"/>
            <a:ext cx="1376362" cy="2354262"/>
          </a:xfrm>
          <a:prstGeom prst="rect">
            <a:avLst/>
          </a:prstGeom>
          <a:solidFill>
            <a:srgbClr val="FFC993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>
              <a:solidFill>
                <a:schemeClr val="accent2"/>
              </a:solidFill>
              <a:cs typeface="Arial" panose="020B0604020202020204" pitchFamily="34" charset="0"/>
            </a:endParaRPr>
          </a:p>
        </p:txBody>
      </p:sp>
      <p:sp>
        <p:nvSpPr>
          <p:cNvPr id="13320" name="Freeform 8"/>
          <p:cNvSpPr>
            <a:spLocks/>
          </p:cNvSpPr>
          <p:nvPr/>
        </p:nvSpPr>
        <p:spPr bwMode="auto">
          <a:xfrm>
            <a:off x="2266950" y="1614488"/>
            <a:ext cx="1854200" cy="1270000"/>
          </a:xfrm>
          <a:custGeom>
            <a:avLst/>
            <a:gdLst>
              <a:gd name="T0" fmla="*/ 2147483646 w 1168"/>
              <a:gd name="T1" fmla="*/ 2147483646 h 800"/>
              <a:gd name="T2" fmla="*/ 2147483646 w 1168"/>
              <a:gd name="T3" fmla="*/ 0 h 800"/>
              <a:gd name="T4" fmla="*/ 0 w 1168"/>
              <a:gd name="T5" fmla="*/ 0 h 800"/>
              <a:gd name="T6" fmla="*/ 2147483646 w 1168"/>
              <a:gd name="T7" fmla="*/ 2147483646 h 800"/>
              <a:gd name="T8" fmla="*/ 2147483646 w 1168"/>
              <a:gd name="T9" fmla="*/ 2147483646 h 800"/>
              <a:gd name="T10" fmla="*/ 2147483646 w 1168"/>
              <a:gd name="T11" fmla="*/ 2147483646 h 800"/>
              <a:gd name="T12" fmla="*/ 0 w 1168"/>
              <a:gd name="T13" fmla="*/ 2147483646 h 800"/>
              <a:gd name="T14" fmla="*/ 2147483646 w 1168"/>
              <a:gd name="T15" fmla="*/ 2147483646 h 800"/>
              <a:gd name="T16" fmla="*/ 2147483646 w 1168"/>
              <a:gd name="T17" fmla="*/ 2147483646 h 800"/>
              <a:gd name="T18" fmla="*/ 2147483646 w 1168"/>
              <a:gd name="T19" fmla="*/ 2147483646 h 800"/>
              <a:gd name="T20" fmla="*/ 2147483646 w 1168"/>
              <a:gd name="T21" fmla="*/ 2147483646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168" h="800">
                <a:moveTo>
                  <a:pt x="1018" y="204"/>
                </a:moveTo>
                <a:lnTo>
                  <a:pt x="864" y="0"/>
                </a:lnTo>
                <a:lnTo>
                  <a:pt x="0" y="0"/>
                </a:lnTo>
                <a:lnTo>
                  <a:pt x="154" y="204"/>
                </a:lnTo>
                <a:lnTo>
                  <a:pt x="304" y="400"/>
                </a:lnTo>
                <a:lnTo>
                  <a:pt x="154" y="596"/>
                </a:lnTo>
                <a:lnTo>
                  <a:pt x="0" y="800"/>
                </a:lnTo>
                <a:lnTo>
                  <a:pt x="864" y="800"/>
                </a:lnTo>
                <a:lnTo>
                  <a:pt x="1018" y="596"/>
                </a:lnTo>
                <a:lnTo>
                  <a:pt x="1168" y="400"/>
                </a:lnTo>
                <a:lnTo>
                  <a:pt x="1018" y="204"/>
                </a:lnTo>
                <a:close/>
              </a:path>
            </a:pathLst>
          </a:custGeom>
          <a:solidFill>
            <a:srgbClr val="009193"/>
          </a:solid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3321" name="Freeform 9"/>
          <p:cNvSpPr>
            <a:spLocks/>
          </p:cNvSpPr>
          <p:nvPr/>
        </p:nvSpPr>
        <p:spPr bwMode="auto">
          <a:xfrm>
            <a:off x="731838" y="1614488"/>
            <a:ext cx="1898650" cy="1270000"/>
          </a:xfrm>
          <a:custGeom>
            <a:avLst/>
            <a:gdLst>
              <a:gd name="T0" fmla="*/ 2147483646 w 1196"/>
              <a:gd name="T1" fmla="*/ 2147483646 h 800"/>
              <a:gd name="T2" fmla="*/ 2147483646 w 1196"/>
              <a:gd name="T3" fmla="*/ 0 h 800"/>
              <a:gd name="T4" fmla="*/ 0 w 1196"/>
              <a:gd name="T5" fmla="*/ 0 h 800"/>
              <a:gd name="T6" fmla="*/ 0 w 1196"/>
              <a:gd name="T7" fmla="*/ 2147483646 h 800"/>
              <a:gd name="T8" fmla="*/ 2147483646 w 1196"/>
              <a:gd name="T9" fmla="*/ 2147483646 h 800"/>
              <a:gd name="T10" fmla="*/ 2147483646 w 1196"/>
              <a:gd name="T11" fmla="*/ 2147483646 h 800"/>
              <a:gd name="T12" fmla="*/ 2147483646 w 1196"/>
              <a:gd name="T13" fmla="*/ 2147483646 h 800"/>
              <a:gd name="T14" fmla="*/ 2147483646 w 1196"/>
              <a:gd name="T15" fmla="*/ 2147483646 h 8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1196" h="800">
                <a:moveTo>
                  <a:pt x="1046" y="204"/>
                </a:moveTo>
                <a:lnTo>
                  <a:pt x="892" y="0"/>
                </a:lnTo>
                <a:lnTo>
                  <a:pt x="0" y="0"/>
                </a:lnTo>
                <a:lnTo>
                  <a:pt x="0" y="800"/>
                </a:lnTo>
                <a:lnTo>
                  <a:pt x="892" y="800"/>
                </a:lnTo>
                <a:lnTo>
                  <a:pt x="1046" y="596"/>
                </a:lnTo>
                <a:lnTo>
                  <a:pt x="1196" y="400"/>
                </a:lnTo>
                <a:lnTo>
                  <a:pt x="1046" y="204"/>
                </a:lnTo>
                <a:close/>
              </a:path>
            </a:pathLst>
          </a:custGeom>
          <a:solidFill>
            <a:srgbClr val="748ED6"/>
          </a:solid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3322" name="Freeform 10"/>
          <p:cNvSpPr>
            <a:spLocks/>
          </p:cNvSpPr>
          <p:nvPr/>
        </p:nvSpPr>
        <p:spPr bwMode="auto">
          <a:xfrm>
            <a:off x="3776663" y="1614488"/>
            <a:ext cx="1854200" cy="1270000"/>
          </a:xfrm>
          <a:custGeom>
            <a:avLst/>
            <a:gdLst>
              <a:gd name="T0" fmla="*/ 2147483646 w 1168"/>
              <a:gd name="T1" fmla="*/ 2147483646 h 800"/>
              <a:gd name="T2" fmla="*/ 2147483646 w 1168"/>
              <a:gd name="T3" fmla="*/ 0 h 800"/>
              <a:gd name="T4" fmla="*/ 0 w 1168"/>
              <a:gd name="T5" fmla="*/ 0 h 800"/>
              <a:gd name="T6" fmla="*/ 2147483646 w 1168"/>
              <a:gd name="T7" fmla="*/ 2147483646 h 800"/>
              <a:gd name="T8" fmla="*/ 2147483646 w 1168"/>
              <a:gd name="T9" fmla="*/ 2147483646 h 800"/>
              <a:gd name="T10" fmla="*/ 2147483646 w 1168"/>
              <a:gd name="T11" fmla="*/ 2147483646 h 800"/>
              <a:gd name="T12" fmla="*/ 0 w 1168"/>
              <a:gd name="T13" fmla="*/ 2147483646 h 800"/>
              <a:gd name="T14" fmla="*/ 2147483646 w 1168"/>
              <a:gd name="T15" fmla="*/ 2147483646 h 800"/>
              <a:gd name="T16" fmla="*/ 2147483646 w 1168"/>
              <a:gd name="T17" fmla="*/ 2147483646 h 800"/>
              <a:gd name="T18" fmla="*/ 2147483646 w 1168"/>
              <a:gd name="T19" fmla="*/ 2147483646 h 800"/>
              <a:gd name="T20" fmla="*/ 2147483646 w 1168"/>
              <a:gd name="T21" fmla="*/ 2147483646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168" h="800">
                <a:moveTo>
                  <a:pt x="1018" y="204"/>
                </a:moveTo>
                <a:lnTo>
                  <a:pt x="864" y="0"/>
                </a:lnTo>
                <a:lnTo>
                  <a:pt x="0" y="0"/>
                </a:lnTo>
                <a:lnTo>
                  <a:pt x="154" y="204"/>
                </a:lnTo>
                <a:lnTo>
                  <a:pt x="304" y="400"/>
                </a:lnTo>
                <a:lnTo>
                  <a:pt x="154" y="596"/>
                </a:lnTo>
                <a:lnTo>
                  <a:pt x="0" y="800"/>
                </a:lnTo>
                <a:lnTo>
                  <a:pt x="864" y="800"/>
                </a:lnTo>
                <a:lnTo>
                  <a:pt x="1018" y="596"/>
                </a:lnTo>
                <a:lnTo>
                  <a:pt x="1168" y="400"/>
                </a:lnTo>
                <a:lnTo>
                  <a:pt x="1018" y="204"/>
                </a:lnTo>
                <a:close/>
              </a:path>
            </a:pathLst>
          </a:custGeom>
          <a:solidFill>
            <a:srgbClr val="99CCFF"/>
          </a:solid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3323" name="Freeform 11"/>
          <p:cNvSpPr>
            <a:spLocks/>
          </p:cNvSpPr>
          <p:nvPr/>
        </p:nvSpPr>
        <p:spPr bwMode="auto">
          <a:xfrm>
            <a:off x="5284788" y="1614488"/>
            <a:ext cx="1857375" cy="1270000"/>
          </a:xfrm>
          <a:custGeom>
            <a:avLst/>
            <a:gdLst>
              <a:gd name="T0" fmla="*/ 2147483646 w 1170"/>
              <a:gd name="T1" fmla="*/ 2147483646 h 800"/>
              <a:gd name="T2" fmla="*/ 2147483646 w 1170"/>
              <a:gd name="T3" fmla="*/ 0 h 800"/>
              <a:gd name="T4" fmla="*/ 0 w 1170"/>
              <a:gd name="T5" fmla="*/ 0 h 800"/>
              <a:gd name="T6" fmla="*/ 2147483646 w 1170"/>
              <a:gd name="T7" fmla="*/ 2147483646 h 800"/>
              <a:gd name="T8" fmla="*/ 2147483646 w 1170"/>
              <a:gd name="T9" fmla="*/ 2147483646 h 800"/>
              <a:gd name="T10" fmla="*/ 2147483646 w 1170"/>
              <a:gd name="T11" fmla="*/ 2147483646 h 800"/>
              <a:gd name="T12" fmla="*/ 0 w 1170"/>
              <a:gd name="T13" fmla="*/ 2147483646 h 800"/>
              <a:gd name="T14" fmla="*/ 2147483646 w 1170"/>
              <a:gd name="T15" fmla="*/ 2147483646 h 800"/>
              <a:gd name="T16" fmla="*/ 2147483646 w 1170"/>
              <a:gd name="T17" fmla="*/ 2147483646 h 800"/>
              <a:gd name="T18" fmla="*/ 2147483646 w 1170"/>
              <a:gd name="T19" fmla="*/ 2147483646 h 800"/>
              <a:gd name="T20" fmla="*/ 2147483646 w 1170"/>
              <a:gd name="T21" fmla="*/ 2147483646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170" h="800">
                <a:moveTo>
                  <a:pt x="1020" y="204"/>
                </a:moveTo>
                <a:lnTo>
                  <a:pt x="864" y="0"/>
                </a:lnTo>
                <a:lnTo>
                  <a:pt x="0" y="0"/>
                </a:lnTo>
                <a:lnTo>
                  <a:pt x="156" y="204"/>
                </a:lnTo>
                <a:lnTo>
                  <a:pt x="306" y="400"/>
                </a:lnTo>
                <a:lnTo>
                  <a:pt x="156" y="596"/>
                </a:lnTo>
                <a:lnTo>
                  <a:pt x="0" y="800"/>
                </a:lnTo>
                <a:lnTo>
                  <a:pt x="864" y="800"/>
                </a:lnTo>
                <a:lnTo>
                  <a:pt x="1020" y="596"/>
                </a:lnTo>
                <a:lnTo>
                  <a:pt x="1170" y="400"/>
                </a:lnTo>
                <a:lnTo>
                  <a:pt x="1020" y="204"/>
                </a:lnTo>
                <a:close/>
              </a:path>
            </a:pathLst>
          </a:custGeom>
          <a:solidFill>
            <a:srgbClr val="FFAB57"/>
          </a:solidFill>
          <a:ln w="12700" cmpd="sng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3324" name="Freeform 12"/>
          <p:cNvSpPr>
            <a:spLocks/>
          </p:cNvSpPr>
          <p:nvPr/>
        </p:nvSpPr>
        <p:spPr bwMode="auto">
          <a:xfrm>
            <a:off x="6796088" y="1614488"/>
            <a:ext cx="1854200" cy="1270000"/>
          </a:xfrm>
          <a:custGeom>
            <a:avLst/>
            <a:gdLst>
              <a:gd name="T0" fmla="*/ 2147483646 w 1168"/>
              <a:gd name="T1" fmla="*/ 2147483646 h 800"/>
              <a:gd name="T2" fmla="*/ 2147483646 w 1168"/>
              <a:gd name="T3" fmla="*/ 0 h 800"/>
              <a:gd name="T4" fmla="*/ 0 w 1168"/>
              <a:gd name="T5" fmla="*/ 0 h 800"/>
              <a:gd name="T6" fmla="*/ 2147483646 w 1168"/>
              <a:gd name="T7" fmla="*/ 2147483646 h 800"/>
              <a:gd name="T8" fmla="*/ 2147483646 w 1168"/>
              <a:gd name="T9" fmla="*/ 2147483646 h 800"/>
              <a:gd name="T10" fmla="*/ 2147483646 w 1168"/>
              <a:gd name="T11" fmla="*/ 2147483646 h 800"/>
              <a:gd name="T12" fmla="*/ 0 w 1168"/>
              <a:gd name="T13" fmla="*/ 2147483646 h 800"/>
              <a:gd name="T14" fmla="*/ 2147483646 w 1168"/>
              <a:gd name="T15" fmla="*/ 2147483646 h 800"/>
              <a:gd name="T16" fmla="*/ 2147483646 w 1168"/>
              <a:gd name="T17" fmla="*/ 2147483646 h 800"/>
              <a:gd name="T18" fmla="*/ 2147483646 w 1168"/>
              <a:gd name="T19" fmla="*/ 2147483646 h 800"/>
              <a:gd name="T20" fmla="*/ 2147483646 w 1168"/>
              <a:gd name="T21" fmla="*/ 2147483646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168" h="800">
                <a:moveTo>
                  <a:pt x="1018" y="204"/>
                </a:moveTo>
                <a:lnTo>
                  <a:pt x="864" y="0"/>
                </a:lnTo>
                <a:lnTo>
                  <a:pt x="0" y="0"/>
                </a:lnTo>
                <a:lnTo>
                  <a:pt x="154" y="204"/>
                </a:lnTo>
                <a:lnTo>
                  <a:pt x="304" y="400"/>
                </a:lnTo>
                <a:lnTo>
                  <a:pt x="154" y="596"/>
                </a:lnTo>
                <a:lnTo>
                  <a:pt x="0" y="800"/>
                </a:lnTo>
                <a:lnTo>
                  <a:pt x="864" y="800"/>
                </a:lnTo>
                <a:lnTo>
                  <a:pt x="1018" y="596"/>
                </a:lnTo>
                <a:lnTo>
                  <a:pt x="1168" y="400"/>
                </a:lnTo>
                <a:lnTo>
                  <a:pt x="1018" y="204"/>
                </a:lnTo>
                <a:close/>
              </a:path>
            </a:pathLst>
          </a:custGeom>
          <a:solidFill>
            <a:srgbClr val="FFC993"/>
          </a:solid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3325" name="Text Box 13"/>
          <p:cNvSpPr txBox="1">
            <a:spLocks noChangeArrowheads="1"/>
          </p:cNvSpPr>
          <p:nvPr/>
        </p:nvSpPr>
        <p:spPr bwMode="auto">
          <a:xfrm>
            <a:off x="2916238" y="2066925"/>
            <a:ext cx="641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Plan</a:t>
            </a:r>
          </a:p>
        </p:txBody>
      </p:sp>
      <p:sp>
        <p:nvSpPr>
          <p:cNvPr id="13326" name="Text Box 14"/>
          <p:cNvSpPr txBox="1">
            <a:spLocks noChangeArrowheads="1"/>
          </p:cNvSpPr>
          <p:nvPr/>
        </p:nvSpPr>
        <p:spPr bwMode="auto">
          <a:xfrm>
            <a:off x="1031875" y="2065338"/>
            <a:ext cx="8953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2E4C9D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Design</a:t>
            </a:r>
          </a:p>
        </p:txBody>
      </p:sp>
      <p:sp>
        <p:nvSpPr>
          <p:cNvPr id="13327" name="Text Box 15"/>
          <p:cNvSpPr txBox="1">
            <a:spLocks noChangeArrowheads="1"/>
          </p:cNvSpPr>
          <p:nvPr/>
        </p:nvSpPr>
        <p:spPr bwMode="auto">
          <a:xfrm>
            <a:off x="4446588" y="2066925"/>
            <a:ext cx="692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Build</a:t>
            </a:r>
          </a:p>
        </p:txBody>
      </p:sp>
      <p:sp>
        <p:nvSpPr>
          <p:cNvPr id="13328" name="Text Box 16"/>
          <p:cNvSpPr txBox="1">
            <a:spLocks noChangeArrowheads="1"/>
          </p:cNvSpPr>
          <p:nvPr/>
        </p:nvSpPr>
        <p:spPr bwMode="auto">
          <a:xfrm>
            <a:off x="5959475" y="2065338"/>
            <a:ext cx="6286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Test</a:t>
            </a:r>
          </a:p>
        </p:txBody>
      </p:sp>
      <p:sp>
        <p:nvSpPr>
          <p:cNvPr id="13329" name="Text Box 17"/>
          <p:cNvSpPr txBox="1">
            <a:spLocks noChangeArrowheads="1"/>
          </p:cNvSpPr>
          <p:nvPr/>
        </p:nvSpPr>
        <p:spPr bwMode="auto">
          <a:xfrm>
            <a:off x="7366000" y="2066925"/>
            <a:ext cx="1073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Evaluate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pPr eaLnBrk="1" hangingPunct="1"/>
            <a:r>
              <a:rPr lang="en-GB" altLang="en-US" smtClean="0"/>
              <a:t>Example of a table</a:t>
            </a:r>
            <a:endParaRPr lang="en-US" altLang="en-US" smtClean="0"/>
          </a:p>
        </p:txBody>
      </p:sp>
      <p:graphicFrame>
        <p:nvGraphicFramePr>
          <p:cNvPr id="19459" name="Group 3"/>
          <p:cNvGraphicFramePr>
            <a:graphicFrameLocks noGrp="1"/>
          </p:cNvGraphicFramePr>
          <p:nvPr>
            <p:ph type="tbl" idx="1"/>
          </p:nvPr>
        </p:nvGraphicFramePr>
        <p:xfrm>
          <a:off x="588963" y="1898650"/>
          <a:ext cx="7402512" cy="3441700"/>
        </p:xfrm>
        <a:graphic>
          <a:graphicData uri="http://schemas.openxmlformats.org/drawingml/2006/table">
            <a:tbl>
              <a:tblPr/>
              <a:tblGrid>
                <a:gridCol w="3702050"/>
                <a:gridCol w="3700462"/>
              </a:tblGrid>
              <a:tr h="547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Title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Title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Data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Data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10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5389" name="Text Box 29"/>
          <p:cNvSpPr txBox="1">
            <a:spLocks noChangeArrowheads="1"/>
          </p:cNvSpPr>
          <p:nvPr/>
        </p:nvSpPr>
        <p:spPr bwMode="auto">
          <a:xfrm>
            <a:off x="592138" y="5545138"/>
            <a:ext cx="6902450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>
                <a:cs typeface="Arial" panose="020B0604020202020204" pitchFamily="34" charset="0"/>
              </a:rPr>
              <a:t>Note:  </a:t>
            </a:r>
            <a:r>
              <a:rPr lang="en-GB" altLang="en-US" sz="1800">
                <a:cs typeface="Arial" panose="020B0604020202020204" pitchFamily="34" charset="0"/>
              </a:rPr>
              <a:t>PowerPoint does not allow you to have nice default tables - but you can cut and paste this one</a:t>
            </a:r>
            <a:endParaRPr lang="en-US" altLang="en-US" sz="18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Examples of default styles</a:t>
            </a:r>
            <a:endParaRPr lang="en-US" altLang="en-US" smtClean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42913" y="1820863"/>
            <a:ext cx="4689475" cy="4525962"/>
          </a:xfrm>
          <a:noFill/>
        </p:spPr>
        <p:txBody>
          <a:bodyPr/>
          <a:lstStyle/>
          <a:p>
            <a:pPr eaLnBrk="1" hangingPunct="1"/>
            <a:r>
              <a:rPr lang="en-GB" altLang="en-US" sz="2800" smtClean="0"/>
              <a:t>Text and lines are like this</a:t>
            </a:r>
          </a:p>
          <a:p>
            <a:pPr eaLnBrk="1" hangingPunct="1"/>
            <a:r>
              <a:rPr lang="en-GB" altLang="en-US" sz="2800" u="sng" smtClean="0">
                <a:solidFill>
                  <a:schemeClr val="hlink"/>
                </a:solidFill>
              </a:rPr>
              <a:t>Hyperlinks like this</a:t>
            </a:r>
          </a:p>
          <a:p>
            <a:pPr eaLnBrk="1" hangingPunct="1"/>
            <a:r>
              <a:rPr lang="en-GB" altLang="en-US" sz="2800" u="sng" smtClean="0">
                <a:solidFill>
                  <a:schemeClr val="folHlink"/>
                </a:solidFill>
              </a:rPr>
              <a:t>Visited hyperlinks like this</a:t>
            </a:r>
            <a:endParaRPr lang="en-US" altLang="en-US" sz="2800" u="sng" smtClean="0">
              <a:solidFill>
                <a:schemeClr val="folHlink"/>
              </a:solidFill>
            </a:endParaRPr>
          </a:p>
        </p:txBody>
      </p:sp>
      <p:graphicFrame>
        <p:nvGraphicFramePr>
          <p:cNvPr id="21508" name="Group 4"/>
          <p:cNvGraphicFramePr>
            <a:graphicFrameLocks noGrp="1"/>
          </p:cNvGraphicFramePr>
          <p:nvPr>
            <p:ph sz="half" idx="2"/>
          </p:nvPr>
        </p:nvGraphicFramePr>
        <p:xfrm>
          <a:off x="5432425" y="2001838"/>
          <a:ext cx="3171825" cy="1735137"/>
        </p:xfrm>
        <a:graphic>
          <a:graphicData uri="http://schemas.openxmlformats.org/drawingml/2006/table">
            <a:tbl>
              <a:tblPr/>
              <a:tblGrid>
                <a:gridCol w="1585912"/>
                <a:gridCol w="1585913"/>
              </a:tblGrid>
              <a:tr h="86836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Table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667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7423" name="Rectangle 15"/>
          <p:cNvSpPr>
            <a:spLocks noChangeArrowheads="1"/>
          </p:cNvSpPr>
          <p:nvPr/>
        </p:nvSpPr>
        <p:spPr bwMode="auto">
          <a:xfrm>
            <a:off x="1620838" y="4581525"/>
            <a:ext cx="2232025" cy="13684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Text box</a:t>
            </a:r>
            <a:endParaRPr lang="en-US" altLang="en-US" sz="1800">
              <a:cs typeface="Arial" panose="020B0604020202020204" pitchFamily="34" charset="0"/>
            </a:endParaRPr>
          </a:p>
        </p:txBody>
      </p:sp>
      <p:sp>
        <p:nvSpPr>
          <p:cNvPr id="17424" name="Rectangle 16"/>
          <p:cNvSpPr>
            <a:spLocks noChangeArrowheads="1"/>
          </p:cNvSpPr>
          <p:nvPr/>
        </p:nvSpPr>
        <p:spPr bwMode="auto">
          <a:xfrm>
            <a:off x="4500563" y="4581525"/>
            <a:ext cx="2232025" cy="13684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Text box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With shadow</a:t>
            </a:r>
            <a:endParaRPr lang="en-US" altLang="en-US" sz="18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22263" y="1541463"/>
            <a:ext cx="8194675" cy="505618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19459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9460" name="Rectangle 3"/>
          <p:cNvSpPr>
            <a:spLocks noGrp="1" noChangeArrowheads="1"/>
          </p:cNvSpPr>
          <p:nvPr>
            <p:ph type="title"/>
          </p:nvPr>
        </p:nvSpPr>
        <p:spPr>
          <a:xfrm>
            <a:off x="484188" y="274638"/>
            <a:ext cx="8202612" cy="1143000"/>
          </a:xfrm>
        </p:spPr>
        <p:txBody>
          <a:bodyPr/>
          <a:lstStyle/>
          <a:p>
            <a:pPr eaLnBrk="1" hangingPunct="1"/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19461" name="Text Box 4"/>
          <p:cNvSpPr txBox="1">
            <a:spLocks noChangeArrowheads="1"/>
          </p:cNvSpPr>
          <p:nvPr/>
        </p:nvSpPr>
        <p:spPr bwMode="auto">
          <a:xfrm>
            <a:off x="612775" y="1711325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>
                <a:cs typeface="Arial" panose="020B0604020202020204" pitchFamily="34" charset="0"/>
              </a:rPr>
              <a:t>You are free to use these templates for your personal and business presentations.</a:t>
            </a:r>
          </a:p>
        </p:txBody>
      </p:sp>
      <p:sp>
        <p:nvSpPr>
          <p:cNvPr id="19462" name="Text Box 5"/>
          <p:cNvSpPr txBox="1">
            <a:spLocks noChangeArrowheads="1"/>
          </p:cNvSpPr>
          <p:nvPr/>
        </p:nvSpPr>
        <p:spPr bwMode="auto">
          <a:xfrm>
            <a:off x="612775" y="3140075"/>
            <a:ext cx="3409950" cy="225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cs typeface="Arial" panose="020B0604020202020204" pitchFamily="34" charset="0"/>
              </a:rPr>
              <a:t>Do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cs typeface="Arial" panose="020B0604020202020204" pitchFamily="34" charset="0"/>
              </a:rPr>
              <a:t>Use these templates for your presentations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cs typeface="Arial" panose="020B0604020202020204" pitchFamily="34" charset="0"/>
              </a:rPr>
              <a:t>Display your presentation on a web site provided that it is not for the purpose of downloading the template.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>
                <a:cs typeface="Arial" panose="020B0604020202020204" pitchFamily="34" charset="0"/>
              </a:rPr>
              <a:t>If you like these templates, we would always appreciate a link back to our website.  Many thanks.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>
              <a:cs typeface="Arial" panose="020B0604020202020204" pitchFamily="34" charset="0"/>
            </a:endParaRPr>
          </a:p>
        </p:txBody>
      </p:sp>
      <p:sp>
        <p:nvSpPr>
          <p:cNvPr id="19463" name="Text Box 6"/>
          <p:cNvSpPr txBox="1">
            <a:spLocks noChangeArrowheads="1"/>
          </p:cNvSpPr>
          <p:nvPr/>
        </p:nvSpPr>
        <p:spPr bwMode="auto">
          <a:xfrm>
            <a:off x="3957638" y="3140075"/>
            <a:ext cx="3640137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cs typeface="Arial" panose="020B0604020202020204" pitchFamily="34" charset="0"/>
              </a:rPr>
              <a:t>Don’t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Resell or distribute these templates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Pass off any of our created content as your own work</a:t>
            </a:r>
            <a:endParaRPr lang="en-US" altLang="en-US" sz="1400">
              <a:cs typeface="Arial" panose="020B0604020202020204" pitchFamily="34" charset="0"/>
            </a:endParaRPr>
          </a:p>
        </p:txBody>
      </p:sp>
      <p:sp>
        <p:nvSpPr>
          <p:cNvPr id="19464" name="Text Box 7"/>
          <p:cNvSpPr txBox="1">
            <a:spLocks noChangeArrowheads="1"/>
          </p:cNvSpPr>
          <p:nvPr/>
        </p:nvSpPr>
        <p:spPr bwMode="auto">
          <a:xfrm>
            <a:off x="504825" y="5422900"/>
            <a:ext cx="7164388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2000" b="1">
                <a:cs typeface="Arial" panose="020B0604020202020204" pitchFamily="34" charset="0"/>
              </a:rPr>
              <a:t>You can find many more free PowerPoint templates on the Presentation Magazine website </a:t>
            </a:r>
            <a:r>
              <a:rPr lang="en-GB" altLang="en-US" sz="2000" b="1">
                <a:cs typeface="Arial" panose="020B0604020202020204" pitchFamily="34" charset="0"/>
                <a:hlinkClick r:id="rId3"/>
              </a:rPr>
              <a:t>www.presentationmagazine.com</a:t>
            </a:r>
            <a:r>
              <a:rPr lang="en-GB" altLang="en-US" sz="2000" b="1">
                <a:cs typeface="Arial" panose="020B0604020202020204" pitchFamily="34" charset="0"/>
              </a:rPr>
              <a:t>  </a:t>
            </a:r>
            <a:endParaRPr lang="en-US" altLang="en-US" sz="2000" b="1">
              <a:cs typeface="Arial" panose="020B0604020202020204" pitchFamily="34" charset="0"/>
            </a:endParaRPr>
          </a:p>
        </p:txBody>
      </p:sp>
      <p:sp>
        <p:nvSpPr>
          <p:cNvPr id="19465" name="Text Box 8"/>
          <p:cNvSpPr txBox="1">
            <a:spLocks noChangeArrowheads="1"/>
          </p:cNvSpPr>
          <p:nvPr/>
        </p:nvSpPr>
        <p:spPr bwMode="auto">
          <a:xfrm>
            <a:off x="612775" y="2608263"/>
            <a:ext cx="6926263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cs typeface="Arial" panose="020B0604020202020204" pitchFamily="34" charset="0"/>
              </a:rPr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FBDF53"/>
      </a:accent1>
      <a:accent2>
        <a:srgbClr val="FF9966"/>
      </a:accent2>
      <a:accent3>
        <a:srgbClr val="FFFFFF"/>
      </a:accent3>
      <a:accent4>
        <a:srgbClr val="000000"/>
      </a:accent4>
      <a:accent5>
        <a:srgbClr val="FDECB3"/>
      </a:accent5>
      <a:accent6>
        <a:srgbClr val="E78A5C"/>
      </a:accent6>
      <a:hlink>
        <a:srgbClr val="CC3300"/>
      </a:hlink>
      <a:folHlink>
        <a:srgbClr val="9966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AB57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9D3B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157</TotalTime>
  <Words>294</Words>
  <Application>Microsoft Office PowerPoint</Application>
  <PresentationFormat>On-screen Show (4:3)</PresentationFormat>
  <Paragraphs>77</Paragraphs>
  <Slides>9</Slides>
  <Notes>8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Wingdings</vt:lpstr>
      <vt:lpstr>Default Design</vt:lpstr>
      <vt:lpstr>Microsoft Graph Chart</vt:lpstr>
      <vt:lpstr>PowerPoint  Template</vt:lpstr>
      <vt:lpstr>Example Bullet Point Slide</vt:lpstr>
      <vt:lpstr>Colour scheme</vt:lpstr>
      <vt:lpstr>Sample Graph (3 colours)</vt:lpstr>
      <vt:lpstr>Picture slide</vt:lpstr>
      <vt:lpstr>Process Flow</vt:lpstr>
      <vt:lpstr>Example of a table</vt:lpstr>
      <vt:lpstr>Examples of default styles</vt:lpstr>
      <vt:lpstr>Use of templates</vt:lpstr>
    </vt:vector>
  </TitlesOfParts>
  <Company>Clearly Presented Ltd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Standard PowerPoint Template</dc:title>
  <dc:creator>Presentation Magazine</dc:creator>
  <cp:lastModifiedBy>Jonty Pearce</cp:lastModifiedBy>
  <cp:revision>25</cp:revision>
  <dcterms:created xsi:type="dcterms:W3CDTF">2009-11-03T13:35:13Z</dcterms:created>
  <dcterms:modified xsi:type="dcterms:W3CDTF">2015-02-22T11:14:27Z</dcterms:modified>
</cp:coreProperties>
</file>