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60">
          <p15:clr>
            <a:srgbClr val="A4A3A4"/>
          </p15:clr>
        </p15:guide>
        <p15:guide id="2" pos="187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0080F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p:scale>
          <a:sx n="84" d="100"/>
          <a:sy n="84" d="100"/>
        </p:scale>
        <p:origin x="-450" y="-342"/>
      </p:cViewPr>
      <p:guideLst>
        <p:guide orient="horz" pos="3360"/>
        <p:guide pos="18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80" d="100"/>
          <a:sy n="80" d="100"/>
        </p:scale>
        <p:origin x="-1974" y="-7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A61A1E3-C4F5-418D-A52C-9A5AD7B1A2E8}" type="slidenum">
              <a:rPr lang="en-US" altLang="en-US"/>
              <a:pPr>
                <a:defRPr/>
              </a:pPr>
              <a:t>‹#›</a:t>
            </a:fld>
            <a:endParaRPr lang="en-US" altLang="en-US"/>
          </a:p>
        </p:txBody>
      </p:sp>
    </p:spTree>
    <p:extLst>
      <p:ext uri="{BB962C8B-B14F-4D97-AF65-F5344CB8AC3E}">
        <p14:creationId xmlns:p14="http://schemas.microsoft.com/office/powerpoint/2010/main" val="1554421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7BE51AE-0644-4165-9A0C-493D8466CE95}" type="slidenum">
              <a:rPr lang="en-US" altLang="en-US"/>
              <a:pPr>
                <a:defRPr/>
              </a:pPr>
              <a:t>‹#›</a:t>
            </a:fld>
            <a:endParaRPr lang="en-US" altLang="en-US"/>
          </a:p>
        </p:txBody>
      </p:sp>
    </p:spTree>
    <p:extLst>
      <p:ext uri="{BB962C8B-B14F-4D97-AF65-F5344CB8AC3E}">
        <p14:creationId xmlns:p14="http://schemas.microsoft.com/office/powerpoint/2010/main" val="8573197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117BE33-6C7C-49DF-98E2-FAEDF299BA23}" type="slidenum">
              <a:rPr lang="en-US" altLang="en-US"/>
              <a:pPr>
                <a:spcBef>
                  <a:spcPct val="0"/>
                </a:spcBef>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112859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82E5A95-8C05-461B-92D3-E56E46113733}" type="slidenum">
              <a:rPr lang="en-US" altLang="en-US"/>
              <a:pPr>
                <a:spcBef>
                  <a:spcPct val="0"/>
                </a:spcBef>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825960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B8CC897-AA8A-483E-9F93-F0285FE64D02}" type="slidenum">
              <a:rPr lang="en-US" altLang="en-US"/>
              <a:pPr>
                <a:spcBef>
                  <a:spcPct val="0"/>
                </a:spcBef>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49499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80312FF-496E-47D6-9FF4-B13D1B658FCC}" type="slidenum">
              <a:rPr lang="en-US" altLang="en-US"/>
              <a:pPr>
                <a:spcBef>
                  <a:spcPct val="0"/>
                </a:spcBef>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278674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E7DAE29-96C6-4AF2-A254-A63158A6ABDB}" type="slidenum">
              <a:rPr lang="en-US" altLang="en-US"/>
              <a:pPr>
                <a:spcBef>
                  <a:spcPct val="0"/>
                </a:spcBef>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2890300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smtClean="0"/>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noProof="0" smtClean="0"/>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smtClean="0"/>
            </a:lvl1pPr>
          </a:lstStyle>
          <a:p>
            <a:pPr>
              <a:defRPr/>
            </a:pPr>
            <a:fld id="{2A52941B-879C-42BA-B5E2-F1D2ACB0193A}" type="slidenum">
              <a:rPr lang="en-US" altLang="en-US"/>
              <a:pPr>
                <a:defRPr/>
              </a:pPr>
              <a:t>‹#›</a:t>
            </a:fld>
            <a:endParaRPr lang="en-US" altLang="en-US"/>
          </a:p>
        </p:txBody>
      </p:sp>
    </p:spTree>
    <p:extLst>
      <p:ext uri="{BB962C8B-B14F-4D97-AF65-F5344CB8AC3E}">
        <p14:creationId xmlns:p14="http://schemas.microsoft.com/office/powerpoint/2010/main" val="1431008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452253-E7AD-4D94-BC46-72F909B7C159}" type="slidenum">
              <a:rPr lang="en-US" altLang="en-US"/>
              <a:pPr>
                <a:defRPr/>
              </a:pPr>
              <a:t>‹#›</a:t>
            </a:fld>
            <a:endParaRPr lang="en-US" altLang="en-US"/>
          </a:p>
        </p:txBody>
      </p:sp>
    </p:spTree>
    <p:extLst>
      <p:ext uri="{BB962C8B-B14F-4D97-AF65-F5344CB8AC3E}">
        <p14:creationId xmlns:p14="http://schemas.microsoft.com/office/powerpoint/2010/main" val="386317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D0F3F0F-1947-4B1E-9BCA-49F823D83B57}" type="slidenum">
              <a:rPr lang="en-US" altLang="en-US"/>
              <a:pPr>
                <a:defRPr/>
              </a:pPr>
              <a:t>‹#›</a:t>
            </a:fld>
            <a:endParaRPr lang="en-US" altLang="en-US"/>
          </a:p>
        </p:txBody>
      </p:sp>
    </p:spTree>
    <p:extLst>
      <p:ext uri="{BB962C8B-B14F-4D97-AF65-F5344CB8AC3E}">
        <p14:creationId xmlns:p14="http://schemas.microsoft.com/office/powerpoint/2010/main" val="2559123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85FA6A-237A-4F6B-A414-7617F2E260E3}" type="slidenum">
              <a:rPr lang="en-US" altLang="en-US"/>
              <a:pPr>
                <a:defRPr/>
              </a:pPr>
              <a:t>‹#›</a:t>
            </a:fld>
            <a:endParaRPr lang="en-US" altLang="en-US"/>
          </a:p>
        </p:txBody>
      </p:sp>
    </p:spTree>
    <p:extLst>
      <p:ext uri="{BB962C8B-B14F-4D97-AF65-F5344CB8AC3E}">
        <p14:creationId xmlns:p14="http://schemas.microsoft.com/office/powerpoint/2010/main" val="3903369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00164BD-8894-4569-BFFB-7FB26FE00DA9}" type="slidenum">
              <a:rPr lang="en-US" altLang="en-US"/>
              <a:pPr>
                <a:defRPr/>
              </a:pPr>
              <a:t>‹#›</a:t>
            </a:fld>
            <a:endParaRPr lang="en-US" altLang="en-US"/>
          </a:p>
        </p:txBody>
      </p:sp>
    </p:spTree>
    <p:extLst>
      <p:ext uri="{BB962C8B-B14F-4D97-AF65-F5344CB8AC3E}">
        <p14:creationId xmlns:p14="http://schemas.microsoft.com/office/powerpoint/2010/main" val="4212534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64F0A4-C518-465E-AE98-EF38CA48D99E}" type="slidenum">
              <a:rPr lang="en-US" altLang="en-US"/>
              <a:pPr>
                <a:defRPr/>
              </a:pPr>
              <a:t>‹#›</a:t>
            </a:fld>
            <a:endParaRPr lang="en-US" altLang="en-US"/>
          </a:p>
        </p:txBody>
      </p:sp>
    </p:spTree>
    <p:extLst>
      <p:ext uri="{BB962C8B-B14F-4D97-AF65-F5344CB8AC3E}">
        <p14:creationId xmlns:p14="http://schemas.microsoft.com/office/powerpoint/2010/main" val="2980368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3311D0-C221-475D-9E4B-B1C17557FDD1}" type="slidenum">
              <a:rPr lang="en-US" altLang="en-US"/>
              <a:pPr>
                <a:defRPr/>
              </a:pPr>
              <a:t>‹#›</a:t>
            </a:fld>
            <a:endParaRPr lang="en-US" altLang="en-US"/>
          </a:p>
        </p:txBody>
      </p:sp>
    </p:spTree>
    <p:extLst>
      <p:ext uri="{BB962C8B-B14F-4D97-AF65-F5344CB8AC3E}">
        <p14:creationId xmlns:p14="http://schemas.microsoft.com/office/powerpoint/2010/main" val="3105836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11E3252-EFFA-4643-AE97-EF5A73CDC99B}" type="slidenum">
              <a:rPr lang="en-US" altLang="en-US"/>
              <a:pPr>
                <a:defRPr/>
              </a:pPr>
              <a:t>‹#›</a:t>
            </a:fld>
            <a:endParaRPr lang="en-US" altLang="en-US"/>
          </a:p>
        </p:txBody>
      </p:sp>
    </p:spTree>
    <p:extLst>
      <p:ext uri="{BB962C8B-B14F-4D97-AF65-F5344CB8AC3E}">
        <p14:creationId xmlns:p14="http://schemas.microsoft.com/office/powerpoint/2010/main" val="2399201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E45D64E-1016-463A-92DF-9A526ECCD898}" type="slidenum">
              <a:rPr lang="en-US" altLang="en-US"/>
              <a:pPr>
                <a:defRPr/>
              </a:pPr>
              <a:t>‹#›</a:t>
            </a:fld>
            <a:endParaRPr lang="en-US" altLang="en-US"/>
          </a:p>
        </p:txBody>
      </p:sp>
    </p:spTree>
    <p:extLst>
      <p:ext uri="{BB962C8B-B14F-4D97-AF65-F5344CB8AC3E}">
        <p14:creationId xmlns:p14="http://schemas.microsoft.com/office/powerpoint/2010/main" val="1110603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AE13605-62CF-41AB-A029-BDC51CC96AD6}" type="slidenum">
              <a:rPr lang="en-US" altLang="en-US"/>
              <a:pPr>
                <a:defRPr/>
              </a:pPr>
              <a:t>‹#›</a:t>
            </a:fld>
            <a:endParaRPr lang="en-US" altLang="en-US"/>
          </a:p>
        </p:txBody>
      </p:sp>
    </p:spTree>
    <p:extLst>
      <p:ext uri="{BB962C8B-B14F-4D97-AF65-F5344CB8AC3E}">
        <p14:creationId xmlns:p14="http://schemas.microsoft.com/office/powerpoint/2010/main" val="2562029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4A594F8-092D-4E79-AC1F-417738B148D8}" type="slidenum">
              <a:rPr lang="en-US" altLang="en-US"/>
              <a:pPr>
                <a:defRPr/>
              </a:pPr>
              <a:t>‹#›</a:t>
            </a:fld>
            <a:endParaRPr lang="en-US" altLang="en-US"/>
          </a:p>
        </p:txBody>
      </p:sp>
    </p:spTree>
    <p:extLst>
      <p:ext uri="{BB962C8B-B14F-4D97-AF65-F5344CB8AC3E}">
        <p14:creationId xmlns:p14="http://schemas.microsoft.com/office/powerpoint/2010/main" val="818137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DB2043-2BAE-4D63-8BF7-FAA024CAB080}" type="slidenum">
              <a:rPr lang="en-US" altLang="en-US"/>
              <a:pPr>
                <a:defRPr/>
              </a:pPr>
              <a:t>‹#›</a:t>
            </a:fld>
            <a:endParaRPr lang="en-US" altLang="en-US"/>
          </a:p>
        </p:txBody>
      </p:sp>
    </p:spTree>
    <p:extLst>
      <p:ext uri="{BB962C8B-B14F-4D97-AF65-F5344CB8AC3E}">
        <p14:creationId xmlns:p14="http://schemas.microsoft.com/office/powerpoint/2010/main" val="2705470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5274B8-09A2-4042-A9EB-8240BE512F34}" type="slidenum">
              <a:rPr lang="en-US" altLang="en-US"/>
              <a:pPr>
                <a:defRPr/>
              </a:pPr>
              <a:t>‹#›</a:t>
            </a:fld>
            <a:endParaRPr lang="en-US" altLang="en-US"/>
          </a:p>
        </p:txBody>
      </p:sp>
    </p:spTree>
    <p:extLst>
      <p:ext uri="{BB962C8B-B14F-4D97-AF65-F5344CB8AC3E}">
        <p14:creationId xmlns:p14="http://schemas.microsoft.com/office/powerpoint/2010/main" val="3552638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userDrawn="1"/>
        </p:nvPicPr>
        <p:blipFill>
          <a:blip r:embed="rId15">
            <a:extLst>
              <a:ext uri="{28A0092B-C50C-407E-A947-70E740481C1C}">
                <a14:useLocalDpi xmlns:a14="http://schemas.microsoft.com/office/drawing/2010/main" val="0"/>
              </a:ext>
            </a:extLst>
          </a:blip>
          <a:srcRect l="27808" t="23334" r="61761" b="19835"/>
          <a:stretch>
            <a:fillRect/>
          </a:stretch>
        </p:blipFill>
        <p:spPr bwMode="auto">
          <a:xfrm>
            <a:off x="-14288" y="0"/>
            <a:ext cx="16779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3"/>
          <p:cNvSpPr>
            <a:spLocks noChangeArrowheads="1"/>
          </p:cNvSpPr>
          <p:nvPr userDrawn="1"/>
        </p:nvSpPr>
        <p:spPr bwMode="auto">
          <a:xfrm>
            <a:off x="1600200" y="0"/>
            <a:ext cx="7543800" cy="6858000"/>
          </a:xfrm>
          <a:prstGeom prst="rect">
            <a:avLst/>
          </a:prstGeom>
          <a:solidFill>
            <a:schemeClr val="bg1"/>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AB1AF43-CB6D-4C77-A784-134BAF3349C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xStyles>
    <p:titleStyle>
      <a:lvl1pPr algn="ctr" rtl="0" eaLnBrk="0" fontAlgn="base" hangingPunct="0">
        <a:spcBef>
          <a:spcPct val="0"/>
        </a:spcBef>
        <a:spcAft>
          <a:spcPct val="0"/>
        </a:spcAft>
        <a:defRPr sz="4400">
          <a:solidFill>
            <a:schemeClr val="bg2"/>
          </a:solidFill>
          <a:latin typeface="+mj-lt"/>
          <a:ea typeface="+mj-ea"/>
          <a:cs typeface="+mj-cs"/>
        </a:defRPr>
      </a:lvl1pPr>
      <a:lvl2pPr algn="ctr" rtl="0" eaLnBrk="0" fontAlgn="base" hangingPunct="0">
        <a:spcBef>
          <a:spcPct val="0"/>
        </a:spcBef>
        <a:spcAft>
          <a:spcPct val="0"/>
        </a:spcAft>
        <a:defRPr sz="4400">
          <a:solidFill>
            <a:schemeClr val="bg2"/>
          </a:solidFill>
          <a:latin typeface="Arial" charset="0"/>
        </a:defRPr>
      </a:lvl2pPr>
      <a:lvl3pPr algn="ctr" rtl="0" eaLnBrk="0" fontAlgn="base" hangingPunct="0">
        <a:spcBef>
          <a:spcPct val="0"/>
        </a:spcBef>
        <a:spcAft>
          <a:spcPct val="0"/>
        </a:spcAft>
        <a:defRPr sz="4400">
          <a:solidFill>
            <a:schemeClr val="bg2"/>
          </a:solidFill>
          <a:latin typeface="Arial" charset="0"/>
        </a:defRPr>
      </a:lvl3pPr>
      <a:lvl4pPr algn="ctr" rtl="0" eaLnBrk="0" fontAlgn="base" hangingPunct="0">
        <a:spcBef>
          <a:spcPct val="0"/>
        </a:spcBef>
        <a:spcAft>
          <a:spcPct val="0"/>
        </a:spcAft>
        <a:defRPr sz="4400">
          <a:solidFill>
            <a:schemeClr val="bg2"/>
          </a:solidFill>
          <a:latin typeface="Arial" charset="0"/>
        </a:defRPr>
      </a:lvl4pPr>
      <a:lvl5pPr algn="ctr" rtl="0" eaLnBrk="0" fontAlgn="base" hangingPunct="0">
        <a:spcBef>
          <a:spcPct val="0"/>
        </a:spcBef>
        <a:spcAft>
          <a:spcPct val="0"/>
        </a:spcAft>
        <a:defRPr sz="4400">
          <a:solidFill>
            <a:schemeClr val="bg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3"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4" name="Rectangle 62"/>
          <p:cNvSpPr>
            <a:spLocks noChangeArrowheads="1"/>
          </p:cNvSpPr>
          <p:nvPr/>
        </p:nvSpPr>
        <p:spPr bwMode="auto">
          <a:xfrm>
            <a:off x="3419475" y="5516563"/>
            <a:ext cx="5535613"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4800" b="1">
                <a:solidFill>
                  <a:srgbClr val="191919"/>
                </a:solidFill>
              </a:rPr>
              <a:t>PowerPoint </a:t>
            </a:r>
            <a:r>
              <a:rPr lang="en-US" altLang="en-US" sz="4800">
                <a:solidFill>
                  <a:srgbClr val="191919"/>
                </a:solidFill>
              </a:rPr>
              <a:t>project</a:t>
            </a:r>
            <a:endParaRPr lang="en-US" altLang="en-US" sz="6600">
              <a:solidFill>
                <a:srgbClr val="191919"/>
              </a:solidFill>
            </a:endParaRPr>
          </a:p>
        </p:txBody>
      </p:sp>
      <p:sp>
        <p:nvSpPr>
          <p:cNvPr id="5125" name="Rectangle 63"/>
          <p:cNvSpPr>
            <a:spLocks noChangeArrowheads="1"/>
          </p:cNvSpPr>
          <p:nvPr/>
        </p:nvSpPr>
        <p:spPr bwMode="auto">
          <a:xfrm>
            <a:off x="3432175" y="6340475"/>
            <a:ext cx="353695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PowerPoint</a:t>
            </a:r>
            <a:r>
              <a:rPr lang="en-US" altLang="en-US" sz="1800"/>
              <a:t> </a:t>
            </a:r>
            <a:r>
              <a:rPr lang="en-US" altLang="en-US" sz="1800">
                <a:solidFill>
                  <a:srgbClr val="191919"/>
                </a:solidFill>
              </a:rPr>
              <a:t>Wales flag template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
          <p:cNvGraphicFramePr>
            <a:graphicFrameLocks noChangeAspect="1"/>
          </p:cNvGraphicFramePr>
          <p:nvPr>
            <p:ph type="chart" idx="1"/>
          </p:nvPr>
        </p:nvGraphicFramePr>
        <p:xfrm>
          <a:off x="2819400" y="1362075"/>
          <a:ext cx="5067300" cy="4044950"/>
        </p:xfrm>
        <a:graphic>
          <a:graphicData uri="http://schemas.openxmlformats.org/presentationml/2006/ole">
            <mc:AlternateContent xmlns:mc="http://schemas.openxmlformats.org/markup-compatibility/2006">
              <mc:Choice xmlns:v="urn:schemas-microsoft-com:vml" Requires="v">
                <p:oleObj spid="_x0000_s7172" name="Chart" r:id="rId4" imgW="12407900" imgH="9906000" progId="MSGraph.Chart.8">
                  <p:embed followColorScheme="full"/>
                </p:oleObj>
              </mc:Choice>
              <mc:Fallback>
                <p:oleObj name="Chart" r:id="rId4" imgW="12407900" imgH="99060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362075"/>
                        <a:ext cx="5067300" cy="404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171" name="Text Box 33"/>
          <p:cNvSpPr txBox="1">
            <a:spLocks noChangeArrowheads="1"/>
          </p:cNvSpPr>
          <p:nvPr/>
        </p:nvSpPr>
        <p:spPr bwMode="auto">
          <a:xfrm>
            <a:off x="3886200" y="56388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chart object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1" descr="phoneclo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2538" y="1196975"/>
            <a:ext cx="6002337" cy="3935413"/>
          </a:xfrm>
          <a:prstGeom prst="rect">
            <a:avLst/>
          </a:prstGeom>
          <a:solidFill>
            <a:srgbClr val="CCCCCC"/>
          </a:solidFill>
          <a:ln w="9525">
            <a:solidFill>
              <a:srgbClr val="CCCCCC"/>
            </a:solidFill>
            <a:miter lim="800000"/>
            <a:headEnd/>
            <a:tailEnd/>
          </a:ln>
        </p:spPr>
      </p:pic>
      <p:sp>
        <p:nvSpPr>
          <p:cNvPr id="9219" name="Rectangle 37"/>
          <p:cNvSpPr>
            <a:spLocks noChangeArrowheads="1"/>
          </p:cNvSpPr>
          <p:nvPr/>
        </p:nvSpPr>
        <p:spPr bwMode="auto">
          <a:xfrm>
            <a:off x="4170363" y="5638800"/>
            <a:ext cx="27638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picture page</a:t>
            </a:r>
          </a:p>
        </p:txBody>
      </p:sp>
      <p:pic>
        <p:nvPicPr>
          <p:cNvPr id="9220" name="Picture 38" descr="autumleaves"/>
          <p:cNvPicPr>
            <a:picLocks noChangeAspect="1" noChangeArrowheads="1"/>
          </p:cNvPicPr>
          <p:nvPr/>
        </p:nvPicPr>
        <p:blipFill>
          <a:blip r:embed="rId4">
            <a:extLst>
              <a:ext uri="{28A0092B-C50C-407E-A947-70E740481C1C}">
                <a14:useLocalDpi xmlns:a14="http://schemas.microsoft.com/office/drawing/2010/main" val="0"/>
              </a:ext>
            </a:extLst>
          </a:blip>
          <a:srcRect t="21286"/>
          <a:stretch>
            <a:fillRect/>
          </a:stretch>
        </p:blipFill>
        <p:spPr bwMode="auto">
          <a:xfrm>
            <a:off x="2522538" y="1196975"/>
            <a:ext cx="6002337" cy="3935413"/>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1676400" y="1176338"/>
            <a:ext cx="4953000" cy="3700462"/>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47" name="Group 59"/>
          <p:cNvGraphicFramePr>
            <a:graphicFrameLocks noGrp="1"/>
          </p:cNvGraphicFramePr>
          <p:nvPr>
            <p:ph sz="half" idx="2"/>
          </p:nvPr>
        </p:nvGraphicFramePr>
        <p:xfrm>
          <a:off x="5257800" y="3605213"/>
          <a:ext cx="3581400" cy="1727200"/>
        </p:xfrm>
        <a:graphic>
          <a:graphicData uri="http://schemas.openxmlformats.org/drawingml/2006/table">
            <a:tbl>
              <a:tblPr/>
              <a:tblGrid>
                <a:gridCol w="895350"/>
                <a:gridCol w="895350"/>
                <a:gridCol w="895350"/>
                <a:gridCol w="895350"/>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Table</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bl>
          </a:graphicData>
        </a:graphic>
      </p:graphicFrame>
      <p:sp>
        <p:nvSpPr>
          <p:cNvPr id="11284" name="Rectangle 16"/>
          <p:cNvSpPr>
            <a:spLocks noChangeArrowheads="1"/>
          </p:cNvSpPr>
          <p:nvPr/>
        </p:nvSpPr>
        <p:spPr bwMode="auto">
          <a:xfrm>
            <a:off x="2057400" y="3605213"/>
            <a:ext cx="28194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p:txBody>
      </p:sp>
      <p:sp>
        <p:nvSpPr>
          <p:cNvPr id="11285" name="Rectangle 45"/>
          <p:cNvSpPr>
            <a:spLocks noChangeArrowheads="1"/>
          </p:cNvSpPr>
          <p:nvPr/>
        </p:nvSpPr>
        <p:spPr bwMode="auto">
          <a:xfrm>
            <a:off x="2057400" y="6248400"/>
            <a:ext cx="3792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styles, tables and links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979613"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979613"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5324475"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871663"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979613"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66CCFF"/>
      </a:dk2>
      <a:lt2>
        <a:srgbClr val="666666"/>
      </a:lt2>
      <a:accent1>
        <a:srgbClr val="CCCCCC"/>
      </a:accent1>
      <a:accent2>
        <a:srgbClr val="0080FF"/>
      </a:accent2>
      <a:accent3>
        <a:srgbClr val="FFFFFF"/>
      </a:accent3>
      <a:accent4>
        <a:srgbClr val="404040"/>
      </a:accent4>
      <a:accent5>
        <a:srgbClr val="E2E2E2"/>
      </a:accent5>
      <a:accent6>
        <a:srgbClr val="0073E7"/>
      </a:accent6>
      <a:hlink>
        <a:srgbClr val="666666"/>
      </a:hlink>
      <a:folHlink>
        <a:srgbClr val="E3294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1921</TotalTime>
  <Words>209</Words>
  <Application>Microsoft Office PowerPoint</Application>
  <PresentationFormat>On-screen Show (4:3)</PresentationFormat>
  <Paragraphs>28</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British Flag powerpoint template</dc:title>
  <dc:creator>Presentation Magazine</dc:creator>
  <cp:lastModifiedBy>Jonty Pearce</cp:lastModifiedBy>
  <cp:revision>92</cp:revision>
  <dcterms:modified xsi:type="dcterms:W3CDTF">2015-02-22T11:14:45Z</dcterms:modified>
</cp:coreProperties>
</file>