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9" r:id="rId3"/>
    <p:sldId id="260" r:id="rId4"/>
    <p:sldId id="261" r:id="rId5"/>
    <p:sldId id="26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360">
          <p15:clr>
            <a:srgbClr val="A4A3A4"/>
          </p15:clr>
        </p15:guide>
        <p15:guide id="2" pos="18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0080FF"/>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18" autoAdjust="0"/>
    <p:restoredTop sz="91734" autoAdjust="0"/>
  </p:normalViewPr>
  <p:slideViewPr>
    <p:cSldViewPr snapToObjects="1">
      <p:cViewPr>
        <p:scale>
          <a:sx n="84" d="100"/>
          <a:sy n="84" d="100"/>
        </p:scale>
        <p:origin x="-450" y="-342"/>
      </p:cViewPr>
      <p:guideLst>
        <p:guide orient="horz" pos="3360"/>
        <p:guide pos="18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4110E50-E78D-4E92-824C-A3580B975674}" type="slidenum">
              <a:rPr lang="en-US" altLang="en-US"/>
              <a:pPr>
                <a:defRPr/>
              </a:pPr>
              <a:t>‹#›</a:t>
            </a:fld>
            <a:endParaRPr lang="en-US" altLang="en-US"/>
          </a:p>
        </p:txBody>
      </p:sp>
    </p:spTree>
    <p:extLst>
      <p:ext uri="{BB962C8B-B14F-4D97-AF65-F5344CB8AC3E}">
        <p14:creationId xmlns:p14="http://schemas.microsoft.com/office/powerpoint/2010/main" val="42458217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6926DD2-C4D6-4F47-885E-AD1E0976A5B3}" type="slidenum">
              <a:rPr lang="en-US" altLang="en-US"/>
              <a:pPr>
                <a:defRPr/>
              </a:pPr>
              <a:t>‹#›</a:t>
            </a:fld>
            <a:endParaRPr lang="en-US" altLang="en-US"/>
          </a:p>
        </p:txBody>
      </p:sp>
    </p:spTree>
    <p:extLst>
      <p:ext uri="{BB962C8B-B14F-4D97-AF65-F5344CB8AC3E}">
        <p14:creationId xmlns:p14="http://schemas.microsoft.com/office/powerpoint/2010/main" val="8571635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A8EF687-9A03-401B-929D-2913971693D1}" type="slidenum">
              <a:rPr lang="en-US" altLang="en-US"/>
              <a:pPr>
                <a:spcBef>
                  <a:spcPct val="0"/>
                </a:spcBef>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785733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06411FB-2EEB-42E0-BE3C-A99633A6F5E8}" type="slidenum">
              <a:rPr lang="en-US" altLang="en-US"/>
              <a:pPr>
                <a:spcBef>
                  <a:spcPct val="0"/>
                </a:spcBef>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131010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DC88C8D-696F-425D-A176-22BB4E3955B2}" type="slidenum">
              <a:rPr lang="en-US" altLang="en-US"/>
              <a:pPr>
                <a:spcBef>
                  <a:spcPct val="0"/>
                </a:spcBef>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179939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5493222-2655-4E04-9B70-946B8AE1B2D7}" type="slidenum">
              <a:rPr lang="en-US" altLang="en-US"/>
              <a:pPr>
                <a:spcBef>
                  <a:spcPct val="0"/>
                </a:spcBef>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244942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F819CD7-23D7-45E2-BF37-9814F90A4962}" type="slidenum">
              <a:rPr lang="en-US" altLang="en-US"/>
              <a:pPr>
                <a:spcBef>
                  <a:spcPct val="0"/>
                </a:spcBef>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0301663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smtClean="0"/>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noProof="0" smtClean="0"/>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smtClean="0"/>
            </a:lvl1pPr>
          </a:lstStyle>
          <a:p>
            <a:pPr>
              <a:defRPr/>
            </a:pPr>
            <a:fld id="{64F19A1F-624B-4A0B-884A-E9E0B3695B6B}" type="slidenum">
              <a:rPr lang="en-US" altLang="en-US"/>
              <a:pPr>
                <a:defRPr/>
              </a:pPr>
              <a:t>‹#›</a:t>
            </a:fld>
            <a:endParaRPr lang="en-US" altLang="en-US"/>
          </a:p>
        </p:txBody>
      </p:sp>
    </p:spTree>
    <p:extLst>
      <p:ext uri="{BB962C8B-B14F-4D97-AF65-F5344CB8AC3E}">
        <p14:creationId xmlns:p14="http://schemas.microsoft.com/office/powerpoint/2010/main" val="1367490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051DACA-FCA0-452D-8BE2-BB51E859321F}" type="slidenum">
              <a:rPr lang="en-US" altLang="en-US"/>
              <a:pPr>
                <a:defRPr/>
              </a:pPr>
              <a:t>‹#›</a:t>
            </a:fld>
            <a:endParaRPr lang="en-US" altLang="en-US"/>
          </a:p>
        </p:txBody>
      </p:sp>
    </p:spTree>
    <p:extLst>
      <p:ext uri="{BB962C8B-B14F-4D97-AF65-F5344CB8AC3E}">
        <p14:creationId xmlns:p14="http://schemas.microsoft.com/office/powerpoint/2010/main" val="1289147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0E75CF-FBA0-4119-B9A3-A2D7E44FB1A4}" type="slidenum">
              <a:rPr lang="en-US" altLang="en-US"/>
              <a:pPr>
                <a:defRPr/>
              </a:pPr>
              <a:t>‹#›</a:t>
            </a:fld>
            <a:endParaRPr lang="en-US" altLang="en-US"/>
          </a:p>
        </p:txBody>
      </p:sp>
    </p:spTree>
    <p:extLst>
      <p:ext uri="{BB962C8B-B14F-4D97-AF65-F5344CB8AC3E}">
        <p14:creationId xmlns:p14="http://schemas.microsoft.com/office/powerpoint/2010/main" val="32731663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372CB6-6D81-49DE-BC6E-3365762A476F}" type="slidenum">
              <a:rPr lang="en-US" altLang="en-US"/>
              <a:pPr>
                <a:defRPr/>
              </a:pPr>
              <a:t>‹#›</a:t>
            </a:fld>
            <a:endParaRPr lang="en-US" altLang="en-US"/>
          </a:p>
        </p:txBody>
      </p:sp>
    </p:spTree>
    <p:extLst>
      <p:ext uri="{BB962C8B-B14F-4D97-AF65-F5344CB8AC3E}">
        <p14:creationId xmlns:p14="http://schemas.microsoft.com/office/powerpoint/2010/main" val="12452191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A56BCB7-061B-4EED-8ECD-9B04BAFF95CD}" type="slidenum">
              <a:rPr lang="en-US" altLang="en-US"/>
              <a:pPr>
                <a:defRPr/>
              </a:pPr>
              <a:t>‹#›</a:t>
            </a:fld>
            <a:endParaRPr lang="en-US" altLang="en-US"/>
          </a:p>
        </p:txBody>
      </p:sp>
    </p:spTree>
    <p:extLst>
      <p:ext uri="{BB962C8B-B14F-4D97-AF65-F5344CB8AC3E}">
        <p14:creationId xmlns:p14="http://schemas.microsoft.com/office/powerpoint/2010/main" val="194524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54859C-E52F-48AE-90BB-912F04EF96A5}" type="slidenum">
              <a:rPr lang="en-US" altLang="en-US"/>
              <a:pPr>
                <a:defRPr/>
              </a:pPr>
              <a:t>‹#›</a:t>
            </a:fld>
            <a:endParaRPr lang="en-US" altLang="en-US"/>
          </a:p>
        </p:txBody>
      </p:sp>
    </p:spTree>
    <p:extLst>
      <p:ext uri="{BB962C8B-B14F-4D97-AF65-F5344CB8AC3E}">
        <p14:creationId xmlns:p14="http://schemas.microsoft.com/office/powerpoint/2010/main" val="1297175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D96D07-264A-4E2F-BEF1-E171F840D530}" type="slidenum">
              <a:rPr lang="en-US" altLang="en-US"/>
              <a:pPr>
                <a:defRPr/>
              </a:pPr>
              <a:t>‹#›</a:t>
            </a:fld>
            <a:endParaRPr lang="en-US" altLang="en-US"/>
          </a:p>
        </p:txBody>
      </p:sp>
    </p:spTree>
    <p:extLst>
      <p:ext uri="{BB962C8B-B14F-4D97-AF65-F5344CB8AC3E}">
        <p14:creationId xmlns:p14="http://schemas.microsoft.com/office/powerpoint/2010/main" val="2634235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C72256E-2F16-4EAD-BC4B-5FD497634745}" type="slidenum">
              <a:rPr lang="en-US" altLang="en-US"/>
              <a:pPr>
                <a:defRPr/>
              </a:pPr>
              <a:t>‹#›</a:t>
            </a:fld>
            <a:endParaRPr lang="en-US" altLang="en-US"/>
          </a:p>
        </p:txBody>
      </p:sp>
    </p:spTree>
    <p:extLst>
      <p:ext uri="{BB962C8B-B14F-4D97-AF65-F5344CB8AC3E}">
        <p14:creationId xmlns:p14="http://schemas.microsoft.com/office/powerpoint/2010/main" val="4076558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1AF338D-EC94-4B7F-A98B-FB9208717F91}" type="slidenum">
              <a:rPr lang="en-US" altLang="en-US"/>
              <a:pPr>
                <a:defRPr/>
              </a:pPr>
              <a:t>‹#›</a:t>
            </a:fld>
            <a:endParaRPr lang="en-US" altLang="en-US"/>
          </a:p>
        </p:txBody>
      </p:sp>
    </p:spTree>
    <p:extLst>
      <p:ext uri="{BB962C8B-B14F-4D97-AF65-F5344CB8AC3E}">
        <p14:creationId xmlns:p14="http://schemas.microsoft.com/office/powerpoint/2010/main" val="3054533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0021E82-1D64-4013-9A29-89F9CB1B0AC3}" type="slidenum">
              <a:rPr lang="en-US" altLang="en-US"/>
              <a:pPr>
                <a:defRPr/>
              </a:pPr>
              <a:t>‹#›</a:t>
            </a:fld>
            <a:endParaRPr lang="en-US" altLang="en-US"/>
          </a:p>
        </p:txBody>
      </p:sp>
    </p:spTree>
    <p:extLst>
      <p:ext uri="{BB962C8B-B14F-4D97-AF65-F5344CB8AC3E}">
        <p14:creationId xmlns:p14="http://schemas.microsoft.com/office/powerpoint/2010/main" val="873070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0615CF0-5C01-4723-9FBE-696F4352170E}" type="slidenum">
              <a:rPr lang="en-US" altLang="en-US"/>
              <a:pPr>
                <a:defRPr/>
              </a:pPr>
              <a:t>‹#›</a:t>
            </a:fld>
            <a:endParaRPr lang="en-US" altLang="en-US"/>
          </a:p>
        </p:txBody>
      </p:sp>
    </p:spTree>
    <p:extLst>
      <p:ext uri="{BB962C8B-B14F-4D97-AF65-F5344CB8AC3E}">
        <p14:creationId xmlns:p14="http://schemas.microsoft.com/office/powerpoint/2010/main" val="3831564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E3BF80-9405-42F1-937D-A33BCC8066B0}" type="slidenum">
              <a:rPr lang="en-US" altLang="en-US"/>
              <a:pPr>
                <a:defRPr/>
              </a:pPr>
              <a:t>‹#›</a:t>
            </a:fld>
            <a:endParaRPr lang="en-US" altLang="en-US"/>
          </a:p>
        </p:txBody>
      </p:sp>
    </p:spTree>
    <p:extLst>
      <p:ext uri="{BB962C8B-B14F-4D97-AF65-F5344CB8AC3E}">
        <p14:creationId xmlns:p14="http://schemas.microsoft.com/office/powerpoint/2010/main" val="12030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1D7043F-F021-444F-90D3-7F36C9E060DB}" type="slidenum">
              <a:rPr lang="en-US" altLang="en-US"/>
              <a:pPr>
                <a:defRPr/>
              </a:pPr>
              <a:t>‹#›</a:t>
            </a:fld>
            <a:endParaRPr lang="en-US" altLang="en-US"/>
          </a:p>
        </p:txBody>
      </p:sp>
    </p:spTree>
    <p:extLst>
      <p:ext uri="{BB962C8B-B14F-4D97-AF65-F5344CB8AC3E}">
        <p14:creationId xmlns:p14="http://schemas.microsoft.com/office/powerpoint/2010/main" val="1672290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3"/>
          <p:cNvSpPr>
            <a:spLocks noChangeArrowheads="1"/>
          </p:cNvSpPr>
          <p:nvPr userDrawn="1"/>
        </p:nvSpPr>
        <p:spPr bwMode="auto">
          <a:xfrm>
            <a:off x="1600200" y="0"/>
            <a:ext cx="7543800" cy="6858000"/>
          </a:xfrm>
          <a:prstGeom prst="rect">
            <a:avLst/>
          </a:prstGeom>
          <a:solidFill>
            <a:schemeClr val="bg1"/>
          </a:solidFill>
          <a:ln>
            <a:noFill/>
          </a:ln>
          <a:effectLst/>
          <a:extLst>
            <a:ext uri="{91240B29-F687-4F45-9708-019B960494DF}">
              <a14:hiddenLine xmlns:a14="http://schemas.microsoft.com/office/drawing/2010/main" w="9525">
                <a:solidFill>
                  <a:srgbClr val="CCCCCC"/>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pic>
        <p:nvPicPr>
          <p:cNvPr id="1027" name="Picture 3"/>
          <p:cNvPicPr>
            <a:picLocks noChangeAspect="1"/>
          </p:cNvPicPr>
          <p:nvPr userDrawn="1"/>
        </p:nvPicPr>
        <p:blipFill>
          <a:blip r:embed="rId15">
            <a:extLst>
              <a:ext uri="{28A0092B-C50C-407E-A947-70E740481C1C}">
                <a14:useLocalDpi xmlns:a14="http://schemas.microsoft.com/office/drawing/2010/main" val="0"/>
              </a:ext>
            </a:extLst>
          </a:blip>
          <a:srcRect l="77104" t="21870" r="12643" b="30115"/>
          <a:stretch>
            <a:fillRect/>
          </a:stretch>
        </p:blipFill>
        <p:spPr bwMode="auto">
          <a:xfrm>
            <a:off x="0" y="0"/>
            <a:ext cx="19526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728C72F9-6B20-42D9-9540-09DC5AE9FE8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xStyles>
    <p:titleStyle>
      <a:lvl1pPr algn="ctr" rtl="0" eaLnBrk="0" fontAlgn="base" hangingPunct="0">
        <a:spcBef>
          <a:spcPct val="0"/>
        </a:spcBef>
        <a:spcAft>
          <a:spcPct val="0"/>
        </a:spcAft>
        <a:defRPr sz="4400">
          <a:solidFill>
            <a:schemeClr val="bg2"/>
          </a:solidFill>
          <a:latin typeface="+mj-lt"/>
          <a:ea typeface="+mj-ea"/>
          <a:cs typeface="+mj-cs"/>
        </a:defRPr>
      </a:lvl1pPr>
      <a:lvl2pPr algn="ctr" rtl="0" eaLnBrk="0" fontAlgn="base" hangingPunct="0">
        <a:spcBef>
          <a:spcPct val="0"/>
        </a:spcBef>
        <a:spcAft>
          <a:spcPct val="0"/>
        </a:spcAft>
        <a:defRPr sz="4400">
          <a:solidFill>
            <a:schemeClr val="bg2"/>
          </a:solidFill>
          <a:latin typeface="Arial" charset="0"/>
        </a:defRPr>
      </a:lvl2pPr>
      <a:lvl3pPr algn="ctr" rtl="0" eaLnBrk="0" fontAlgn="base" hangingPunct="0">
        <a:spcBef>
          <a:spcPct val="0"/>
        </a:spcBef>
        <a:spcAft>
          <a:spcPct val="0"/>
        </a:spcAft>
        <a:defRPr sz="4400">
          <a:solidFill>
            <a:schemeClr val="bg2"/>
          </a:solidFill>
          <a:latin typeface="Arial" charset="0"/>
        </a:defRPr>
      </a:lvl3pPr>
      <a:lvl4pPr algn="ctr" rtl="0" eaLnBrk="0" fontAlgn="base" hangingPunct="0">
        <a:spcBef>
          <a:spcPct val="0"/>
        </a:spcBef>
        <a:spcAft>
          <a:spcPct val="0"/>
        </a:spcAft>
        <a:defRPr sz="4400">
          <a:solidFill>
            <a:schemeClr val="bg2"/>
          </a:solidFill>
          <a:latin typeface="Arial" charset="0"/>
        </a:defRPr>
      </a:lvl4pPr>
      <a:lvl5pPr algn="ctr" rtl="0" eaLnBrk="0" fontAlgn="base" hangingPunct="0">
        <a:spcBef>
          <a:spcPct val="0"/>
        </a:spcBef>
        <a:spcAft>
          <a:spcPct val="0"/>
        </a:spcAft>
        <a:defRPr sz="4400">
          <a:solidFill>
            <a:schemeClr val="bg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3"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4" name="Rectangle 62"/>
          <p:cNvSpPr>
            <a:spLocks noChangeArrowheads="1"/>
          </p:cNvSpPr>
          <p:nvPr/>
        </p:nvSpPr>
        <p:spPr bwMode="auto">
          <a:xfrm>
            <a:off x="3419475" y="5516563"/>
            <a:ext cx="5535613"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4800" b="1">
                <a:solidFill>
                  <a:srgbClr val="191919"/>
                </a:solidFill>
              </a:rPr>
              <a:t>PowerPoint </a:t>
            </a:r>
            <a:r>
              <a:rPr lang="en-US" altLang="en-US" sz="4800">
                <a:solidFill>
                  <a:srgbClr val="191919"/>
                </a:solidFill>
              </a:rPr>
              <a:t>project</a:t>
            </a:r>
            <a:endParaRPr lang="en-US" altLang="en-US" sz="6600">
              <a:solidFill>
                <a:srgbClr val="191919"/>
              </a:solidFill>
            </a:endParaRPr>
          </a:p>
        </p:txBody>
      </p:sp>
      <p:sp>
        <p:nvSpPr>
          <p:cNvPr id="5125" name="Rectangle 63"/>
          <p:cNvSpPr>
            <a:spLocks noChangeArrowheads="1"/>
          </p:cNvSpPr>
          <p:nvPr/>
        </p:nvSpPr>
        <p:spPr bwMode="auto">
          <a:xfrm>
            <a:off x="3432175" y="6340475"/>
            <a:ext cx="31956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bg1"/>
                </a:solidFill>
              </a:rPr>
              <a:t>PowerPoint</a:t>
            </a:r>
            <a:r>
              <a:rPr lang="en-US" altLang="en-US" sz="1800"/>
              <a:t> </a:t>
            </a:r>
            <a:r>
              <a:rPr lang="en-US" altLang="en-US" sz="1800">
                <a:solidFill>
                  <a:srgbClr val="191919"/>
                </a:solidFill>
              </a:rPr>
              <a:t>UK flag template</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3"/>
          <p:cNvGraphicFramePr>
            <a:graphicFrameLocks noChangeAspect="1"/>
          </p:cNvGraphicFramePr>
          <p:nvPr>
            <p:ph type="chart" idx="1"/>
          </p:nvPr>
        </p:nvGraphicFramePr>
        <p:xfrm>
          <a:off x="2819400" y="1362075"/>
          <a:ext cx="5067300" cy="4044950"/>
        </p:xfrm>
        <a:graphic>
          <a:graphicData uri="http://schemas.openxmlformats.org/presentationml/2006/ole">
            <mc:AlternateContent xmlns:mc="http://schemas.openxmlformats.org/markup-compatibility/2006">
              <mc:Choice xmlns:v="urn:schemas-microsoft-com:vml" Requires="v">
                <p:oleObj spid="_x0000_s7172" name="Chart" r:id="rId4" imgW="12407900" imgH="9906000" progId="MSGraph.Chart.8">
                  <p:embed followColorScheme="full"/>
                </p:oleObj>
              </mc:Choice>
              <mc:Fallback>
                <p:oleObj name="Chart" r:id="rId4" imgW="12407900" imgH="99060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1362075"/>
                        <a:ext cx="5067300" cy="4044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7171" name="Text Box 33"/>
          <p:cNvSpPr txBox="1">
            <a:spLocks noChangeArrowheads="1"/>
          </p:cNvSpPr>
          <p:nvPr/>
        </p:nvSpPr>
        <p:spPr bwMode="auto">
          <a:xfrm>
            <a:off x="3886200" y="5638800"/>
            <a:ext cx="350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chart object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1" descr="phoneclo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2538" y="1196975"/>
            <a:ext cx="6002337" cy="3935413"/>
          </a:xfrm>
          <a:prstGeom prst="rect">
            <a:avLst/>
          </a:prstGeom>
          <a:solidFill>
            <a:srgbClr val="CCCCCC"/>
          </a:solidFill>
          <a:ln w="9525">
            <a:solidFill>
              <a:srgbClr val="CCCCCC"/>
            </a:solidFill>
            <a:miter lim="800000"/>
            <a:headEnd/>
            <a:tailEnd/>
          </a:ln>
        </p:spPr>
      </p:pic>
      <p:sp>
        <p:nvSpPr>
          <p:cNvPr id="9219" name="Rectangle 37"/>
          <p:cNvSpPr>
            <a:spLocks noChangeArrowheads="1"/>
          </p:cNvSpPr>
          <p:nvPr/>
        </p:nvSpPr>
        <p:spPr bwMode="auto">
          <a:xfrm>
            <a:off x="4170363" y="5638800"/>
            <a:ext cx="27638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picture page</a:t>
            </a:r>
          </a:p>
        </p:txBody>
      </p:sp>
      <p:pic>
        <p:nvPicPr>
          <p:cNvPr id="9220" name="Picture 38" descr="autumleaves"/>
          <p:cNvPicPr>
            <a:picLocks noChangeAspect="1" noChangeArrowheads="1"/>
          </p:cNvPicPr>
          <p:nvPr/>
        </p:nvPicPr>
        <p:blipFill>
          <a:blip r:embed="rId4">
            <a:extLst>
              <a:ext uri="{28A0092B-C50C-407E-A947-70E740481C1C}">
                <a14:useLocalDpi xmlns:a14="http://schemas.microsoft.com/office/drawing/2010/main" val="0"/>
              </a:ext>
            </a:extLst>
          </a:blip>
          <a:srcRect t="21286"/>
          <a:stretch>
            <a:fillRect/>
          </a:stretch>
        </p:blipFill>
        <p:spPr bwMode="auto">
          <a:xfrm>
            <a:off x="2522538" y="1196975"/>
            <a:ext cx="6002337" cy="3935413"/>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1676400" y="1176338"/>
            <a:ext cx="4953000" cy="3700462"/>
          </a:xfrm>
        </p:spPr>
        <p:txBody>
          <a:bodyPr/>
          <a:lstStyle/>
          <a:p>
            <a:pPr eaLnBrk="1" hangingPunct="1"/>
            <a:r>
              <a:rPr lang="en-GB" altLang="en-US" sz="2800" smtClean="0"/>
              <a:t>Bullet points are like this </a:t>
            </a:r>
          </a:p>
          <a:p>
            <a:pPr eaLnBrk="1" hangingPunct="1">
              <a:buFontTx/>
              <a:buNone/>
            </a:pPr>
            <a:r>
              <a:rPr lang="en-GB" altLang="en-US" sz="2800" smtClean="0"/>
              <a:t>   Text and lines are like this</a:t>
            </a:r>
          </a:p>
          <a:p>
            <a:pPr eaLnBrk="1" hangingPunct="1">
              <a:buFontTx/>
              <a:buNone/>
            </a:pPr>
            <a:r>
              <a:rPr lang="en-GB" altLang="en-US" sz="2800" smtClean="0">
                <a:solidFill>
                  <a:schemeClr val="hlink"/>
                </a:solidFill>
              </a:rPr>
              <a:t>   </a:t>
            </a:r>
            <a:r>
              <a:rPr lang="en-GB" altLang="en-US" sz="2800" u="sng" smtClean="0">
                <a:solidFill>
                  <a:schemeClr val="hlink"/>
                </a:solidFill>
              </a:rPr>
              <a:t>Hyperlinks like this</a:t>
            </a:r>
          </a:p>
          <a:p>
            <a:pPr eaLnBrk="1" hangingPunct="1">
              <a:buFontTx/>
              <a:buNone/>
            </a:pPr>
            <a:r>
              <a:rPr lang="en-GB" altLang="en-US" sz="2800" smtClean="0">
                <a:solidFill>
                  <a:schemeClr val="folHlink"/>
                </a:solidFill>
              </a:rPr>
              <a:t>   </a:t>
            </a:r>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47" name="Group 59"/>
          <p:cNvGraphicFramePr>
            <a:graphicFrameLocks noGrp="1"/>
          </p:cNvGraphicFramePr>
          <p:nvPr>
            <p:ph sz="half" idx="2"/>
          </p:nvPr>
        </p:nvGraphicFramePr>
        <p:xfrm>
          <a:off x="5257800" y="3605213"/>
          <a:ext cx="3581400" cy="1727200"/>
        </p:xfrm>
        <a:graphic>
          <a:graphicData uri="http://schemas.openxmlformats.org/drawingml/2006/table">
            <a:tbl>
              <a:tblPr/>
              <a:tblGrid>
                <a:gridCol w="895350"/>
                <a:gridCol w="895350"/>
                <a:gridCol w="895350"/>
                <a:gridCol w="895350"/>
              </a:tblGrid>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Arial" charset="0"/>
                        </a:rPr>
                        <a:t>Table</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r h="86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bl>
          </a:graphicData>
        </a:graphic>
      </p:graphicFrame>
      <p:sp>
        <p:nvSpPr>
          <p:cNvPr id="11284" name="Rectangle 16"/>
          <p:cNvSpPr>
            <a:spLocks noChangeArrowheads="1"/>
          </p:cNvSpPr>
          <p:nvPr/>
        </p:nvSpPr>
        <p:spPr bwMode="auto">
          <a:xfrm>
            <a:off x="2057400" y="3605213"/>
            <a:ext cx="2819400" cy="1728787"/>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p:txBody>
      </p:sp>
      <p:sp>
        <p:nvSpPr>
          <p:cNvPr id="11285" name="Rectangle 45"/>
          <p:cNvSpPr>
            <a:spLocks noChangeArrowheads="1"/>
          </p:cNvSpPr>
          <p:nvPr/>
        </p:nvSpPr>
        <p:spPr bwMode="auto">
          <a:xfrm>
            <a:off x="2057400" y="6248400"/>
            <a:ext cx="37925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PowerPoint</a:t>
            </a:r>
            <a:r>
              <a:rPr lang="en-US" altLang="en-US" sz="1800"/>
              <a:t> styles, tables and links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331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3316" name="Text Box 4"/>
          <p:cNvSpPr txBox="1">
            <a:spLocks noChangeArrowheads="1"/>
          </p:cNvSpPr>
          <p:nvPr/>
        </p:nvSpPr>
        <p:spPr bwMode="auto">
          <a:xfrm>
            <a:off x="1979613"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979613"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5324475"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871663"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979613"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4C4C4C"/>
      </a:dk1>
      <a:lt1>
        <a:srgbClr val="FFFFFF"/>
      </a:lt1>
      <a:dk2>
        <a:srgbClr val="66CCFF"/>
      </a:dk2>
      <a:lt2>
        <a:srgbClr val="666666"/>
      </a:lt2>
      <a:accent1>
        <a:srgbClr val="CCCCCC"/>
      </a:accent1>
      <a:accent2>
        <a:srgbClr val="0080FF"/>
      </a:accent2>
      <a:accent3>
        <a:srgbClr val="FFFFFF"/>
      </a:accent3>
      <a:accent4>
        <a:srgbClr val="404040"/>
      </a:accent4>
      <a:accent5>
        <a:srgbClr val="E2E2E2"/>
      </a:accent5>
      <a:accent6>
        <a:srgbClr val="0073E7"/>
      </a:accent6>
      <a:hlink>
        <a:srgbClr val="666666"/>
      </a:hlink>
      <a:folHlink>
        <a:srgbClr val="E3294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1915</TotalTime>
  <Words>209</Words>
  <Application>Microsoft Office PowerPoint</Application>
  <PresentationFormat>On-screen Show (4:3)</PresentationFormat>
  <Paragraphs>28</Paragraphs>
  <Slides>5</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British Flag powerpoint template</dc:title>
  <dc:creator>Presentation Magazine</dc:creator>
  <cp:lastModifiedBy>Jonty Pearce</cp:lastModifiedBy>
  <cp:revision>87</cp:revision>
  <dcterms:modified xsi:type="dcterms:W3CDTF">2015-02-22T11:14:44Z</dcterms:modified>
</cp:coreProperties>
</file>