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84" d="100"/>
          <a:sy n="84" d="100"/>
        </p:scale>
        <p:origin x="-450" y="-34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C9EDC9E-5BE5-4E0B-9E17-AF977083C111}" type="slidenum">
              <a:rPr lang="en-US" altLang="en-US"/>
              <a:pPr>
                <a:defRPr/>
              </a:pPr>
              <a:t>‹#›</a:t>
            </a:fld>
            <a:endParaRPr lang="en-US" altLang="en-US"/>
          </a:p>
        </p:txBody>
      </p:sp>
    </p:spTree>
    <p:extLst>
      <p:ext uri="{BB962C8B-B14F-4D97-AF65-F5344CB8AC3E}">
        <p14:creationId xmlns:p14="http://schemas.microsoft.com/office/powerpoint/2010/main" val="3969128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47BCEA4-4B09-44C0-80CA-C58896A28F70}" type="slidenum">
              <a:rPr lang="en-US" altLang="en-US"/>
              <a:pPr>
                <a:defRPr/>
              </a:pPr>
              <a:t>‹#›</a:t>
            </a:fld>
            <a:endParaRPr lang="en-US" altLang="en-US"/>
          </a:p>
        </p:txBody>
      </p:sp>
    </p:spTree>
    <p:extLst>
      <p:ext uri="{BB962C8B-B14F-4D97-AF65-F5344CB8AC3E}">
        <p14:creationId xmlns:p14="http://schemas.microsoft.com/office/powerpoint/2010/main" val="32134204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5B62E07-A1FD-4DD7-A492-575AB371B0B5}"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84719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443D9D-8F6A-4B24-99A3-3B5983ADA4E5}"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415215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A77086-E78E-4373-A26E-83A9C2E0E70D}"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907082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BAC7DD-C11A-49D6-B3FD-4783128880AE}"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637518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19A4C3B-7686-4DB8-BBE6-418D1D8C1C7E}"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86103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smtClean="0"/>
            </a:lvl1pPr>
          </a:lstStyle>
          <a:p>
            <a:pPr>
              <a:defRPr/>
            </a:pPr>
            <a:fld id="{32FC523C-9878-4753-A5C3-E26C06A851A9}" type="slidenum">
              <a:rPr lang="en-US" altLang="en-US"/>
              <a:pPr>
                <a:defRPr/>
              </a:pPr>
              <a:t>‹#›</a:t>
            </a:fld>
            <a:endParaRPr lang="en-US" altLang="en-US"/>
          </a:p>
        </p:txBody>
      </p:sp>
    </p:spTree>
    <p:extLst>
      <p:ext uri="{BB962C8B-B14F-4D97-AF65-F5344CB8AC3E}">
        <p14:creationId xmlns:p14="http://schemas.microsoft.com/office/powerpoint/2010/main" val="3050491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7CEA54-2230-4A7E-B372-788AE5CB9A0A}" type="slidenum">
              <a:rPr lang="en-US" altLang="en-US"/>
              <a:pPr>
                <a:defRPr/>
              </a:pPr>
              <a:t>‹#›</a:t>
            </a:fld>
            <a:endParaRPr lang="en-US" altLang="en-US"/>
          </a:p>
        </p:txBody>
      </p:sp>
    </p:spTree>
    <p:extLst>
      <p:ext uri="{BB962C8B-B14F-4D97-AF65-F5344CB8AC3E}">
        <p14:creationId xmlns:p14="http://schemas.microsoft.com/office/powerpoint/2010/main" val="179660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05D45F-6EC0-45BE-B4F4-3CDB76D4BBEB}" type="slidenum">
              <a:rPr lang="en-US" altLang="en-US"/>
              <a:pPr>
                <a:defRPr/>
              </a:pPr>
              <a:t>‹#›</a:t>
            </a:fld>
            <a:endParaRPr lang="en-US" altLang="en-US"/>
          </a:p>
        </p:txBody>
      </p:sp>
    </p:spTree>
    <p:extLst>
      <p:ext uri="{BB962C8B-B14F-4D97-AF65-F5344CB8AC3E}">
        <p14:creationId xmlns:p14="http://schemas.microsoft.com/office/powerpoint/2010/main" val="3906528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630F7B-5E4F-4F49-B003-903B574022EF}" type="slidenum">
              <a:rPr lang="en-US" altLang="en-US"/>
              <a:pPr>
                <a:defRPr/>
              </a:pPr>
              <a:t>‹#›</a:t>
            </a:fld>
            <a:endParaRPr lang="en-US" altLang="en-US"/>
          </a:p>
        </p:txBody>
      </p:sp>
    </p:spTree>
    <p:extLst>
      <p:ext uri="{BB962C8B-B14F-4D97-AF65-F5344CB8AC3E}">
        <p14:creationId xmlns:p14="http://schemas.microsoft.com/office/powerpoint/2010/main" val="3749422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427421-7E5A-4558-8065-364DD00DC063}" type="slidenum">
              <a:rPr lang="en-US" altLang="en-US"/>
              <a:pPr>
                <a:defRPr/>
              </a:pPr>
              <a:t>‹#›</a:t>
            </a:fld>
            <a:endParaRPr lang="en-US" altLang="en-US"/>
          </a:p>
        </p:txBody>
      </p:sp>
    </p:spTree>
    <p:extLst>
      <p:ext uri="{BB962C8B-B14F-4D97-AF65-F5344CB8AC3E}">
        <p14:creationId xmlns:p14="http://schemas.microsoft.com/office/powerpoint/2010/main" val="134796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CDC39D-C37B-4525-878F-BA4086F7DC69}" type="slidenum">
              <a:rPr lang="en-US" altLang="en-US"/>
              <a:pPr>
                <a:defRPr/>
              </a:pPr>
              <a:t>‹#›</a:t>
            </a:fld>
            <a:endParaRPr lang="en-US" altLang="en-US"/>
          </a:p>
        </p:txBody>
      </p:sp>
    </p:spTree>
    <p:extLst>
      <p:ext uri="{BB962C8B-B14F-4D97-AF65-F5344CB8AC3E}">
        <p14:creationId xmlns:p14="http://schemas.microsoft.com/office/powerpoint/2010/main" val="229092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AC07A8-55A9-4767-9CD1-A526A055F938}" type="slidenum">
              <a:rPr lang="en-US" altLang="en-US"/>
              <a:pPr>
                <a:defRPr/>
              </a:pPr>
              <a:t>‹#›</a:t>
            </a:fld>
            <a:endParaRPr lang="en-US" altLang="en-US"/>
          </a:p>
        </p:txBody>
      </p:sp>
    </p:spTree>
    <p:extLst>
      <p:ext uri="{BB962C8B-B14F-4D97-AF65-F5344CB8AC3E}">
        <p14:creationId xmlns:p14="http://schemas.microsoft.com/office/powerpoint/2010/main" val="20925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A29920-EA11-4970-B755-CC08341A0F4F}" type="slidenum">
              <a:rPr lang="en-US" altLang="en-US"/>
              <a:pPr>
                <a:defRPr/>
              </a:pPr>
              <a:t>‹#›</a:t>
            </a:fld>
            <a:endParaRPr lang="en-US" altLang="en-US"/>
          </a:p>
        </p:txBody>
      </p:sp>
    </p:spTree>
    <p:extLst>
      <p:ext uri="{BB962C8B-B14F-4D97-AF65-F5344CB8AC3E}">
        <p14:creationId xmlns:p14="http://schemas.microsoft.com/office/powerpoint/2010/main" val="3773170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E2D0303-1A9C-44D0-ABFC-07B3C0FC7099}" type="slidenum">
              <a:rPr lang="en-US" altLang="en-US"/>
              <a:pPr>
                <a:defRPr/>
              </a:pPr>
              <a:t>‹#›</a:t>
            </a:fld>
            <a:endParaRPr lang="en-US" altLang="en-US"/>
          </a:p>
        </p:txBody>
      </p:sp>
    </p:spTree>
    <p:extLst>
      <p:ext uri="{BB962C8B-B14F-4D97-AF65-F5344CB8AC3E}">
        <p14:creationId xmlns:p14="http://schemas.microsoft.com/office/powerpoint/2010/main" val="2595926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192321-2AC3-438A-B690-AC2699CA7548}" type="slidenum">
              <a:rPr lang="en-US" altLang="en-US"/>
              <a:pPr>
                <a:defRPr/>
              </a:pPr>
              <a:t>‹#›</a:t>
            </a:fld>
            <a:endParaRPr lang="en-US" altLang="en-US"/>
          </a:p>
        </p:txBody>
      </p:sp>
    </p:spTree>
    <p:extLst>
      <p:ext uri="{BB962C8B-B14F-4D97-AF65-F5344CB8AC3E}">
        <p14:creationId xmlns:p14="http://schemas.microsoft.com/office/powerpoint/2010/main" val="581913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502749E-5081-4544-BCAB-90AD8DE2D68C}" type="slidenum">
              <a:rPr lang="en-US" altLang="en-US"/>
              <a:pPr>
                <a:defRPr/>
              </a:pPr>
              <a:t>‹#›</a:t>
            </a:fld>
            <a:endParaRPr lang="en-US" altLang="en-US"/>
          </a:p>
        </p:txBody>
      </p:sp>
    </p:spTree>
    <p:extLst>
      <p:ext uri="{BB962C8B-B14F-4D97-AF65-F5344CB8AC3E}">
        <p14:creationId xmlns:p14="http://schemas.microsoft.com/office/powerpoint/2010/main" val="509346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EA4B84-A5FA-4A96-9D18-DB5EB0D6B1C3}" type="slidenum">
              <a:rPr lang="en-US" altLang="en-US"/>
              <a:pPr>
                <a:defRPr/>
              </a:pPr>
              <a:t>‹#›</a:t>
            </a:fld>
            <a:endParaRPr lang="en-US" altLang="en-US"/>
          </a:p>
        </p:txBody>
      </p:sp>
    </p:spTree>
    <p:extLst>
      <p:ext uri="{BB962C8B-B14F-4D97-AF65-F5344CB8AC3E}">
        <p14:creationId xmlns:p14="http://schemas.microsoft.com/office/powerpoint/2010/main" val="3161653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EAF657-5F23-442E-A051-E557C6A68397}" type="slidenum">
              <a:rPr lang="en-US" altLang="en-US"/>
              <a:pPr>
                <a:defRPr/>
              </a:pPr>
              <a:t>‹#›</a:t>
            </a:fld>
            <a:endParaRPr lang="en-US" altLang="en-US"/>
          </a:p>
        </p:txBody>
      </p:sp>
    </p:spTree>
    <p:extLst>
      <p:ext uri="{BB962C8B-B14F-4D97-AF65-F5344CB8AC3E}">
        <p14:creationId xmlns:p14="http://schemas.microsoft.com/office/powerpoint/2010/main" val="2308830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15">
            <a:extLst>
              <a:ext uri="{28A0092B-C50C-407E-A947-70E740481C1C}">
                <a14:useLocalDpi xmlns:a14="http://schemas.microsoft.com/office/drawing/2010/main" val="0"/>
              </a:ext>
            </a:extLst>
          </a:blip>
          <a:srcRect l="61111" t="20671" r="29044" b="25597"/>
          <a:stretch>
            <a:fillRect/>
          </a:stretch>
        </p:blipFill>
        <p:spPr bwMode="auto">
          <a:xfrm>
            <a:off x="0" y="-12700"/>
            <a:ext cx="1677988"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6179268-81B2-4371-B554-6191FFD590A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62"/>
          <p:cNvSpPr>
            <a:spLocks noChangeArrowheads="1"/>
          </p:cNvSpPr>
          <p:nvPr/>
        </p:nvSpPr>
        <p:spPr bwMode="auto">
          <a:xfrm>
            <a:off x="3419475" y="5516563"/>
            <a:ext cx="55356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5" name="Rectangle 63"/>
          <p:cNvSpPr>
            <a:spLocks noChangeArrowheads="1"/>
          </p:cNvSpPr>
          <p:nvPr/>
        </p:nvSpPr>
        <p:spPr bwMode="auto">
          <a:xfrm>
            <a:off x="3432175" y="6340475"/>
            <a:ext cx="380206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PowerPoint</a:t>
            </a:r>
            <a:r>
              <a:rPr lang="en-US" altLang="en-US" sz="1800"/>
              <a:t> </a:t>
            </a:r>
            <a:r>
              <a:rPr lang="en-US" altLang="en-US" sz="1800">
                <a:solidFill>
                  <a:srgbClr val="191919"/>
                </a:solidFill>
              </a:rPr>
              <a:t>Scotland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1919</TotalTime>
  <Words>209</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90</cp:revision>
  <dcterms:modified xsi:type="dcterms:W3CDTF">2015-02-22T11:14:43Z</dcterms:modified>
</cp:coreProperties>
</file>