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35" d="100"/>
          <a:sy n="35" d="100"/>
        </p:scale>
        <p:origin x="-1860" y="-1404"/>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0" d="100"/>
          <a:sy n="80" d="100"/>
        </p:scale>
        <p:origin x="-1974"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56E4046-82BB-4660-BF0F-FCF6D484A097}" type="slidenum">
              <a:rPr lang="en-US" altLang="en-US"/>
              <a:pPr>
                <a:defRPr/>
              </a:pPr>
              <a:t>‹#›</a:t>
            </a:fld>
            <a:endParaRPr lang="en-US" altLang="en-US"/>
          </a:p>
        </p:txBody>
      </p:sp>
    </p:spTree>
    <p:extLst>
      <p:ext uri="{BB962C8B-B14F-4D97-AF65-F5344CB8AC3E}">
        <p14:creationId xmlns:p14="http://schemas.microsoft.com/office/powerpoint/2010/main" val="2234141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BE3FE5A-4405-47BD-9A58-E05A83787CA9}" type="slidenum">
              <a:rPr lang="en-US" altLang="en-US"/>
              <a:pPr>
                <a:defRPr/>
              </a:pPr>
              <a:t>‹#›</a:t>
            </a:fld>
            <a:endParaRPr lang="en-US" altLang="en-US"/>
          </a:p>
        </p:txBody>
      </p:sp>
    </p:spTree>
    <p:extLst>
      <p:ext uri="{BB962C8B-B14F-4D97-AF65-F5344CB8AC3E}">
        <p14:creationId xmlns:p14="http://schemas.microsoft.com/office/powerpoint/2010/main" val="2371146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A122AAE-97DF-4559-93FB-FD9DC20DAFED}"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49051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2831956-1C03-4AFC-AF7D-DA771467DBD7}"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83571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D0E1DB-7A03-4964-8C0B-B24186D2D91D}"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21460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28B743-50BC-4DCB-A7E3-EA45973D1381}"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28533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B40012-FF6C-4C01-B715-3E6B472681BA}"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91640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FAE2F543-BB20-4E6C-8ACD-A5EE41F3CD37}" type="slidenum">
              <a:rPr lang="en-US" altLang="en-US"/>
              <a:pPr>
                <a:defRPr/>
              </a:pPr>
              <a:t>‹#›</a:t>
            </a:fld>
            <a:endParaRPr lang="en-US" altLang="en-US"/>
          </a:p>
        </p:txBody>
      </p:sp>
    </p:spTree>
    <p:extLst>
      <p:ext uri="{BB962C8B-B14F-4D97-AF65-F5344CB8AC3E}">
        <p14:creationId xmlns:p14="http://schemas.microsoft.com/office/powerpoint/2010/main" val="72303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DC2431-3979-4173-B35C-8EC0CAE5F083}" type="slidenum">
              <a:rPr lang="en-US" altLang="en-US"/>
              <a:pPr>
                <a:defRPr/>
              </a:pPr>
              <a:t>‹#›</a:t>
            </a:fld>
            <a:endParaRPr lang="en-US" altLang="en-US"/>
          </a:p>
        </p:txBody>
      </p:sp>
    </p:spTree>
    <p:extLst>
      <p:ext uri="{BB962C8B-B14F-4D97-AF65-F5344CB8AC3E}">
        <p14:creationId xmlns:p14="http://schemas.microsoft.com/office/powerpoint/2010/main" val="938406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B12366-C607-4E7C-BEB0-54F9EFAF5C61}" type="slidenum">
              <a:rPr lang="en-US" altLang="en-US"/>
              <a:pPr>
                <a:defRPr/>
              </a:pPr>
              <a:t>‹#›</a:t>
            </a:fld>
            <a:endParaRPr lang="en-US" altLang="en-US"/>
          </a:p>
        </p:txBody>
      </p:sp>
    </p:spTree>
    <p:extLst>
      <p:ext uri="{BB962C8B-B14F-4D97-AF65-F5344CB8AC3E}">
        <p14:creationId xmlns:p14="http://schemas.microsoft.com/office/powerpoint/2010/main" val="400451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736D7A-57AA-4971-B922-7758E48287F2}" type="slidenum">
              <a:rPr lang="en-US" altLang="en-US"/>
              <a:pPr>
                <a:defRPr/>
              </a:pPr>
              <a:t>‹#›</a:t>
            </a:fld>
            <a:endParaRPr lang="en-US" altLang="en-US"/>
          </a:p>
        </p:txBody>
      </p:sp>
    </p:spTree>
    <p:extLst>
      <p:ext uri="{BB962C8B-B14F-4D97-AF65-F5344CB8AC3E}">
        <p14:creationId xmlns:p14="http://schemas.microsoft.com/office/powerpoint/2010/main" val="1504829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1D45AA-D3A4-4008-A0BD-1529876845E9}" type="slidenum">
              <a:rPr lang="en-US" altLang="en-US"/>
              <a:pPr>
                <a:defRPr/>
              </a:pPr>
              <a:t>‹#›</a:t>
            </a:fld>
            <a:endParaRPr lang="en-US" altLang="en-US"/>
          </a:p>
        </p:txBody>
      </p:sp>
    </p:spTree>
    <p:extLst>
      <p:ext uri="{BB962C8B-B14F-4D97-AF65-F5344CB8AC3E}">
        <p14:creationId xmlns:p14="http://schemas.microsoft.com/office/powerpoint/2010/main" val="338862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0E2813-18FE-4289-A611-580633B20967}" type="slidenum">
              <a:rPr lang="en-US" altLang="en-US"/>
              <a:pPr>
                <a:defRPr/>
              </a:pPr>
              <a:t>‹#›</a:t>
            </a:fld>
            <a:endParaRPr lang="en-US" altLang="en-US"/>
          </a:p>
        </p:txBody>
      </p:sp>
    </p:spTree>
    <p:extLst>
      <p:ext uri="{BB962C8B-B14F-4D97-AF65-F5344CB8AC3E}">
        <p14:creationId xmlns:p14="http://schemas.microsoft.com/office/powerpoint/2010/main" val="137622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B01A59-F105-456F-8973-1B0A8A811693}" type="slidenum">
              <a:rPr lang="en-US" altLang="en-US"/>
              <a:pPr>
                <a:defRPr/>
              </a:pPr>
              <a:t>‹#›</a:t>
            </a:fld>
            <a:endParaRPr lang="en-US" altLang="en-US"/>
          </a:p>
        </p:txBody>
      </p:sp>
    </p:spTree>
    <p:extLst>
      <p:ext uri="{BB962C8B-B14F-4D97-AF65-F5344CB8AC3E}">
        <p14:creationId xmlns:p14="http://schemas.microsoft.com/office/powerpoint/2010/main" val="3840520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11279B-C011-4617-BA45-ABD58C6509E9}" type="slidenum">
              <a:rPr lang="en-US" altLang="en-US"/>
              <a:pPr>
                <a:defRPr/>
              </a:pPr>
              <a:t>‹#›</a:t>
            </a:fld>
            <a:endParaRPr lang="en-US" altLang="en-US"/>
          </a:p>
        </p:txBody>
      </p:sp>
    </p:spTree>
    <p:extLst>
      <p:ext uri="{BB962C8B-B14F-4D97-AF65-F5344CB8AC3E}">
        <p14:creationId xmlns:p14="http://schemas.microsoft.com/office/powerpoint/2010/main" val="314459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8C9044-80C7-40BE-BD1A-8118C85D1252}" type="slidenum">
              <a:rPr lang="en-US" altLang="en-US"/>
              <a:pPr>
                <a:defRPr/>
              </a:pPr>
              <a:t>‹#›</a:t>
            </a:fld>
            <a:endParaRPr lang="en-US" altLang="en-US"/>
          </a:p>
        </p:txBody>
      </p:sp>
    </p:spTree>
    <p:extLst>
      <p:ext uri="{BB962C8B-B14F-4D97-AF65-F5344CB8AC3E}">
        <p14:creationId xmlns:p14="http://schemas.microsoft.com/office/powerpoint/2010/main" val="260616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B6D7D48-49E0-45EC-BC1E-86B7F872F8EB}" type="slidenum">
              <a:rPr lang="en-US" altLang="en-US"/>
              <a:pPr>
                <a:defRPr/>
              </a:pPr>
              <a:t>‹#›</a:t>
            </a:fld>
            <a:endParaRPr lang="en-US" altLang="en-US"/>
          </a:p>
        </p:txBody>
      </p:sp>
    </p:spTree>
    <p:extLst>
      <p:ext uri="{BB962C8B-B14F-4D97-AF65-F5344CB8AC3E}">
        <p14:creationId xmlns:p14="http://schemas.microsoft.com/office/powerpoint/2010/main" val="136901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18CEC95-D3EF-4A45-85DB-24D51FD1118B}" type="slidenum">
              <a:rPr lang="en-US" altLang="en-US"/>
              <a:pPr>
                <a:defRPr/>
              </a:pPr>
              <a:t>‹#›</a:t>
            </a:fld>
            <a:endParaRPr lang="en-US" altLang="en-US"/>
          </a:p>
        </p:txBody>
      </p:sp>
    </p:spTree>
    <p:extLst>
      <p:ext uri="{BB962C8B-B14F-4D97-AF65-F5344CB8AC3E}">
        <p14:creationId xmlns:p14="http://schemas.microsoft.com/office/powerpoint/2010/main" val="3984977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EABD8D-7BC2-446F-AC5F-1F227913DFD7}" type="slidenum">
              <a:rPr lang="en-US" altLang="en-US"/>
              <a:pPr>
                <a:defRPr/>
              </a:pPr>
              <a:t>‹#›</a:t>
            </a:fld>
            <a:endParaRPr lang="en-US" altLang="en-US"/>
          </a:p>
        </p:txBody>
      </p:sp>
    </p:spTree>
    <p:extLst>
      <p:ext uri="{BB962C8B-B14F-4D97-AF65-F5344CB8AC3E}">
        <p14:creationId xmlns:p14="http://schemas.microsoft.com/office/powerpoint/2010/main" val="2372365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5269F9-DD1F-42B4-BE1A-14184785CB2C}" type="slidenum">
              <a:rPr lang="en-US" altLang="en-US"/>
              <a:pPr>
                <a:defRPr/>
              </a:pPr>
              <a:t>‹#›</a:t>
            </a:fld>
            <a:endParaRPr lang="en-US" altLang="en-US"/>
          </a:p>
        </p:txBody>
      </p:sp>
    </p:spTree>
    <p:extLst>
      <p:ext uri="{BB962C8B-B14F-4D97-AF65-F5344CB8AC3E}">
        <p14:creationId xmlns:p14="http://schemas.microsoft.com/office/powerpoint/2010/main" val="267120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FDD4EA-8A0C-44F8-A795-1F78E5E8126E}" type="slidenum">
              <a:rPr lang="en-US" altLang="en-US"/>
              <a:pPr>
                <a:defRPr/>
              </a:pPr>
              <a:t>‹#›</a:t>
            </a:fld>
            <a:endParaRPr lang="en-US" altLang="en-US"/>
          </a:p>
        </p:txBody>
      </p:sp>
      <p:pic>
        <p:nvPicPr>
          <p:cNvPr id="1032" name="Picture 8"/>
          <p:cNvPicPr>
            <a:picLocks noChangeAspect="1"/>
          </p:cNvPicPr>
          <p:nvPr userDrawn="1"/>
        </p:nvPicPr>
        <p:blipFill>
          <a:blip r:embed="rId15">
            <a:extLst>
              <a:ext uri="{28A0092B-C50C-407E-A947-70E740481C1C}">
                <a14:useLocalDpi xmlns:a14="http://schemas.microsoft.com/office/drawing/2010/main" val="0"/>
              </a:ext>
            </a:extLst>
          </a:blip>
          <a:srcRect l="35100" t="23523" r="25706" b="2771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482758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Republic of Ireland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1926</TotalTime>
  <Words>211</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95</cp:revision>
  <dcterms:modified xsi:type="dcterms:W3CDTF">2015-02-22T11:14:43Z</dcterms:modified>
</cp:coreProperties>
</file>