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360">
          <p15:clr>
            <a:srgbClr val="A4A3A4"/>
          </p15:clr>
        </p15:guide>
        <p15:guide id="2" pos="18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0080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8" autoAdjust="0"/>
    <p:restoredTop sz="91734" autoAdjust="0"/>
  </p:normalViewPr>
  <p:slideViewPr>
    <p:cSldViewPr snapToObjects="1">
      <p:cViewPr>
        <p:scale>
          <a:sx n="35" d="100"/>
          <a:sy n="35" d="100"/>
        </p:scale>
        <p:origin x="-1860" y="-1404"/>
      </p:cViewPr>
      <p:guideLst>
        <p:guide orient="horz" pos="3360"/>
        <p:guide pos="18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0" d="100"/>
          <a:sy n="80" d="100"/>
        </p:scale>
        <p:origin x="-1974" y="-7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56E4046-82BB-4660-BF0F-FCF6D484A097}" type="slidenum">
              <a:rPr lang="en-US" altLang="en-US"/>
              <a:pPr>
                <a:defRPr/>
              </a:pPr>
              <a:t>‹#›</a:t>
            </a:fld>
            <a:endParaRPr lang="en-US" altLang="en-US"/>
          </a:p>
        </p:txBody>
      </p:sp>
    </p:spTree>
    <p:extLst>
      <p:ext uri="{BB962C8B-B14F-4D97-AF65-F5344CB8AC3E}">
        <p14:creationId xmlns:p14="http://schemas.microsoft.com/office/powerpoint/2010/main" val="2234141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BE3FE5A-4405-47BD-9A58-E05A83787CA9}" type="slidenum">
              <a:rPr lang="en-US" altLang="en-US"/>
              <a:pPr>
                <a:defRPr/>
              </a:pPr>
              <a:t>‹#›</a:t>
            </a:fld>
            <a:endParaRPr lang="en-US" altLang="en-US"/>
          </a:p>
        </p:txBody>
      </p:sp>
    </p:spTree>
    <p:extLst>
      <p:ext uri="{BB962C8B-B14F-4D97-AF65-F5344CB8AC3E}">
        <p14:creationId xmlns:p14="http://schemas.microsoft.com/office/powerpoint/2010/main" val="2371146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A122AAE-97DF-4559-93FB-FD9DC20DAFED}" type="slidenum">
              <a:rPr lang="en-US" altLang="en-US"/>
              <a:pPr>
                <a:spcBef>
                  <a:spcPct val="0"/>
                </a:spcBef>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049051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2831956-1C03-4AFC-AF7D-DA771467DBD7}" type="slidenum">
              <a:rPr lang="en-US" altLang="en-US"/>
              <a:pPr>
                <a:spcBef>
                  <a:spcPct val="0"/>
                </a:spcBef>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683571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6D0E1DB-7A03-4964-8C0B-B24186D2D91D}" type="slidenum">
              <a:rPr lang="en-US" altLang="en-US"/>
              <a:pPr>
                <a:spcBef>
                  <a:spcPct val="0"/>
                </a:spcBef>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214602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128B743-50BC-4DCB-A7E3-EA45973D1381}" type="slidenum">
              <a:rPr lang="en-US" altLang="en-US"/>
              <a:pPr>
                <a:spcBef>
                  <a:spcPct val="0"/>
                </a:spcBef>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285333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8B40012-FF6C-4C01-B715-3E6B472681BA}" type="slidenum">
              <a:rPr lang="en-US" altLang="en-US"/>
              <a:pPr>
                <a:spcBef>
                  <a:spcPct val="0"/>
                </a:spcBef>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1916404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smtClean="0"/>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noProof="0" smtClean="0"/>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smtClean="0"/>
            </a:lvl1pPr>
          </a:lstStyle>
          <a:p>
            <a:pPr>
              <a:defRPr/>
            </a:pPr>
            <a:fld id="{FAE2F543-BB20-4E6C-8ACD-A5EE41F3CD37}" type="slidenum">
              <a:rPr lang="en-US" altLang="en-US"/>
              <a:pPr>
                <a:defRPr/>
              </a:pPr>
              <a:t>‹#›</a:t>
            </a:fld>
            <a:endParaRPr lang="en-US" altLang="en-US"/>
          </a:p>
        </p:txBody>
      </p:sp>
    </p:spTree>
    <p:extLst>
      <p:ext uri="{BB962C8B-B14F-4D97-AF65-F5344CB8AC3E}">
        <p14:creationId xmlns:p14="http://schemas.microsoft.com/office/powerpoint/2010/main" val="723038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DC2431-3979-4173-B35C-8EC0CAE5F083}" type="slidenum">
              <a:rPr lang="en-US" altLang="en-US"/>
              <a:pPr>
                <a:defRPr/>
              </a:pPr>
              <a:t>‹#›</a:t>
            </a:fld>
            <a:endParaRPr lang="en-US" altLang="en-US"/>
          </a:p>
        </p:txBody>
      </p:sp>
    </p:spTree>
    <p:extLst>
      <p:ext uri="{BB962C8B-B14F-4D97-AF65-F5344CB8AC3E}">
        <p14:creationId xmlns:p14="http://schemas.microsoft.com/office/powerpoint/2010/main" val="938406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B12366-C607-4E7C-BEB0-54F9EFAF5C61}" type="slidenum">
              <a:rPr lang="en-US" altLang="en-US"/>
              <a:pPr>
                <a:defRPr/>
              </a:pPr>
              <a:t>‹#›</a:t>
            </a:fld>
            <a:endParaRPr lang="en-US" altLang="en-US"/>
          </a:p>
        </p:txBody>
      </p:sp>
    </p:spTree>
    <p:extLst>
      <p:ext uri="{BB962C8B-B14F-4D97-AF65-F5344CB8AC3E}">
        <p14:creationId xmlns:p14="http://schemas.microsoft.com/office/powerpoint/2010/main" val="400451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736D7A-57AA-4971-B922-7758E48287F2}" type="slidenum">
              <a:rPr lang="en-US" altLang="en-US"/>
              <a:pPr>
                <a:defRPr/>
              </a:pPr>
              <a:t>‹#›</a:t>
            </a:fld>
            <a:endParaRPr lang="en-US" altLang="en-US"/>
          </a:p>
        </p:txBody>
      </p:sp>
    </p:spTree>
    <p:extLst>
      <p:ext uri="{BB962C8B-B14F-4D97-AF65-F5344CB8AC3E}">
        <p14:creationId xmlns:p14="http://schemas.microsoft.com/office/powerpoint/2010/main" val="1504829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1D45AA-D3A4-4008-A0BD-1529876845E9}" type="slidenum">
              <a:rPr lang="en-US" altLang="en-US"/>
              <a:pPr>
                <a:defRPr/>
              </a:pPr>
              <a:t>‹#›</a:t>
            </a:fld>
            <a:endParaRPr lang="en-US" altLang="en-US"/>
          </a:p>
        </p:txBody>
      </p:sp>
    </p:spTree>
    <p:extLst>
      <p:ext uri="{BB962C8B-B14F-4D97-AF65-F5344CB8AC3E}">
        <p14:creationId xmlns:p14="http://schemas.microsoft.com/office/powerpoint/2010/main" val="3388622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0E2813-18FE-4289-A611-580633B20967}" type="slidenum">
              <a:rPr lang="en-US" altLang="en-US"/>
              <a:pPr>
                <a:defRPr/>
              </a:pPr>
              <a:t>‹#›</a:t>
            </a:fld>
            <a:endParaRPr lang="en-US" altLang="en-US"/>
          </a:p>
        </p:txBody>
      </p:sp>
    </p:spTree>
    <p:extLst>
      <p:ext uri="{BB962C8B-B14F-4D97-AF65-F5344CB8AC3E}">
        <p14:creationId xmlns:p14="http://schemas.microsoft.com/office/powerpoint/2010/main" val="1376220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B01A59-F105-456F-8973-1B0A8A811693}" type="slidenum">
              <a:rPr lang="en-US" altLang="en-US"/>
              <a:pPr>
                <a:defRPr/>
              </a:pPr>
              <a:t>‹#›</a:t>
            </a:fld>
            <a:endParaRPr lang="en-US" altLang="en-US"/>
          </a:p>
        </p:txBody>
      </p:sp>
    </p:spTree>
    <p:extLst>
      <p:ext uri="{BB962C8B-B14F-4D97-AF65-F5344CB8AC3E}">
        <p14:creationId xmlns:p14="http://schemas.microsoft.com/office/powerpoint/2010/main" val="3840520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11279B-C011-4617-BA45-ABD58C6509E9}" type="slidenum">
              <a:rPr lang="en-US" altLang="en-US"/>
              <a:pPr>
                <a:defRPr/>
              </a:pPr>
              <a:t>‹#›</a:t>
            </a:fld>
            <a:endParaRPr lang="en-US" altLang="en-US"/>
          </a:p>
        </p:txBody>
      </p:sp>
    </p:spTree>
    <p:extLst>
      <p:ext uri="{BB962C8B-B14F-4D97-AF65-F5344CB8AC3E}">
        <p14:creationId xmlns:p14="http://schemas.microsoft.com/office/powerpoint/2010/main" val="3144590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8C9044-80C7-40BE-BD1A-8118C85D1252}" type="slidenum">
              <a:rPr lang="en-US" altLang="en-US"/>
              <a:pPr>
                <a:defRPr/>
              </a:pPr>
              <a:t>‹#›</a:t>
            </a:fld>
            <a:endParaRPr lang="en-US" altLang="en-US"/>
          </a:p>
        </p:txBody>
      </p:sp>
    </p:spTree>
    <p:extLst>
      <p:ext uri="{BB962C8B-B14F-4D97-AF65-F5344CB8AC3E}">
        <p14:creationId xmlns:p14="http://schemas.microsoft.com/office/powerpoint/2010/main" val="2606165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B6D7D48-49E0-45EC-BC1E-86B7F872F8EB}" type="slidenum">
              <a:rPr lang="en-US" altLang="en-US"/>
              <a:pPr>
                <a:defRPr/>
              </a:pPr>
              <a:t>‹#›</a:t>
            </a:fld>
            <a:endParaRPr lang="en-US" altLang="en-US"/>
          </a:p>
        </p:txBody>
      </p:sp>
    </p:spTree>
    <p:extLst>
      <p:ext uri="{BB962C8B-B14F-4D97-AF65-F5344CB8AC3E}">
        <p14:creationId xmlns:p14="http://schemas.microsoft.com/office/powerpoint/2010/main" val="1369017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18CEC95-D3EF-4A45-85DB-24D51FD1118B}" type="slidenum">
              <a:rPr lang="en-US" altLang="en-US"/>
              <a:pPr>
                <a:defRPr/>
              </a:pPr>
              <a:t>‹#›</a:t>
            </a:fld>
            <a:endParaRPr lang="en-US" altLang="en-US"/>
          </a:p>
        </p:txBody>
      </p:sp>
    </p:spTree>
    <p:extLst>
      <p:ext uri="{BB962C8B-B14F-4D97-AF65-F5344CB8AC3E}">
        <p14:creationId xmlns:p14="http://schemas.microsoft.com/office/powerpoint/2010/main" val="3984977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EABD8D-7BC2-446F-AC5F-1F227913DFD7}" type="slidenum">
              <a:rPr lang="en-US" altLang="en-US"/>
              <a:pPr>
                <a:defRPr/>
              </a:pPr>
              <a:t>‹#›</a:t>
            </a:fld>
            <a:endParaRPr lang="en-US" altLang="en-US"/>
          </a:p>
        </p:txBody>
      </p:sp>
    </p:spTree>
    <p:extLst>
      <p:ext uri="{BB962C8B-B14F-4D97-AF65-F5344CB8AC3E}">
        <p14:creationId xmlns:p14="http://schemas.microsoft.com/office/powerpoint/2010/main" val="2372365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5269F9-DD1F-42B4-BE1A-14184785CB2C}" type="slidenum">
              <a:rPr lang="en-US" altLang="en-US"/>
              <a:pPr>
                <a:defRPr/>
              </a:pPr>
              <a:t>‹#›</a:t>
            </a:fld>
            <a:endParaRPr lang="en-US" altLang="en-US"/>
          </a:p>
        </p:txBody>
      </p:sp>
    </p:spTree>
    <p:extLst>
      <p:ext uri="{BB962C8B-B14F-4D97-AF65-F5344CB8AC3E}">
        <p14:creationId xmlns:p14="http://schemas.microsoft.com/office/powerpoint/2010/main" val="2671202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3"/>
          <p:cNvSpPr>
            <a:spLocks noChangeArrowheads="1"/>
          </p:cNvSpPr>
          <p:nvPr userDrawn="1"/>
        </p:nvSpPr>
        <p:spPr bwMode="auto">
          <a:xfrm>
            <a:off x="1600200" y="0"/>
            <a:ext cx="7543800" cy="6858000"/>
          </a:xfrm>
          <a:prstGeom prst="rect">
            <a:avLst/>
          </a:prstGeom>
          <a:solidFill>
            <a:schemeClr val="bg1"/>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CFDD4EA-8A0C-44F8-A795-1F78E5E8126E}" type="slidenum">
              <a:rPr lang="en-US" altLang="en-US"/>
              <a:pPr>
                <a:defRPr/>
              </a:pPr>
              <a:t>‹#›</a:t>
            </a:fld>
            <a:endParaRPr lang="en-US" altLang="en-US"/>
          </a:p>
        </p:txBody>
      </p:sp>
      <p:pic>
        <p:nvPicPr>
          <p:cNvPr id="1032" name="Picture 8"/>
          <p:cNvPicPr>
            <a:picLocks noChangeAspect="1"/>
          </p:cNvPicPr>
          <p:nvPr userDrawn="1"/>
        </p:nvPicPr>
        <p:blipFill>
          <a:blip r:embed="rId15">
            <a:extLst>
              <a:ext uri="{28A0092B-C50C-407E-A947-70E740481C1C}">
                <a14:useLocalDpi xmlns:a14="http://schemas.microsoft.com/office/drawing/2010/main" val="0"/>
              </a:ext>
            </a:extLst>
          </a:blip>
          <a:srcRect l="35100" t="23523" r="25706" b="27711"/>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xStyles>
    <p:titleStyle>
      <a:lvl1pPr algn="ctr" rtl="0" eaLnBrk="0" fontAlgn="base" hangingPunct="0">
        <a:spcBef>
          <a:spcPct val="0"/>
        </a:spcBef>
        <a:spcAft>
          <a:spcPct val="0"/>
        </a:spcAft>
        <a:defRPr sz="4400">
          <a:solidFill>
            <a:schemeClr val="bg2"/>
          </a:solidFill>
          <a:latin typeface="+mj-lt"/>
          <a:ea typeface="+mj-ea"/>
          <a:cs typeface="+mj-cs"/>
        </a:defRPr>
      </a:lvl1pPr>
      <a:lvl2pPr algn="ctr" rtl="0" eaLnBrk="0" fontAlgn="base" hangingPunct="0">
        <a:spcBef>
          <a:spcPct val="0"/>
        </a:spcBef>
        <a:spcAft>
          <a:spcPct val="0"/>
        </a:spcAft>
        <a:defRPr sz="4400">
          <a:solidFill>
            <a:schemeClr val="bg2"/>
          </a:solidFill>
          <a:latin typeface="Arial" charset="0"/>
        </a:defRPr>
      </a:lvl2pPr>
      <a:lvl3pPr algn="ctr" rtl="0" eaLnBrk="0" fontAlgn="base" hangingPunct="0">
        <a:spcBef>
          <a:spcPct val="0"/>
        </a:spcBef>
        <a:spcAft>
          <a:spcPct val="0"/>
        </a:spcAft>
        <a:defRPr sz="4400">
          <a:solidFill>
            <a:schemeClr val="bg2"/>
          </a:solidFill>
          <a:latin typeface="Arial" charset="0"/>
        </a:defRPr>
      </a:lvl3pPr>
      <a:lvl4pPr algn="ctr" rtl="0" eaLnBrk="0" fontAlgn="base" hangingPunct="0">
        <a:spcBef>
          <a:spcPct val="0"/>
        </a:spcBef>
        <a:spcAft>
          <a:spcPct val="0"/>
        </a:spcAft>
        <a:defRPr sz="4400">
          <a:solidFill>
            <a:schemeClr val="bg2"/>
          </a:solidFill>
          <a:latin typeface="Arial" charset="0"/>
        </a:defRPr>
      </a:lvl4pPr>
      <a:lvl5pPr algn="ctr" rtl="0" eaLnBrk="0" fontAlgn="base" hangingPunct="0">
        <a:spcBef>
          <a:spcPct val="0"/>
        </a:spcBef>
        <a:spcAft>
          <a:spcPct val="0"/>
        </a:spcAft>
        <a:defRPr sz="4400">
          <a:solidFill>
            <a:schemeClr val="bg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3"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4" name="Rectangle 62"/>
          <p:cNvSpPr>
            <a:spLocks noChangeArrowheads="1"/>
          </p:cNvSpPr>
          <p:nvPr/>
        </p:nvSpPr>
        <p:spPr bwMode="auto">
          <a:xfrm>
            <a:off x="3419475" y="5516563"/>
            <a:ext cx="5535613"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800" b="1">
                <a:solidFill>
                  <a:srgbClr val="191919"/>
                </a:solidFill>
              </a:rPr>
              <a:t>PowerPoint </a:t>
            </a:r>
            <a:r>
              <a:rPr lang="en-US" altLang="en-US" sz="4800">
                <a:solidFill>
                  <a:srgbClr val="191919"/>
                </a:solidFill>
              </a:rPr>
              <a:t>project</a:t>
            </a:r>
            <a:endParaRPr lang="en-US" altLang="en-US" sz="6600">
              <a:solidFill>
                <a:srgbClr val="191919"/>
              </a:solidFill>
            </a:endParaRPr>
          </a:p>
        </p:txBody>
      </p:sp>
      <p:sp>
        <p:nvSpPr>
          <p:cNvPr id="5125" name="Rectangle 63"/>
          <p:cNvSpPr>
            <a:spLocks noChangeArrowheads="1"/>
          </p:cNvSpPr>
          <p:nvPr/>
        </p:nvSpPr>
        <p:spPr bwMode="auto">
          <a:xfrm>
            <a:off x="3432175" y="6340475"/>
            <a:ext cx="4827588"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bg1"/>
                </a:solidFill>
              </a:rPr>
              <a:t>PowerPoint</a:t>
            </a:r>
            <a:r>
              <a:rPr lang="en-US" altLang="en-US" sz="1800"/>
              <a:t> </a:t>
            </a:r>
            <a:r>
              <a:rPr lang="en-US" altLang="en-US" sz="1800">
                <a:solidFill>
                  <a:srgbClr val="191919"/>
                </a:solidFill>
              </a:rPr>
              <a:t>Republic of Ireland flag template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
          <p:cNvGraphicFramePr>
            <a:graphicFrameLocks noChangeAspect="1"/>
          </p:cNvGraphicFramePr>
          <p:nvPr>
            <p:ph type="chart" idx="1"/>
          </p:nvPr>
        </p:nvGraphicFramePr>
        <p:xfrm>
          <a:off x="2819400" y="1362075"/>
          <a:ext cx="5067300" cy="4044950"/>
        </p:xfrm>
        <a:graphic>
          <a:graphicData uri="http://schemas.openxmlformats.org/presentationml/2006/ole">
            <mc:AlternateContent xmlns:mc="http://schemas.openxmlformats.org/markup-compatibility/2006">
              <mc:Choice xmlns:v="urn:schemas-microsoft-com:vml" Requires="v">
                <p:oleObj spid="_x0000_s7172" name="Chart" r:id="rId4" imgW="12407900" imgH="9906000" progId="MSGraph.Chart.8">
                  <p:embed followColorScheme="full"/>
                </p:oleObj>
              </mc:Choice>
              <mc:Fallback>
                <p:oleObj name="Chart" r:id="rId4" imgW="12407900" imgH="99060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362075"/>
                        <a:ext cx="5067300" cy="404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171" name="Text Box 33"/>
          <p:cNvSpPr txBox="1">
            <a:spLocks noChangeArrowheads="1"/>
          </p:cNvSpPr>
          <p:nvPr/>
        </p:nvSpPr>
        <p:spPr bwMode="auto">
          <a:xfrm>
            <a:off x="3886200" y="5638800"/>
            <a:ext cx="350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chart object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1" descr="phoneclo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2538" y="1196975"/>
            <a:ext cx="6002337" cy="3935413"/>
          </a:xfrm>
          <a:prstGeom prst="rect">
            <a:avLst/>
          </a:prstGeom>
          <a:solidFill>
            <a:srgbClr val="CCCCCC"/>
          </a:solidFill>
          <a:ln w="9525">
            <a:solidFill>
              <a:srgbClr val="CCCCCC"/>
            </a:solidFill>
            <a:miter lim="800000"/>
            <a:headEnd/>
            <a:tailEnd/>
          </a:ln>
        </p:spPr>
      </p:pic>
      <p:sp>
        <p:nvSpPr>
          <p:cNvPr id="9219" name="Rectangle 37"/>
          <p:cNvSpPr>
            <a:spLocks noChangeArrowheads="1"/>
          </p:cNvSpPr>
          <p:nvPr/>
        </p:nvSpPr>
        <p:spPr bwMode="auto">
          <a:xfrm>
            <a:off x="4170363" y="5638800"/>
            <a:ext cx="27638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picture page</a:t>
            </a:r>
          </a:p>
        </p:txBody>
      </p:sp>
      <p:pic>
        <p:nvPicPr>
          <p:cNvPr id="9220" name="Picture 38" descr="autumleaves"/>
          <p:cNvPicPr>
            <a:picLocks noChangeAspect="1" noChangeArrowheads="1"/>
          </p:cNvPicPr>
          <p:nvPr/>
        </p:nvPicPr>
        <p:blipFill>
          <a:blip r:embed="rId4">
            <a:extLst>
              <a:ext uri="{28A0092B-C50C-407E-A947-70E740481C1C}">
                <a14:useLocalDpi xmlns:a14="http://schemas.microsoft.com/office/drawing/2010/main" val="0"/>
              </a:ext>
            </a:extLst>
          </a:blip>
          <a:srcRect t="21286"/>
          <a:stretch>
            <a:fillRect/>
          </a:stretch>
        </p:blipFill>
        <p:spPr bwMode="auto">
          <a:xfrm>
            <a:off x="2522538" y="1196975"/>
            <a:ext cx="6002337" cy="3935413"/>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1676400" y="1176338"/>
            <a:ext cx="4953000" cy="3700462"/>
          </a:xfrm>
        </p:spPr>
        <p:txBody>
          <a:bodyPr/>
          <a:lstStyle/>
          <a:p>
            <a:pPr eaLnBrk="1" hangingPunct="1"/>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47" name="Group 59"/>
          <p:cNvGraphicFramePr>
            <a:graphicFrameLocks noGrp="1"/>
          </p:cNvGraphicFramePr>
          <p:nvPr>
            <p:ph sz="half" idx="2"/>
          </p:nvPr>
        </p:nvGraphicFramePr>
        <p:xfrm>
          <a:off x="5257800" y="3605213"/>
          <a:ext cx="3581400" cy="1727200"/>
        </p:xfrm>
        <a:graphic>
          <a:graphicData uri="http://schemas.openxmlformats.org/drawingml/2006/table">
            <a:tbl>
              <a:tblPr/>
              <a:tblGrid>
                <a:gridCol w="895350"/>
                <a:gridCol w="895350"/>
                <a:gridCol w="895350"/>
                <a:gridCol w="895350"/>
              </a:tblGrid>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Table</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bl>
          </a:graphicData>
        </a:graphic>
      </p:graphicFrame>
      <p:sp>
        <p:nvSpPr>
          <p:cNvPr id="11284" name="Rectangle 16"/>
          <p:cNvSpPr>
            <a:spLocks noChangeArrowheads="1"/>
          </p:cNvSpPr>
          <p:nvPr/>
        </p:nvSpPr>
        <p:spPr bwMode="auto">
          <a:xfrm>
            <a:off x="2057400" y="3605213"/>
            <a:ext cx="2819400" cy="1728787"/>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p:txBody>
      </p:sp>
      <p:sp>
        <p:nvSpPr>
          <p:cNvPr id="11285" name="Rectangle 45"/>
          <p:cNvSpPr>
            <a:spLocks noChangeArrowheads="1"/>
          </p:cNvSpPr>
          <p:nvPr/>
        </p:nvSpPr>
        <p:spPr bwMode="auto">
          <a:xfrm>
            <a:off x="2057400" y="6248400"/>
            <a:ext cx="3792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styles, tables and links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979613"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979613"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5324475"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871663"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979613"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FFFFFF"/>
      </a:lt1>
      <a:dk2>
        <a:srgbClr val="66CCFF"/>
      </a:dk2>
      <a:lt2>
        <a:srgbClr val="666666"/>
      </a:lt2>
      <a:accent1>
        <a:srgbClr val="CCCCCC"/>
      </a:accent1>
      <a:accent2>
        <a:srgbClr val="0080FF"/>
      </a:accent2>
      <a:accent3>
        <a:srgbClr val="FFFFFF"/>
      </a:accent3>
      <a:accent4>
        <a:srgbClr val="404040"/>
      </a:accent4>
      <a:accent5>
        <a:srgbClr val="E2E2E2"/>
      </a:accent5>
      <a:accent6>
        <a:srgbClr val="0073E7"/>
      </a:accent6>
      <a:hlink>
        <a:srgbClr val="666666"/>
      </a:hlink>
      <a:folHlink>
        <a:srgbClr val="E3294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1926</TotalTime>
  <Words>211</Words>
  <Application>Microsoft Office PowerPoint</Application>
  <PresentationFormat>On-screen Show (4:3)</PresentationFormat>
  <Paragraphs>28</Paragraphs>
  <Slides>5</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Flag powerpoint template</dc:title>
  <dc:creator>Presentation Magazine</dc:creator>
  <cp:lastModifiedBy>Jonty Pearce</cp:lastModifiedBy>
  <cp:revision>95</cp:revision>
  <dcterms:modified xsi:type="dcterms:W3CDTF">2015-02-22T11:14:43Z</dcterms:modified>
</cp:coreProperties>
</file>