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84" d="100"/>
          <a:sy n="84" d="100"/>
        </p:scale>
        <p:origin x="-450" y="-34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0" d="100"/>
          <a:sy n="80" d="100"/>
        </p:scale>
        <p:origin x="-1974"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33156B9-D98F-4EC1-AE1D-11DC7B39FF65}" type="slidenum">
              <a:rPr lang="en-US" altLang="en-US"/>
              <a:pPr>
                <a:defRPr/>
              </a:pPr>
              <a:t>‹#›</a:t>
            </a:fld>
            <a:endParaRPr lang="en-US" altLang="en-US"/>
          </a:p>
        </p:txBody>
      </p:sp>
    </p:spTree>
    <p:extLst>
      <p:ext uri="{BB962C8B-B14F-4D97-AF65-F5344CB8AC3E}">
        <p14:creationId xmlns:p14="http://schemas.microsoft.com/office/powerpoint/2010/main" val="2022580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D415CA9-6E37-4D8D-99EF-7F3BACC77709}" type="slidenum">
              <a:rPr lang="en-US" altLang="en-US"/>
              <a:pPr>
                <a:defRPr/>
              </a:pPr>
              <a:t>‹#›</a:t>
            </a:fld>
            <a:endParaRPr lang="en-US" altLang="en-US"/>
          </a:p>
        </p:txBody>
      </p:sp>
    </p:spTree>
    <p:extLst>
      <p:ext uri="{BB962C8B-B14F-4D97-AF65-F5344CB8AC3E}">
        <p14:creationId xmlns:p14="http://schemas.microsoft.com/office/powerpoint/2010/main" val="1973683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CA0EA63-2E51-4716-92C4-212EE12556D5}"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59978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0F8B0CF-9258-49D2-BA01-A548E3390644}"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85036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26569EE-7225-4BBC-98F3-0C570A1640BD}"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9178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22282EF-6569-4A6D-9E59-45D0FB542664}"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71893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133BE3-8F1A-47B6-B096-F52250962295}"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0523985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smtClean="0"/>
            </a:lvl1pPr>
          </a:lstStyle>
          <a:p>
            <a:pPr>
              <a:defRPr/>
            </a:pPr>
            <a:fld id="{164ED8A7-0B22-4383-A9CF-9C544F67C0D7}" type="slidenum">
              <a:rPr lang="en-US" altLang="en-US"/>
              <a:pPr>
                <a:defRPr/>
              </a:pPr>
              <a:t>‹#›</a:t>
            </a:fld>
            <a:endParaRPr lang="en-US" altLang="en-US"/>
          </a:p>
        </p:txBody>
      </p:sp>
    </p:spTree>
    <p:extLst>
      <p:ext uri="{BB962C8B-B14F-4D97-AF65-F5344CB8AC3E}">
        <p14:creationId xmlns:p14="http://schemas.microsoft.com/office/powerpoint/2010/main" val="81734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F3CDF7-C631-4065-9385-590F84F1DB2D}" type="slidenum">
              <a:rPr lang="en-US" altLang="en-US"/>
              <a:pPr>
                <a:defRPr/>
              </a:pPr>
              <a:t>‹#›</a:t>
            </a:fld>
            <a:endParaRPr lang="en-US" altLang="en-US"/>
          </a:p>
        </p:txBody>
      </p:sp>
    </p:spTree>
    <p:extLst>
      <p:ext uri="{BB962C8B-B14F-4D97-AF65-F5344CB8AC3E}">
        <p14:creationId xmlns:p14="http://schemas.microsoft.com/office/powerpoint/2010/main" val="2101094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AB0721-E760-4CD9-936B-D91153FDB385}" type="slidenum">
              <a:rPr lang="en-US" altLang="en-US"/>
              <a:pPr>
                <a:defRPr/>
              </a:pPr>
              <a:t>‹#›</a:t>
            </a:fld>
            <a:endParaRPr lang="en-US" altLang="en-US"/>
          </a:p>
        </p:txBody>
      </p:sp>
    </p:spTree>
    <p:extLst>
      <p:ext uri="{BB962C8B-B14F-4D97-AF65-F5344CB8AC3E}">
        <p14:creationId xmlns:p14="http://schemas.microsoft.com/office/powerpoint/2010/main" val="42018974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957600-2BBC-4FDC-AFFF-3D4081041C29}" type="slidenum">
              <a:rPr lang="en-US" altLang="en-US"/>
              <a:pPr>
                <a:defRPr/>
              </a:pPr>
              <a:t>‹#›</a:t>
            </a:fld>
            <a:endParaRPr lang="en-US" altLang="en-US"/>
          </a:p>
        </p:txBody>
      </p:sp>
    </p:spTree>
    <p:extLst>
      <p:ext uri="{BB962C8B-B14F-4D97-AF65-F5344CB8AC3E}">
        <p14:creationId xmlns:p14="http://schemas.microsoft.com/office/powerpoint/2010/main" val="831216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A9A02E-2CF1-4796-B31F-750D49B7E22C}" type="slidenum">
              <a:rPr lang="en-US" altLang="en-US"/>
              <a:pPr>
                <a:defRPr/>
              </a:pPr>
              <a:t>‹#›</a:t>
            </a:fld>
            <a:endParaRPr lang="en-US" altLang="en-US"/>
          </a:p>
        </p:txBody>
      </p:sp>
    </p:spTree>
    <p:extLst>
      <p:ext uri="{BB962C8B-B14F-4D97-AF65-F5344CB8AC3E}">
        <p14:creationId xmlns:p14="http://schemas.microsoft.com/office/powerpoint/2010/main" val="93758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6A656A-2256-4132-B9DD-0D51D09B4FDE}" type="slidenum">
              <a:rPr lang="en-US" altLang="en-US"/>
              <a:pPr>
                <a:defRPr/>
              </a:pPr>
              <a:t>‹#›</a:t>
            </a:fld>
            <a:endParaRPr lang="en-US" altLang="en-US"/>
          </a:p>
        </p:txBody>
      </p:sp>
    </p:spTree>
    <p:extLst>
      <p:ext uri="{BB962C8B-B14F-4D97-AF65-F5344CB8AC3E}">
        <p14:creationId xmlns:p14="http://schemas.microsoft.com/office/powerpoint/2010/main" val="199767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6E3804-230B-4461-8461-D7295567042C}" type="slidenum">
              <a:rPr lang="en-US" altLang="en-US"/>
              <a:pPr>
                <a:defRPr/>
              </a:pPr>
              <a:t>‹#›</a:t>
            </a:fld>
            <a:endParaRPr lang="en-US" altLang="en-US"/>
          </a:p>
        </p:txBody>
      </p:sp>
    </p:spTree>
    <p:extLst>
      <p:ext uri="{BB962C8B-B14F-4D97-AF65-F5344CB8AC3E}">
        <p14:creationId xmlns:p14="http://schemas.microsoft.com/office/powerpoint/2010/main" val="264372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AB17CA-08B2-4870-8CB1-24D648215052}" type="slidenum">
              <a:rPr lang="en-US" altLang="en-US"/>
              <a:pPr>
                <a:defRPr/>
              </a:pPr>
              <a:t>‹#›</a:t>
            </a:fld>
            <a:endParaRPr lang="en-US" altLang="en-US"/>
          </a:p>
        </p:txBody>
      </p:sp>
    </p:spTree>
    <p:extLst>
      <p:ext uri="{BB962C8B-B14F-4D97-AF65-F5344CB8AC3E}">
        <p14:creationId xmlns:p14="http://schemas.microsoft.com/office/powerpoint/2010/main" val="3588592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7C68575-3071-4A2D-ADC7-C95920486AE7}" type="slidenum">
              <a:rPr lang="en-US" altLang="en-US"/>
              <a:pPr>
                <a:defRPr/>
              </a:pPr>
              <a:t>‹#›</a:t>
            </a:fld>
            <a:endParaRPr lang="en-US" altLang="en-US"/>
          </a:p>
        </p:txBody>
      </p:sp>
    </p:spTree>
    <p:extLst>
      <p:ext uri="{BB962C8B-B14F-4D97-AF65-F5344CB8AC3E}">
        <p14:creationId xmlns:p14="http://schemas.microsoft.com/office/powerpoint/2010/main" val="91963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CD3B4D7-843F-4FF0-B3FA-F1BFAC404269}" type="slidenum">
              <a:rPr lang="en-US" altLang="en-US"/>
              <a:pPr>
                <a:defRPr/>
              </a:pPr>
              <a:t>‹#›</a:t>
            </a:fld>
            <a:endParaRPr lang="en-US" altLang="en-US"/>
          </a:p>
        </p:txBody>
      </p:sp>
    </p:spTree>
    <p:extLst>
      <p:ext uri="{BB962C8B-B14F-4D97-AF65-F5344CB8AC3E}">
        <p14:creationId xmlns:p14="http://schemas.microsoft.com/office/powerpoint/2010/main" val="356409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ACC349-7D74-474F-BFD6-CD2831798D3B}" type="slidenum">
              <a:rPr lang="en-US" altLang="en-US"/>
              <a:pPr>
                <a:defRPr/>
              </a:pPr>
              <a:t>‹#›</a:t>
            </a:fld>
            <a:endParaRPr lang="en-US" altLang="en-US"/>
          </a:p>
        </p:txBody>
      </p:sp>
    </p:spTree>
    <p:extLst>
      <p:ext uri="{BB962C8B-B14F-4D97-AF65-F5344CB8AC3E}">
        <p14:creationId xmlns:p14="http://schemas.microsoft.com/office/powerpoint/2010/main" val="136482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9239C8-5DAD-48AF-A5A3-B78C86C7C89F}" type="slidenum">
              <a:rPr lang="en-US" altLang="en-US"/>
              <a:pPr>
                <a:defRPr/>
              </a:pPr>
              <a:t>‹#›</a:t>
            </a:fld>
            <a:endParaRPr lang="en-US" altLang="en-US"/>
          </a:p>
        </p:txBody>
      </p:sp>
    </p:spTree>
    <p:extLst>
      <p:ext uri="{BB962C8B-B14F-4D97-AF65-F5344CB8AC3E}">
        <p14:creationId xmlns:p14="http://schemas.microsoft.com/office/powerpoint/2010/main" val="2218428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0471261-8611-47FF-BC4D-FFF64507B54A}" type="slidenum">
              <a:rPr lang="en-US" altLang="en-US"/>
              <a:pPr>
                <a:defRPr/>
              </a:pPr>
              <a:t>‹#›</a:t>
            </a:fld>
            <a:endParaRPr lang="en-US" altLang="en-US"/>
          </a:p>
        </p:txBody>
      </p:sp>
    </p:spTree>
    <p:extLst>
      <p:ext uri="{BB962C8B-B14F-4D97-AF65-F5344CB8AC3E}">
        <p14:creationId xmlns:p14="http://schemas.microsoft.com/office/powerpoint/2010/main" val="3089783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15">
            <a:extLst>
              <a:ext uri="{28A0092B-C50C-407E-A947-70E740481C1C}">
                <a14:useLocalDpi xmlns:a14="http://schemas.microsoft.com/office/drawing/2010/main" val="0"/>
              </a:ext>
            </a:extLst>
          </a:blip>
          <a:srcRect l="64040" t="20988" r="26582" b="26018"/>
          <a:stretch>
            <a:fillRect/>
          </a:stretch>
        </p:blipFill>
        <p:spPr bwMode="auto">
          <a:xfrm>
            <a:off x="-11113" y="0"/>
            <a:ext cx="1620838"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F7EF62A-1AF7-47B6-A47A-D03ADA7AF66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62"/>
          <p:cNvSpPr>
            <a:spLocks noChangeArrowheads="1"/>
          </p:cNvSpPr>
          <p:nvPr/>
        </p:nvSpPr>
        <p:spPr bwMode="auto">
          <a:xfrm>
            <a:off x="3419475" y="5516563"/>
            <a:ext cx="55356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5" name="Rectangle 63"/>
          <p:cNvSpPr>
            <a:spLocks noChangeArrowheads="1"/>
          </p:cNvSpPr>
          <p:nvPr/>
        </p:nvSpPr>
        <p:spPr bwMode="auto">
          <a:xfrm>
            <a:off x="3432175" y="6340475"/>
            <a:ext cx="45720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PowerPoint</a:t>
            </a:r>
            <a:r>
              <a:rPr lang="en-US" altLang="en-US" sz="1800"/>
              <a:t> </a:t>
            </a:r>
            <a:r>
              <a:rPr lang="en-US" altLang="en-US" sz="1800">
                <a:solidFill>
                  <a:srgbClr val="191919"/>
                </a:solidFill>
              </a:rPr>
              <a:t>Northern Ireland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1923</TotalTime>
  <Words>210</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94</cp:revision>
  <dcterms:modified xsi:type="dcterms:W3CDTF">2015-02-22T11:14:42Z</dcterms:modified>
</cp:coreProperties>
</file>