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259" r:id="rId3"/>
    <p:sldId id="260" r:id="rId4"/>
    <p:sldId id="261" r:id="rId5"/>
    <p:sldId id="263" r:id="rId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360">
          <p15:clr>
            <a:srgbClr val="A4A3A4"/>
          </p15:clr>
        </p15:guide>
        <p15:guide id="2" pos="18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5D7E9D"/>
    <a:srgbClr val="191919"/>
    <a:srgbClr val="8000FF"/>
    <a:srgbClr val="0080FF"/>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18" autoAdjust="0"/>
    <p:restoredTop sz="91734" autoAdjust="0"/>
  </p:normalViewPr>
  <p:slideViewPr>
    <p:cSldViewPr snapToObjects="1">
      <p:cViewPr>
        <p:scale>
          <a:sx n="84" d="100"/>
          <a:sy n="84" d="100"/>
        </p:scale>
        <p:origin x="-450" y="-342"/>
      </p:cViewPr>
      <p:guideLst>
        <p:guide orient="horz" pos="3360"/>
        <p:guide pos="18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D776485-8472-4368-8826-E2BF85F4014C}" type="slidenum">
              <a:rPr lang="en-US" altLang="en-US"/>
              <a:pPr>
                <a:defRPr/>
              </a:pPr>
              <a:t>‹#›</a:t>
            </a:fld>
            <a:endParaRPr lang="en-US" altLang="en-US"/>
          </a:p>
        </p:txBody>
      </p:sp>
    </p:spTree>
    <p:extLst>
      <p:ext uri="{BB962C8B-B14F-4D97-AF65-F5344CB8AC3E}">
        <p14:creationId xmlns:p14="http://schemas.microsoft.com/office/powerpoint/2010/main" val="30536047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F6F62CE4-A9D7-41B3-8E46-69978518761E}" type="slidenum">
              <a:rPr lang="en-US" altLang="en-US"/>
              <a:pPr>
                <a:defRPr/>
              </a:pPr>
              <a:t>‹#›</a:t>
            </a:fld>
            <a:endParaRPr lang="en-US" altLang="en-US"/>
          </a:p>
        </p:txBody>
      </p:sp>
    </p:spTree>
    <p:extLst>
      <p:ext uri="{BB962C8B-B14F-4D97-AF65-F5344CB8AC3E}">
        <p14:creationId xmlns:p14="http://schemas.microsoft.com/office/powerpoint/2010/main" val="36185572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AA5898D-5486-4C85-AAB0-761C636E4105}" type="slidenum">
              <a:rPr lang="en-US" altLang="en-US"/>
              <a:pPr>
                <a:spcBef>
                  <a:spcPct val="0"/>
                </a:spcBef>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529759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C6314A9-2F53-4D56-BFBD-FBCB782D9E75}" type="slidenum">
              <a:rPr lang="en-US" altLang="en-US"/>
              <a:pPr>
                <a:spcBef>
                  <a:spcPct val="0"/>
                </a:spcBef>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5187345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7A32852-EE22-44F0-8D77-E64A96A7A493}" type="slidenum">
              <a:rPr lang="en-US" altLang="en-US"/>
              <a:pPr>
                <a:spcBef>
                  <a:spcPct val="0"/>
                </a:spcBef>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5297043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745F0B8-855C-4F98-860A-82A7AFD38701}" type="slidenum">
              <a:rPr lang="en-US" altLang="en-US"/>
              <a:pPr>
                <a:spcBef>
                  <a:spcPct val="0"/>
                </a:spcBef>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8862429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0CA53AC-3E46-4767-BE6C-4CD619400F69}" type="slidenum">
              <a:rPr lang="en-US" altLang="en-US"/>
              <a:pPr>
                <a:spcBef>
                  <a:spcPct val="0"/>
                </a:spcBef>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7509528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8"/>
          <p:cNvSpPr txBox="1">
            <a:spLocks noChangeArrowheads="1"/>
          </p:cNvSpPr>
          <p:nvPr userDrawn="1"/>
        </p:nvSpPr>
        <p:spPr bwMode="auto">
          <a:xfrm rot="19237452">
            <a:off x="4622800" y="5191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smtClean="0"/>
          </a:p>
        </p:txBody>
      </p:sp>
      <p:sp>
        <p:nvSpPr>
          <p:cNvPr id="3074" name="Rectangle 2"/>
          <p:cNvSpPr>
            <a:spLocks noGrp="1" noChangeArrowheads="1"/>
          </p:cNvSpPr>
          <p:nvPr>
            <p:ph type="ctrTitle"/>
          </p:nvPr>
        </p:nvSpPr>
        <p:spPr>
          <a:xfrm>
            <a:off x="685800" y="1196975"/>
            <a:ext cx="7772400" cy="1470025"/>
          </a:xfrm>
        </p:spPr>
        <p:txBody>
          <a:bodyPr/>
          <a:lstStyle>
            <a:lvl1pPr>
              <a:defRPr b="1"/>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noProof="0" smtClean="0"/>
              <a:t>Click to edit Master subtitle style</a:t>
            </a:r>
          </a:p>
        </p:txBody>
      </p:sp>
      <p:sp>
        <p:nvSpPr>
          <p:cNvPr id="6" name="Rectangle 4"/>
          <p:cNvSpPr>
            <a:spLocks noGrp="1" noChangeArrowheads="1"/>
          </p:cNvSpPr>
          <p:nvPr>
            <p:ph type="dt" sz="half" idx="10"/>
          </p:nvPr>
        </p:nvSpPr>
        <p:spPr/>
        <p:txBody>
          <a:bodyPr/>
          <a:lstStyle>
            <a:lvl1pPr>
              <a:defRPr/>
            </a:lvl1pPr>
          </a:lstStyle>
          <a:p>
            <a:pPr>
              <a:defRPr/>
            </a:pPr>
            <a:endParaRPr lang="en-US"/>
          </a:p>
        </p:txBody>
      </p:sp>
      <p:sp>
        <p:nvSpPr>
          <p:cNvPr id="7" name="Rectangle 5"/>
          <p:cNvSpPr>
            <a:spLocks noGrp="1" noChangeArrowheads="1"/>
          </p:cNvSpPr>
          <p:nvPr>
            <p:ph type="ftr" sz="quarter" idx="11"/>
          </p:nvPr>
        </p:nvSpPr>
        <p:spPr/>
        <p:txBody>
          <a:bodyPr/>
          <a:lstStyle>
            <a:lvl1pPr>
              <a:defRPr/>
            </a:lvl1pPr>
          </a:lstStyle>
          <a:p>
            <a:pPr>
              <a:defRPr/>
            </a:pPr>
            <a:endParaRPr lang="en-US"/>
          </a:p>
        </p:txBody>
      </p:sp>
      <p:sp>
        <p:nvSpPr>
          <p:cNvPr id="8" name="Rectangle 6"/>
          <p:cNvSpPr>
            <a:spLocks noGrp="1" noChangeArrowheads="1"/>
          </p:cNvSpPr>
          <p:nvPr>
            <p:ph type="sldNum" sz="quarter" idx="12"/>
          </p:nvPr>
        </p:nvSpPr>
        <p:spPr/>
        <p:txBody>
          <a:bodyPr/>
          <a:lstStyle>
            <a:lvl1pPr>
              <a:defRPr smtClean="0"/>
            </a:lvl1pPr>
          </a:lstStyle>
          <a:p>
            <a:pPr>
              <a:defRPr/>
            </a:pPr>
            <a:fld id="{C3665395-E8C8-45A0-9CFF-80BD405B89A2}" type="slidenum">
              <a:rPr lang="en-US" altLang="en-US"/>
              <a:pPr>
                <a:defRPr/>
              </a:pPr>
              <a:t>‹#›</a:t>
            </a:fld>
            <a:endParaRPr lang="en-US" altLang="en-US"/>
          </a:p>
        </p:txBody>
      </p:sp>
    </p:spTree>
    <p:extLst>
      <p:ext uri="{BB962C8B-B14F-4D97-AF65-F5344CB8AC3E}">
        <p14:creationId xmlns:p14="http://schemas.microsoft.com/office/powerpoint/2010/main" val="639818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679AA4C-15A7-4D47-8DC4-78A7D931646D}" type="slidenum">
              <a:rPr lang="en-US" altLang="en-US"/>
              <a:pPr>
                <a:defRPr/>
              </a:pPr>
              <a:t>‹#›</a:t>
            </a:fld>
            <a:endParaRPr lang="en-US" altLang="en-US"/>
          </a:p>
        </p:txBody>
      </p:sp>
    </p:spTree>
    <p:extLst>
      <p:ext uri="{BB962C8B-B14F-4D97-AF65-F5344CB8AC3E}">
        <p14:creationId xmlns:p14="http://schemas.microsoft.com/office/powerpoint/2010/main" val="2976004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BD4EB83-5DE5-4EA7-9998-51B5C71CED04}" type="slidenum">
              <a:rPr lang="en-US" altLang="en-US"/>
              <a:pPr>
                <a:defRPr/>
              </a:pPr>
              <a:t>‹#›</a:t>
            </a:fld>
            <a:endParaRPr lang="en-US" altLang="en-US"/>
          </a:p>
        </p:txBody>
      </p:sp>
    </p:spTree>
    <p:extLst>
      <p:ext uri="{BB962C8B-B14F-4D97-AF65-F5344CB8AC3E}">
        <p14:creationId xmlns:p14="http://schemas.microsoft.com/office/powerpoint/2010/main" val="16323787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5116336-224B-4349-A08F-3502F391361B}" type="slidenum">
              <a:rPr lang="en-US" altLang="en-US"/>
              <a:pPr>
                <a:defRPr/>
              </a:pPr>
              <a:t>‹#›</a:t>
            </a:fld>
            <a:endParaRPr lang="en-US" altLang="en-US"/>
          </a:p>
        </p:txBody>
      </p:sp>
    </p:spTree>
    <p:extLst>
      <p:ext uri="{BB962C8B-B14F-4D97-AF65-F5344CB8AC3E}">
        <p14:creationId xmlns:p14="http://schemas.microsoft.com/office/powerpoint/2010/main" val="23336887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9AE14CD-793E-41CE-A8D1-6FC0A3A374B6}" type="slidenum">
              <a:rPr lang="en-US" altLang="en-US"/>
              <a:pPr>
                <a:defRPr/>
              </a:pPr>
              <a:t>‹#›</a:t>
            </a:fld>
            <a:endParaRPr lang="en-US" altLang="en-US"/>
          </a:p>
        </p:txBody>
      </p:sp>
    </p:spTree>
    <p:extLst>
      <p:ext uri="{BB962C8B-B14F-4D97-AF65-F5344CB8AC3E}">
        <p14:creationId xmlns:p14="http://schemas.microsoft.com/office/powerpoint/2010/main" val="3738581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9266F-8D14-4A3B-A52C-B0E494FC93C7}" type="slidenum">
              <a:rPr lang="en-US" altLang="en-US"/>
              <a:pPr>
                <a:defRPr/>
              </a:pPr>
              <a:t>‹#›</a:t>
            </a:fld>
            <a:endParaRPr lang="en-US" altLang="en-US"/>
          </a:p>
        </p:txBody>
      </p:sp>
    </p:spTree>
    <p:extLst>
      <p:ext uri="{BB962C8B-B14F-4D97-AF65-F5344CB8AC3E}">
        <p14:creationId xmlns:p14="http://schemas.microsoft.com/office/powerpoint/2010/main" val="2128702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B6B54E7-68EC-4AC4-BEEE-8B370EED4CFC}" type="slidenum">
              <a:rPr lang="en-US" altLang="en-US"/>
              <a:pPr>
                <a:defRPr/>
              </a:pPr>
              <a:t>‹#›</a:t>
            </a:fld>
            <a:endParaRPr lang="en-US" altLang="en-US"/>
          </a:p>
        </p:txBody>
      </p:sp>
    </p:spTree>
    <p:extLst>
      <p:ext uri="{BB962C8B-B14F-4D97-AF65-F5344CB8AC3E}">
        <p14:creationId xmlns:p14="http://schemas.microsoft.com/office/powerpoint/2010/main" val="336482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1F6C143-0FC1-47FA-9045-9A541CB46282}" type="slidenum">
              <a:rPr lang="en-US" altLang="en-US"/>
              <a:pPr>
                <a:defRPr/>
              </a:pPr>
              <a:t>‹#›</a:t>
            </a:fld>
            <a:endParaRPr lang="en-US" altLang="en-US"/>
          </a:p>
        </p:txBody>
      </p:sp>
    </p:spTree>
    <p:extLst>
      <p:ext uri="{BB962C8B-B14F-4D97-AF65-F5344CB8AC3E}">
        <p14:creationId xmlns:p14="http://schemas.microsoft.com/office/powerpoint/2010/main" val="3568222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A678426-5FEC-4D45-A6E5-EFF9CD8310F1}" type="slidenum">
              <a:rPr lang="en-US" altLang="en-US"/>
              <a:pPr>
                <a:defRPr/>
              </a:pPr>
              <a:t>‹#›</a:t>
            </a:fld>
            <a:endParaRPr lang="en-US" altLang="en-US"/>
          </a:p>
        </p:txBody>
      </p:sp>
    </p:spTree>
    <p:extLst>
      <p:ext uri="{BB962C8B-B14F-4D97-AF65-F5344CB8AC3E}">
        <p14:creationId xmlns:p14="http://schemas.microsoft.com/office/powerpoint/2010/main" val="1278361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05BC646-95F7-4C96-AC48-62E2E23EE95F}" type="slidenum">
              <a:rPr lang="en-US" altLang="en-US"/>
              <a:pPr>
                <a:defRPr/>
              </a:pPr>
              <a:t>‹#›</a:t>
            </a:fld>
            <a:endParaRPr lang="en-US" altLang="en-US"/>
          </a:p>
        </p:txBody>
      </p:sp>
    </p:spTree>
    <p:extLst>
      <p:ext uri="{BB962C8B-B14F-4D97-AF65-F5344CB8AC3E}">
        <p14:creationId xmlns:p14="http://schemas.microsoft.com/office/powerpoint/2010/main" val="3531282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DF2D088-FF24-4309-9275-A98D890D2F57}" type="slidenum">
              <a:rPr lang="en-US" altLang="en-US"/>
              <a:pPr>
                <a:defRPr/>
              </a:pPr>
              <a:t>‹#›</a:t>
            </a:fld>
            <a:endParaRPr lang="en-US" altLang="en-US"/>
          </a:p>
        </p:txBody>
      </p:sp>
    </p:spTree>
    <p:extLst>
      <p:ext uri="{BB962C8B-B14F-4D97-AF65-F5344CB8AC3E}">
        <p14:creationId xmlns:p14="http://schemas.microsoft.com/office/powerpoint/2010/main" val="101183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5624073-C0AB-425E-833F-64C7A9F30F04}" type="slidenum">
              <a:rPr lang="en-US" altLang="en-US"/>
              <a:pPr>
                <a:defRPr/>
              </a:pPr>
              <a:t>‹#›</a:t>
            </a:fld>
            <a:endParaRPr lang="en-US" altLang="en-US"/>
          </a:p>
        </p:txBody>
      </p:sp>
    </p:spTree>
    <p:extLst>
      <p:ext uri="{BB962C8B-B14F-4D97-AF65-F5344CB8AC3E}">
        <p14:creationId xmlns:p14="http://schemas.microsoft.com/office/powerpoint/2010/main" val="3331851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3D1BB4D-4494-4E2D-87A0-9C0C0ACB35E7}" type="slidenum">
              <a:rPr lang="en-US" altLang="en-US"/>
              <a:pPr>
                <a:defRPr/>
              </a:pPr>
              <a:t>‹#›</a:t>
            </a:fld>
            <a:endParaRPr lang="en-US" altLang="en-US"/>
          </a:p>
        </p:txBody>
      </p:sp>
    </p:spTree>
    <p:extLst>
      <p:ext uri="{BB962C8B-B14F-4D97-AF65-F5344CB8AC3E}">
        <p14:creationId xmlns:p14="http://schemas.microsoft.com/office/powerpoint/2010/main" val="3736128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0"/>
            <a:ext cx="1952625" cy="686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3"/>
          <p:cNvSpPr>
            <a:spLocks noChangeArrowheads="1"/>
          </p:cNvSpPr>
          <p:nvPr userDrawn="1"/>
        </p:nvSpPr>
        <p:spPr bwMode="auto">
          <a:xfrm>
            <a:off x="1600200" y="0"/>
            <a:ext cx="7543800" cy="6858000"/>
          </a:xfrm>
          <a:prstGeom prst="rect">
            <a:avLst/>
          </a:prstGeom>
          <a:solidFill>
            <a:schemeClr val="bg1"/>
          </a:solidFill>
          <a:ln>
            <a:noFill/>
          </a:ln>
          <a:effectLst/>
          <a:extLst>
            <a:ext uri="{91240B29-F687-4F45-9708-019B960494DF}">
              <a14:hiddenLine xmlns:a14="http://schemas.microsoft.com/office/drawing/2010/main" w="9525">
                <a:solidFill>
                  <a:srgbClr val="CCCC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mtClean="0"/>
          </a:p>
        </p:txBody>
      </p:sp>
      <p:sp>
        <p:nvSpPr>
          <p:cNvPr id="1028"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9"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9CC31F97-1E2D-4388-A9F1-A892605B8F9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03"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Lst>
  <p:txStyles>
    <p:titleStyle>
      <a:lvl1pPr algn="ctr" rtl="0" eaLnBrk="0" fontAlgn="base" hangingPunct="0">
        <a:spcBef>
          <a:spcPct val="0"/>
        </a:spcBef>
        <a:spcAft>
          <a:spcPct val="0"/>
        </a:spcAft>
        <a:defRPr sz="4400">
          <a:solidFill>
            <a:schemeClr val="bg2"/>
          </a:solidFill>
          <a:latin typeface="+mj-lt"/>
          <a:ea typeface="+mj-ea"/>
          <a:cs typeface="+mj-cs"/>
        </a:defRPr>
      </a:lvl1pPr>
      <a:lvl2pPr algn="ctr" rtl="0" eaLnBrk="0" fontAlgn="base" hangingPunct="0">
        <a:spcBef>
          <a:spcPct val="0"/>
        </a:spcBef>
        <a:spcAft>
          <a:spcPct val="0"/>
        </a:spcAft>
        <a:defRPr sz="4400">
          <a:solidFill>
            <a:schemeClr val="bg2"/>
          </a:solidFill>
          <a:latin typeface="Arial" charset="0"/>
        </a:defRPr>
      </a:lvl2pPr>
      <a:lvl3pPr algn="ctr" rtl="0" eaLnBrk="0" fontAlgn="base" hangingPunct="0">
        <a:spcBef>
          <a:spcPct val="0"/>
        </a:spcBef>
        <a:spcAft>
          <a:spcPct val="0"/>
        </a:spcAft>
        <a:defRPr sz="4400">
          <a:solidFill>
            <a:schemeClr val="bg2"/>
          </a:solidFill>
          <a:latin typeface="Arial" charset="0"/>
        </a:defRPr>
      </a:lvl3pPr>
      <a:lvl4pPr algn="ctr" rtl="0" eaLnBrk="0" fontAlgn="base" hangingPunct="0">
        <a:spcBef>
          <a:spcPct val="0"/>
        </a:spcBef>
        <a:spcAft>
          <a:spcPct val="0"/>
        </a:spcAft>
        <a:defRPr sz="4400">
          <a:solidFill>
            <a:schemeClr val="bg2"/>
          </a:solidFill>
          <a:latin typeface="Arial" charset="0"/>
        </a:defRPr>
      </a:lvl4pPr>
      <a:lvl5pPr algn="ctr" rtl="0" eaLnBrk="0" fontAlgn="base" hangingPunct="0">
        <a:spcBef>
          <a:spcPct val="0"/>
        </a:spcBef>
        <a:spcAft>
          <a:spcPct val="0"/>
        </a:spcAft>
        <a:defRPr sz="4400">
          <a:solidFill>
            <a:schemeClr val="bg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123" name="Text Box 58"/>
          <p:cNvSpPr txBox="1">
            <a:spLocks noChangeArrowheads="1"/>
          </p:cNvSpPr>
          <p:nvPr/>
        </p:nvSpPr>
        <p:spPr bwMode="auto">
          <a:xfrm>
            <a:off x="898525" y="30146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124" name="Rectangle 62"/>
          <p:cNvSpPr>
            <a:spLocks noChangeArrowheads="1"/>
          </p:cNvSpPr>
          <p:nvPr/>
        </p:nvSpPr>
        <p:spPr bwMode="auto">
          <a:xfrm>
            <a:off x="3419475" y="5516563"/>
            <a:ext cx="5535613"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4800" b="1">
                <a:solidFill>
                  <a:srgbClr val="191919"/>
                </a:solidFill>
              </a:rPr>
              <a:t>PowerPoint </a:t>
            </a:r>
            <a:r>
              <a:rPr lang="en-US" altLang="en-US" sz="4800">
                <a:solidFill>
                  <a:srgbClr val="191919"/>
                </a:solidFill>
              </a:rPr>
              <a:t>project</a:t>
            </a:r>
            <a:endParaRPr lang="en-US" altLang="en-US" sz="6600">
              <a:solidFill>
                <a:srgbClr val="191919"/>
              </a:solidFill>
            </a:endParaRPr>
          </a:p>
        </p:txBody>
      </p:sp>
      <p:sp>
        <p:nvSpPr>
          <p:cNvPr id="5125" name="Rectangle 63"/>
          <p:cNvSpPr>
            <a:spLocks noChangeArrowheads="1"/>
          </p:cNvSpPr>
          <p:nvPr/>
        </p:nvSpPr>
        <p:spPr bwMode="auto">
          <a:xfrm>
            <a:off x="3432175" y="6340475"/>
            <a:ext cx="3751263"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chemeClr val="bg1"/>
                </a:solidFill>
              </a:rPr>
              <a:t>PowerPoint</a:t>
            </a:r>
            <a:r>
              <a:rPr lang="en-US" altLang="en-US" sz="1800"/>
              <a:t> </a:t>
            </a:r>
            <a:r>
              <a:rPr lang="en-US" altLang="en-US" sz="1800">
                <a:solidFill>
                  <a:srgbClr val="191919"/>
                </a:solidFill>
              </a:rPr>
              <a:t>England flag template</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0" name="Object 3"/>
          <p:cNvGraphicFramePr>
            <a:graphicFrameLocks noChangeAspect="1"/>
          </p:cNvGraphicFramePr>
          <p:nvPr>
            <p:ph type="chart" idx="1"/>
          </p:nvPr>
        </p:nvGraphicFramePr>
        <p:xfrm>
          <a:off x="2819400" y="1362075"/>
          <a:ext cx="5067300" cy="4044950"/>
        </p:xfrm>
        <a:graphic>
          <a:graphicData uri="http://schemas.openxmlformats.org/presentationml/2006/ole">
            <mc:AlternateContent xmlns:mc="http://schemas.openxmlformats.org/markup-compatibility/2006">
              <mc:Choice xmlns:v="urn:schemas-microsoft-com:vml" Requires="v">
                <p:oleObj spid="_x0000_s7172" name="Chart" r:id="rId4" imgW="12407900" imgH="9906000" progId="MSGraph.Chart.8">
                  <p:embed followColorScheme="full"/>
                </p:oleObj>
              </mc:Choice>
              <mc:Fallback>
                <p:oleObj name="Chart" r:id="rId4" imgW="12407900" imgH="99060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19400" y="1362075"/>
                        <a:ext cx="5067300" cy="4044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7171" name="Text Box 33"/>
          <p:cNvSpPr txBox="1">
            <a:spLocks noChangeArrowheads="1"/>
          </p:cNvSpPr>
          <p:nvPr/>
        </p:nvSpPr>
        <p:spPr bwMode="auto">
          <a:xfrm>
            <a:off x="3886200" y="5638800"/>
            <a:ext cx="3505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PowerPoint</a:t>
            </a:r>
            <a:r>
              <a:rPr lang="en-US" altLang="en-US" sz="1800"/>
              <a:t> chart object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31" descr="phoneclos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2538" y="1196975"/>
            <a:ext cx="6002337" cy="3935413"/>
          </a:xfrm>
          <a:prstGeom prst="rect">
            <a:avLst/>
          </a:prstGeom>
          <a:solidFill>
            <a:srgbClr val="CCCCCC"/>
          </a:solidFill>
          <a:ln w="9525">
            <a:solidFill>
              <a:srgbClr val="CCCCCC"/>
            </a:solidFill>
            <a:miter lim="800000"/>
            <a:headEnd/>
            <a:tailEnd/>
          </a:ln>
        </p:spPr>
      </p:pic>
      <p:sp>
        <p:nvSpPr>
          <p:cNvPr id="9219" name="Rectangle 37"/>
          <p:cNvSpPr>
            <a:spLocks noChangeArrowheads="1"/>
          </p:cNvSpPr>
          <p:nvPr/>
        </p:nvSpPr>
        <p:spPr bwMode="auto">
          <a:xfrm>
            <a:off x="4170363" y="5638800"/>
            <a:ext cx="276383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PowerPoint</a:t>
            </a:r>
            <a:r>
              <a:rPr lang="en-US" altLang="en-US" sz="1800"/>
              <a:t> picture page</a:t>
            </a:r>
          </a:p>
        </p:txBody>
      </p:sp>
      <p:pic>
        <p:nvPicPr>
          <p:cNvPr id="9220" name="Picture 38" descr="autumleaves"/>
          <p:cNvPicPr>
            <a:picLocks noChangeAspect="1" noChangeArrowheads="1"/>
          </p:cNvPicPr>
          <p:nvPr/>
        </p:nvPicPr>
        <p:blipFill>
          <a:blip r:embed="rId4">
            <a:extLst>
              <a:ext uri="{28A0092B-C50C-407E-A947-70E740481C1C}">
                <a14:useLocalDpi xmlns:a14="http://schemas.microsoft.com/office/drawing/2010/main" val="0"/>
              </a:ext>
            </a:extLst>
          </a:blip>
          <a:srcRect t="21286"/>
          <a:stretch>
            <a:fillRect/>
          </a:stretch>
        </p:blipFill>
        <p:spPr bwMode="auto">
          <a:xfrm>
            <a:off x="2522538" y="1196975"/>
            <a:ext cx="6002337" cy="3935413"/>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sz="half" idx="1"/>
          </p:nvPr>
        </p:nvSpPr>
        <p:spPr>
          <a:xfrm>
            <a:off x="1676400" y="1176338"/>
            <a:ext cx="4953000" cy="3700462"/>
          </a:xfrm>
        </p:spPr>
        <p:txBody>
          <a:bodyPr/>
          <a:lstStyle/>
          <a:p>
            <a:pPr eaLnBrk="1" hangingPunct="1"/>
            <a:r>
              <a:rPr lang="en-GB" altLang="en-US" sz="2800" smtClean="0"/>
              <a:t>Bullet points are like this </a:t>
            </a:r>
          </a:p>
          <a:p>
            <a:pPr eaLnBrk="1" hangingPunct="1">
              <a:buFontTx/>
              <a:buNone/>
            </a:pPr>
            <a:r>
              <a:rPr lang="en-GB" altLang="en-US" sz="2800" smtClean="0"/>
              <a:t>   Text and lines are like this</a:t>
            </a:r>
          </a:p>
          <a:p>
            <a:pPr eaLnBrk="1" hangingPunct="1">
              <a:buFontTx/>
              <a:buNone/>
            </a:pPr>
            <a:r>
              <a:rPr lang="en-GB" altLang="en-US" sz="2800" smtClean="0">
                <a:solidFill>
                  <a:schemeClr val="hlink"/>
                </a:solidFill>
              </a:rPr>
              <a:t>   </a:t>
            </a:r>
            <a:r>
              <a:rPr lang="en-GB" altLang="en-US" sz="2800" u="sng" smtClean="0">
                <a:solidFill>
                  <a:schemeClr val="hlink"/>
                </a:solidFill>
              </a:rPr>
              <a:t>Hyperlinks like this</a:t>
            </a:r>
          </a:p>
          <a:p>
            <a:pPr eaLnBrk="1" hangingPunct="1">
              <a:buFontTx/>
              <a:buNone/>
            </a:pPr>
            <a:r>
              <a:rPr lang="en-GB" altLang="en-US" sz="2800" smtClean="0">
                <a:solidFill>
                  <a:schemeClr val="folHlink"/>
                </a:solidFill>
              </a:rPr>
              <a:t>   </a:t>
            </a:r>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47" name="Group 59"/>
          <p:cNvGraphicFramePr>
            <a:graphicFrameLocks noGrp="1"/>
          </p:cNvGraphicFramePr>
          <p:nvPr>
            <p:ph sz="half" idx="2"/>
          </p:nvPr>
        </p:nvGraphicFramePr>
        <p:xfrm>
          <a:off x="5257800" y="3605213"/>
          <a:ext cx="3581400" cy="1727200"/>
        </p:xfrm>
        <a:graphic>
          <a:graphicData uri="http://schemas.openxmlformats.org/drawingml/2006/table">
            <a:tbl>
              <a:tblPr/>
              <a:tblGrid>
                <a:gridCol w="895350"/>
                <a:gridCol w="895350"/>
                <a:gridCol w="895350"/>
                <a:gridCol w="895350"/>
              </a:tblGrid>
              <a:tr h="863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Table</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r>
              <a:tr h="863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r>
            </a:tbl>
          </a:graphicData>
        </a:graphic>
      </p:graphicFrame>
      <p:sp>
        <p:nvSpPr>
          <p:cNvPr id="11284" name="Rectangle 16"/>
          <p:cNvSpPr>
            <a:spLocks noChangeArrowheads="1"/>
          </p:cNvSpPr>
          <p:nvPr/>
        </p:nvSpPr>
        <p:spPr bwMode="auto">
          <a:xfrm>
            <a:off x="2057400" y="3605213"/>
            <a:ext cx="2819400" cy="1728787"/>
          </a:xfrm>
          <a:prstGeom prst="rect">
            <a:avLst/>
          </a:prstGeom>
          <a:solidFill>
            <a:schemeClr val="accent1">
              <a:alpha val="38039"/>
            </a:schemeClr>
          </a:solidFill>
          <a:ln w="9525">
            <a:solidFill>
              <a:schemeClr val="tx1"/>
            </a:solidFill>
            <a:miter lim="800000"/>
            <a:headEnd/>
            <a:tailEnd/>
          </a:ln>
          <a:effectLst/>
          <a:extLst>
            <a:ext uri="{AF507438-7753-43E0-B8FC-AC1667EBCBE1}">
              <a14:hiddenEffects xmlns:a14="http://schemas.microsoft.com/office/drawing/2010/main">
                <a:effectLst>
                  <a:outerShdw dist="101600" dir="2700000" algn="ctr" rotWithShape="0">
                    <a:schemeClr val="bg2">
                      <a:alpha val="50000"/>
                    </a:schemeClr>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a:t>Text box</a:t>
            </a:r>
          </a:p>
        </p:txBody>
      </p:sp>
      <p:sp>
        <p:nvSpPr>
          <p:cNvPr id="11285" name="Rectangle 45"/>
          <p:cNvSpPr>
            <a:spLocks noChangeArrowheads="1"/>
          </p:cNvSpPr>
          <p:nvPr/>
        </p:nvSpPr>
        <p:spPr bwMode="auto">
          <a:xfrm>
            <a:off x="2057400" y="6248400"/>
            <a:ext cx="37925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PowerPoint</a:t>
            </a:r>
            <a:r>
              <a:rPr lang="en-US" altLang="en-US" sz="1800"/>
              <a:t> styles, tables and links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331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3316" name="Text Box 4"/>
          <p:cNvSpPr txBox="1">
            <a:spLocks noChangeArrowheads="1"/>
          </p:cNvSpPr>
          <p:nvPr/>
        </p:nvSpPr>
        <p:spPr bwMode="auto">
          <a:xfrm>
            <a:off x="1979613"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2000" b="1">
                <a:cs typeface="Arial" panose="020B0604020202020204" pitchFamily="34" charset="0"/>
              </a:rPr>
              <a:t>You are free to use these templates for your personal and business presentations.</a:t>
            </a:r>
          </a:p>
        </p:txBody>
      </p:sp>
      <p:sp>
        <p:nvSpPr>
          <p:cNvPr id="13317" name="Text Box 5"/>
          <p:cNvSpPr txBox="1">
            <a:spLocks noChangeArrowheads="1"/>
          </p:cNvSpPr>
          <p:nvPr/>
        </p:nvSpPr>
        <p:spPr bwMode="auto">
          <a:xfrm>
            <a:off x="1979613"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a:cs typeface="Arial" panose="020B0604020202020204" pitchFamily="34" charset="0"/>
            </a:endParaRPr>
          </a:p>
        </p:txBody>
      </p:sp>
      <p:sp>
        <p:nvSpPr>
          <p:cNvPr id="13318" name="Text Box 6"/>
          <p:cNvSpPr txBox="1">
            <a:spLocks noChangeArrowheads="1"/>
          </p:cNvSpPr>
          <p:nvPr/>
        </p:nvSpPr>
        <p:spPr bwMode="auto">
          <a:xfrm>
            <a:off x="5324475"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3319" name="Text Box 7"/>
          <p:cNvSpPr txBox="1">
            <a:spLocks noChangeArrowheads="1"/>
          </p:cNvSpPr>
          <p:nvPr/>
        </p:nvSpPr>
        <p:spPr bwMode="auto">
          <a:xfrm>
            <a:off x="1871663"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lvl="1" algn="ctr" eaLnBrk="1" hangingPunct="1">
              <a:lnSpc>
                <a:spcPct val="90000"/>
              </a:lnSpc>
              <a:buClr>
                <a:schemeClr val="accent1"/>
              </a:buClr>
              <a:buFontTx/>
              <a:buNone/>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3320" name="Text Box 8"/>
          <p:cNvSpPr txBox="1">
            <a:spLocks noChangeArrowheads="1"/>
          </p:cNvSpPr>
          <p:nvPr/>
        </p:nvSpPr>
        <p:spPr bwMode="auto">
          <a:xfrm>
            <a:off x="1979613"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4C4C4C"/>
      </a:dk1>
      <a:lt1>
        <a:srgbClr val="FFFFFF"/>
      </a:lt1>
      <a:dk2>
        <a:srgbClr val="66CCFF"/>
      </a:dk2>
      <a:lt2>
        <a:srgbClr val="666666"/>
      </a:lt2>
      <a:accent1>
        <a:srgbClr val="CCCCCC"/>
      </a:accent1>
      <a:accent2>
        <a:srgbClr val="0080FF"/>
      </a:accent2>
      <a:accent3>
        <a:srgbClr val="FFFFFF"/>
      </a:accent3>
      <a:accent4>
        <a:srgbClr val="404040"/>
      </a:accent4>
      <a:accent5>
        <a:srgbClr val="E2E2E2"/>
      </a:accent5>
      <a:accent6>
        <a:srgbClr val="0073E7"/>
      </a:accent6>
      <a:hlink>
        <a:srgbClr val="666666"/>
      </a:hlink>
      <a:folHlink>
        <a:srgbClr val="E32941"/>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1917</TotalTime>
  <Words>209</Words>
  <Application>Microsoft Office PowerPoint</Application>
  <PresentationFormat>On-screen Show (4:3)</PresentationFormat>
  <Paragraphs>28</Paragraphs>
  <Slides>5</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9" baseType="lpstr">
      <vt:lpstr>Arial</vt:lpstr>
      <vt:lpstr>Wingdings</vt:lpstr>
      <vt:lpstr>Default Design</vt:lpstr>
      <vt:lpstr>Microsoft Graph Chart</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British Flag powerpoint template</dc:title>
  <dc:creator>Presentation Magazine</dc:creator>
  <cp:lastModifiedBy>Jonty Pearce</cp:lastModifiedBy>
  <cp:revision>88</cp:revision>
  <dcterms:modified xsi:type="dcterms:W3CDTF">2015-02-22T11:14:41Z</dcterms:modified>
</cp:coreProperties>
</file>