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12CDF3F-E067-45E6-BF3E-345EAB5AC0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6661B2-5312-4BA8-AA3C-F051207F10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69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79873CF-A9C4-47B8-87B9-5BA8A201D7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890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A9D3F9-A279-41C3-9014-231EC8926DE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6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7FBDD6-FF06-4E74-9F06-27CC9660047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0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534F7F-117A-4783-B327-C256F4E2431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4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8F7A22-9025-4DBB-9FE9-B2D8521EAA3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78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D0854C-D6B3-46BD-8E80-71A080873BF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07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388475-F769-4CDB-A139-48F32185A5C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87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0C11FE-DEA0-4738-BF0E-959C862BFBB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81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970957-E95D-41DE-9C01-CF461EA252F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66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Freeform 122"/>
          <p:cNvSpPr>
            <a:spLocks/>
          </p:cNvSpPr>
          <p:nvPr userDrawn="1"/>
        </p:nvSpPr>
        <p:spPr bwMode="auto">
          <a:xfrm>
            <a:off x="3074988" y="2328863"/>
            <a:ext cx="1352550" cy="3751262"/>
          </a:xfrm>
          <a:custGeom>
            <a:avLst/>
            <a:gdLst>
              <a:gd name="T0" fmla="*/ 2147483646 w 6132"/>
              <a:gd name="T1" fmla="*/ 2147483646 h 16980"/>
              <a:gd name="T2" fmla="*/ 2147483646 w 6132"/>
              <a:gd name="T3" fmla="*/ 2147483646 h 16980"/>
              <a:gd name="T4" fmla="*/ 2147483646 w 6132"/>
              <a:gd name="T5" fmla="*/ 2147483646 h 16980"/>
              <a:gd name="T6" fmla="*/ 2147483646 w 6132"/>
              <a:gd name="T7" fmla="*/ 2147483646 h 16980"/>
              <a:gd name="T8" fmla="*/ 2147483646 w 6132"/>
              <a:gd name="T9" fmla="*/ 2147483646 h 16980"/>
              <a:gd name="T10" fmla="*/ 2147483646 w 6132"/>
              <a:gd name="T11" fmla="*/ 2147483646 h 16980"/>
              <a:gd name="T12" fmla="*/ 2147483646 w 6132"/>
              <a:gd name="T13" fmla="*/ 2147483646 h 16980"/>
              <a:gd name="T14" fmla="*/ 2147483646 w 6132"/>
              <a:gd name="T15" fmla="*/ 2147483646 h 16980"/>
              <a:gd name="T16" fmla="*/ 2147483646 w 6132"/>
              <a:gd name="T17" fmla="*/ 2147483646 h 16980"/>
              <a:gd name="T18" fmla="*/ 2147483646 w 6132"/>
              <a:gd name="T19" fmla="*/ 2147483646 h 16980"/>
              <a:gd name="T20" fmla="*/ 2147483646 w 6132"/>
              <a:gd name="T21" fmla="*/ 2147483646 h 16980"/>
              <a:gd name="T22" fmla="*/ 2147483646 w 6132"/>
              <a:gd name="T23" fmla="*/ 2147483646 h 16980"/>
              <a:gd name="T24" fmla="*/ 2147483646 w 6132"/>
              <a:gd name="T25" fmla="*/ 2147483646 h 16980"/>
              <a:gd name="T26" fmla="*/ 2147483646 w 6132"/>
              <a:gd name="T27" fmla="*/ 2147483646 h 16980"/>
              <a:gd name="T28" fmla="*/ 2147483646 w 6132"/>
              <a:gd name="T29" fmla="*/ 2147483646 h 16980"/>
              <a:gd name="T30" fmla="*/ 2147483646 w 6132"/>
              <a:gd name="T31" fmla="*/ 2147483646 h 16980"/>
              <a:gd name="T32" fmla="*/ 2147483646 w 6132"/>
              <a:gd name="T33" fmla="*/ 2147483646 h 16980"/>
              <a:gd name="T34" fmla="*/ 2147483646 w 6132"/>
              <a:gd name="T35" fmla="*/ 2147483646 h 16980"/>
              <a:gd name="T36" fmla="*/ 2147483646 w 6132"/>
              <a:gd name="T37" fmla="*/ 2147483646 h 16980"/>
              <a:gd name="T38" fmla="*/ 2147483646 w 6132"/>
              <a:gd name="T39" fmla="*/ 2147483646 h 16980"/>
              <a:gd name="T40" fmla="*/ 2147483646 w 6132"/>
              <a:gd name="T41" fmla="*/ 2147483646 h 16980"/>
              <a:gd name="T42" fmla="*/ 2147483646 w 6132"/>
              <a:gd name="T43" fmla="*/ 2147483646 h 16980"/>
              <a:gd name="T44" fmla="*/ 2147483646 w 6132"/>
              <a:gd name="T45" fmla="*/ 2147483646 h 16980"/>
              <a:gd name="T46" fmla="*/ 2147483646 w 6132"/>
              <a:gd name="T47" fmla="*/ 2147483646 h 16980"/>
              <a:gd name="T48" fmla="*/ 2147483646 w 6132"/>
              <a:gd name="T49" fmla="*/ 2147483646 h 16980"/>
              <a:gd name="T50" fmla="*/ 2147483646 w 6132"/>
              <a:gd name="T51" fmla="*/ 2147483646 h 16980"/>
              <a:gd name="T52" fmla="*/ 2147483646 w 6132"/>
              <a:gd name="T53" fmla="*/ 2147483646 h 16980"/>
              <a:gd name="T54" fmla="*/ 2147483646 w 6132"/>
              <a:gd name="T55" fmla="*/ 2147483646 h 16980"/>
              <a:gd name="T56" fmla="*/ 2147483646 w 6132"/>
              <a:gd name="T57" fmla="*/ 2147483646 h 16980"/>
              <a:gd name="T58" fmla="*/ 2147483646 w 6132"/>
              <a:gd name="T59" fmla="*/ 2147483646 h 16980"/>
              <a:gd name="T60" fmla="*/ 2147483646 w 6132"/>
              <a:gd name="T61" fmla="*/ 2147483646 h 16980"/>
              <a:gd name="T62" fmla="*/ 2147483646 w 6132"/>
              <a:gd name="T63" fmla="*/ 2147483646 h 16980"/>
              <a:gd name="T64" fmla="*/ 2147483646 w 6132"/>
              <a:gd name="T65" fmla="*/ 2147483646 h 16980"/>
              <a:gd name="T66" fmla="*/ 2147483646 w 6132"/>
              <a:gd name="T67" fmla="*/ 2147483646 h 16980"/>
              <a:gd name="T68" fmla="*/ 2147483646 w 6132"/>
              <a:gd name="T69" fmla="*/ 2147483646 h 16980"/>
              <a:gd name="T70" fmla="*/ 2147483646 w 6132"/>
              <a:gd name="T71" fmla="*/ 2147483646 h 16980"/>
              <a:gd name="T72" fmla="*/ 2147483646 w 6132"/>
              <a:gd name="T73" fmla="*/ 2147483646 h 16980"/>
              <a:gd name="T74" fmla="*/ 2147483646 w 6132"/>
              <a:gd name="T75" fmla="*/ 2147483646 h 16980"/>
              <a:gd name="T76" fmla="*/ 2147483646 w 6132"/>
              <a:gd name="T77" fmla="*/ 2147483646 h 16980"/>
              <a:gd name="T78" fmla="*/ 2147483646 w 6132"/>
              <a:gd name="T79" fmla="*/ 2147483646 h 16980"/>
              <a:gd name="T80" fmla="*/ 2147483646 w 6132"/>
              <a:gd name="T81" fmla="*/ 2147483646 h 16980"/>
              <a:gd name="T82" fmla="*/ 2147483646 w 6132"/>
              <a:gd name="T83" fmla="*/ 2147483646 h 16980"/>
              <a:gd name="T84" fmla="*/ 2147483646 w 6132"/>
              <a:gd name="T85" fmla="*/ 2147483646 h 16980"/>
              <a:gd name="T86" fmla="*/ 2147483646 w 6132"/>
              <a:gd name="T87" fmla="*/ 2147483646 h 16980"/>
              <a:gd name="T88" fmla="*/ 2147483646 w 6132"/>
              <a:gd name="T89" fmla="*/ 2147483646 h 16980"/>
              <a:gd name="T90" fmla="*/ 2147483646 w 6132"/>
              <a:gd name="T91" fmla="*/ 2147483646 h 16980"/>
              <a:gd name="T92" fmla="*/ 2147483646 w 6132"/>
              <a:gd name="T93" fmla="*/ 2147483646 h 16980"/>
              <a:gd name="T94" fmla="*/ 2147483646 w 6132"/>
              <a:gd name="T95" fmla="*/ 2147483646 h 16980"/>
              <a:gd name="T96" fmla="*/ 2147483646 w 6132"/>
              <a:gd name="T97" fmla="*/ 2147483646 h 16980"/>
              <a:gd name="T98" fmla="*/ 2147483646 w 6132"/>
              <a:gd name="T99" fmla="*/ 2147483646 h 16980"/>
              <a:gd name="T100" fmla="*/ 2147483646 w 6132"/>
              <a:gd name="T101" fmla="*/ 2147483646 h 16980"/>
              <a:gd name="T102" fmla="*/ 2147483646 w 6132"/>
              <a:gd name="T103" fmla="*/ 2147483646 h 16980"/>
              <a:gd name="T104" fmla="*/ 2147483646 w 6132"/>
              <a:gd name="T105" fmla="*/ 2147483646 h 16980"/>
              <a:gd name="T106" fmla="*/ 2147483646 w 6132"/>
              <a:gd name="T107" fmla="*/ 2147483646 h 16980"/>
              <a:gd name="T108" fmla="*/ 2147483646 w 6132"/>
              <a:gd name="T109" fmla="*/ 2147483646 h 16980"/>
              <a:gd name="T110" fmla="*/ 2147483646 w 6132"/>
              <a:gd name="T111" fmla="*/ 2147483646 h 16980"/>
              <a:gd name="T112" fmla="*/ 2147483646 w 6132"/>
              <a:gd name="T113" fmla="*/ 2147483646 h 16980"/>
              <a:gd name="T114" fmla="*/ 2147483646 w 6132"/>
              <a:gd name="T115" fmla="*/ 2147483646 h 16980"/>
              <a:gd name="T116" fmla="*/ 2147483646 w 6132"/>
              <a:gd name="T117" fmla="*/ 2147483646 h 16980"/>
              <a:gd name="T118" fmla="*/ 2147483646 w 6132"/>
              <a:gd name="T119" fmla="*/ 2147483646 h 16980"/>
              <a:gd name="T120" fmla="*/ 2147483646 w 6132"/>
              <a:gd name="T121" fmla="*/ 2147483646 h 169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132" h="16980">
                <a:moveTo>
                  <a:pt x="3480" y="3522"/>
                </a:moveTo>
                <a:lnTo>
                  <a:pt x="4254" y="3522"/>
                </a:lnTo>
                <a:lnTo>
                  <a:pt x="4298" y="3522"/>
                </a:lnTo>
                <a:lnTo>
                  <a:pt x="4342" y="3524"/>
                </a:lnTo>
                <a:lnTo>
                  <a:pt x="4386" y="3527"/>
                </a:lnTo>
                <a:lnTo>
                  <a:pt x="4429" y="3531"/>
                </a:lnTo>
                <a:lnTo>
                  <a:pt x="4473" y="3536"/>
                </a:lnTo>
                <a:lnTo>
                  <a:pt x="4515" y="3543"/>
                </a:lnTo>
                <a:lnTo>
                  <a:pt x="4558" y="3551"/>
                </a:lnTo>
                <a:lnTo>
                  <a:pt x="4601" y="3560"/>
                </a:lnTo>
                <a:lnTo>
                  <a:pt x="4643" y="3570"/>
                </a:lnTo>
                <a:lnTo>
                  <a:pt x="4685" y="3582"/>
                </a:lnTo>
                <a:lnTo>
                  <a:pt x="4727" y="3595"/>
                </a:lnTo>
                <a:lnTo>
                  <a:pt x="4769" y="3609"/>
                </a:lnTo>
                <a:lnTo>
                  <a:pt x="4809" y="3624"/>
                </a:lnTo>
                <a:lnTo>
                  <a:pt x="4851" y="3640"/>
                </a:lnTo>
                <a:lnTo>
                  <a:pt x="4892" y="3658"/>
                </a:lnTo>
                <a:lnTo>
                  <a:pt x="4932" y="3676"/>
                </a:lnTo>
                <a:lnTo>
                  <a:pt x="4973" y="3696"/>
                </a:lnTo>
                <a:lnTo>
                  <a:pt x="5013" y="3717"/>
                </a:lnTo>
                <a:lnTo>
                  <a:pt x="5052" y="3739"/>
                </a:lnTo>
                <a:lnTo>
                  <a:pt x="5093" y="3763"/>
                </a:lnTo>
                <a:lnTo>
                  <a:pt x="5132" y="3788"/>
                </a:lnTo>
                <a:lnTo>
                  <a:pt x="5171" y="3814"/>
                </a:lnTo>
                <a:lnTo>
                  <a:pt x="5210" y="3842"/>
                </a:lnTo>
                <a:lnTo>
                  <a:pt x="5249" y="3870"/>
                </a:lnTo>
                <a:lnTo>
                  <a:pt x="5287" y="3900"/>
                </a:lnTo>
                <a:lnTo>
                  <a:pt x="5325" y="3931"/>
                </a:lnTo>
                <a:lnTo>
                  <a:pt x="5364" y="3963"/>
                </a:lnTo>
                <a:lnTo>
                  <a:pt x="5401" y="3997"/>
                </a:lnTo>
                <a:lnTo>
                  <a:pt x="5438" y="4031"/>
                </a:lnTo>
                <a:lnTo>
                  <a:pt x="5475" y="4067"/>
                </a:lnTo>
                <a:lnTo>
                  <a:pt x="5512" y="4104"/>
                </a:lnTo>
                <a:lnTo>
                  <a:pt x="5549" y="4142"/>
                </a:lnTo>
                <a:lnTo>
                  <a:pt x="5584" y="4181"/>
                </a:lnTo>
                <a:lnTo>
                  <a:pt x="5619" y="4220"/>
                </a:lnTo>
                <a:lnTo>
                  <a:pt x="5652" y="4260"/>
                </a:lnTo>
                <a:lnTo>
                  <a:pt x="5685" y="4300"/>
                </a:lnTo>
                <a:lnTo>
                  <a:pt x="5716" y="4339"/>
                </a:lnTo>
                <a:lnTo>
                  <a:pt x="5747" y="4379"/>
                </a:lnTo>
                <a:lnTo>
                  <a:pt x="5775" y="4420"/>
                </a:lnTo>
                <a:lnTo>
                  <a:pt x="5803" y="4460"/>
                </a:lnTo>
                <a:lnTo>
                  <a:pt x="5830" y="4502"/>
                </a:lnTo>
                <a:lnTo>
                  <a:pt x="5855" y="4543"/>
                </a:lnTo>
                <a:lnTo>
                  <a:pt x="5880" y="4585"/>
                </a:lnTo>
                <a:lnTo>
                  <a:pt x="5904" y="4626"/>
                </a:lnTo>
                <a:lnTo>
                  <a:pt x="5925" y="4667"/>
                </a:lnTo>
                <a:lnTo>
                  <a:pt x="5946" y="4710"/>
                </a:lnTo>
                <a:lnTo>
                  <a:pt x="5967" y="4752"/>
                </a:lnTo>
                <a:lnTo>
                  <a:pt x="5986" y="4795"/>
                </a:lnTo>
                <a:lnTo>
                  <a:pt x="6004" y="4838"/>
                </a:lnTo>
                <a:lnTo>
                  <a:pt x="6020" y="4880"/>
                </a:lnTo>
                <a:lnTo>
                  <a:pt x="6036" y="4924"/>
                </a:lnTo>
                <a:lnTo>
                  <a:pt x="6049" y="4967"/>
                </a:lnTo>
                <a:lnTo>
                  <a:pt x="6063" y="5011"/>
                </a:lnTo>
                <a:lnTo>
                  <a:pt x="6075" y="5055"/>
                </a:lnTo>
                <a:lnTo>
                  <a:pt x="6085" y="5100"/>
                </a:lnTo>
                <a:lnTo>
                  <a:pt x="6095" y="5144"/>
                </a:lnTo>
                <a:lnTo>
                  <a:pt x="6104" y="5189"/>
                </a:lnTo>
                <a:lnTo>
                  <a:pt x="6111" y="5234"/>
                </a:lnTo>
                <a:lnTo>
                  <a:pt x="6117" y="5280"/>
                </a:lnTo>
                <a:lnTo>
                  <a:pt x="6123" y="5324"/>
                </a:lnTo>
                <a:lnTo>
                  <a:pt x="6127" y="5370"/>
                </a:lnTo>
                <a:lnTo>
                  <a:pt x="6130" y="5417"/>
                </a:lnTo>
                <a:lnTo>
                  <a:pt x="6131" y="5463"/>
                </a:lnTo>
                <a:lnTo>
                  <a:pt x="6132" y="5509"/>
                </a:lnTo>
                <a:lnTo>
                  <a:pt x="6132" y="9605"/>
                </a:lnTo>
                <a:lnTo>
                  <a:pt x="6132" y="9643"/>
                </a:lnTo>
                <a:lnTo>
                  <a:pt x="6130" y="9682"/>
                </a:lnTo>
                <a:lnTo>
                  <a:pt x="6129" y="9719"/>
                </a:lnTo>
                <a:lnTo>
                  <a:pt x="6126" y="9756"/>
                </a:lnTo>
                <a:lnTo>
                  <a:pt x="6122" y="9793"/>
                </a:lnTo>
                <a:lnTo>
                  <a:pt x="6117" y="9829"/>
                </a:lnTo>
                <a:lnTo>
                  <a:pt x="6112" y="9866"/>
                </a:lnTo>
                <a:lnTo>
                  <a:pt x="6107" y="9901"/>
                </a:lnTo>
                <a:lnTo>
                  <a:pt x="6099" y="9937"/>
                </a:lnTo>
                <a:lnTo>
                  <a:pt x="6092" y="9972"/>
                </a:lnTo>
                <a:lnTo>
                  <a:pt x="6083" y="10007"/>
                </a:lnTo>
                <a:lnTo>
                  <a:pt x="6074" y="10041"/>
                </a:lnTo>
                <a:lnTo>
                  <a:pt x="6063" y="10075"/>
                </a:lnTo>
                <a:lnTo>
                  <a:pt x="6053" y="10109"/>
                </a:lnTo>
                <a:lnTo>
                  <a:pt x="6041" y="10142"/>
                </a:lnTo>
                <a:lnTo>
                  <a:pt x="6028" y="10175"/>
                </a:lnTo>
                <a:lnTo>
                  <a:pt x="6014" y="10208"/>
                </a:lnTo>
                <a:lnTo>
                  <a:pt x="6001" y="10241"/>
                </a:lnTo>
                <a:lnTo>
                  <a:pt x="5986" y="10273"/>
                </a:lnTo>
                <a:lnTo>
                  <a:pt x="5970" y="10305"/>
                </a:lnTo>
                <a:lnTo>
                  <a:pt x="5953" y="10335"/>
                </a:lnTo>
                <a:lnTo>
                  <a:pt x="5935" y="10366"/>
                </a:lnTo>
                <a:lnTo>
                  <a:pt x="5917" y="10397"/>
                </a:lnTo>
                <a:lnTo>
                  <a:pt x="5898" y="10428"/>
                </a:lnTo>
                <a:lnTo>
                  <a:pt x="5877" y="10458"/>
                </a:lnTo>
                <a:lnTo>
                  <a:pt x="5857" y="10487"/>
                </a:lnTo>
                <a:lnTo>
                  <a:pt x="5835" y="10517"/>
                </a:lnTo>
                <a:lnTo>
                  <a:pt x="5813" y="10546"/>
                </a:lnTo>
                <a:lnTo>
                  <a:pt x="5789" y="10575"/>
                </a:lnTo>
                <a:lnTo>
                  <a:pt x="5766" y="10603"/>
                </a:lnTo>
                <a:lnTo>
                  <a:pt x="5740" y="10632"/>
                </a:lnTo>
                <a:lnTo>
                  <a:pt x="5715" y="10660"/>
                </a:lnTo>
                <a:lnTo>
                  <a:pt x="5688" y="10687"/>
                </a:lnTo>
                <a:lnTo>
                  <a:pt x="5661" y="10714"/>
                </a:lnTo>
                <a:lnTo>
                  <a:pt x="5633" y="10739"/>
                </a:lnTo>
                <a:lnTo>
                  <a:pt x="5606" y="10765"/>
                </a:lnTo>
                <a:lnTo>
                  <a:pt x="5576" y="10790"/>
                </a:lnTo>
                <a:lnTo>
                  <a:pt x="5546" y="10814"/>
                </a:lnTo>
                <a:lnTo>
                  <a:pt x="5516" y="10838"/>
                </a:lnTo>
                <a:lnTo>
                  <a:pt x="5486" y="10860"/>
                </a:lnTo>
                <a:lnTo>
                  <a:pt x="5455" y="10883"/>
                </a:lnTo>
                <a:lnTo>
                  <a:pt x="5422" y="10905"/>
                </a:lnTo>
                <a:lnTo>
                  <a:pt x="5390" y="10925"/>
                </a:lnTo>
                <a:lnTo>
                  <a:pt x="5357" y="10947"/>
                </a:lnTo>
                <a:lnTo>
                  <a:pt x="5323" y="10966"/>
                </a:lnTo>
                <a:lnTo>
                  <a:pt x="5288" y="10985"/>
                </a:lnTo>
                <a:lnTo>
                  <a:pt x="5253" y="11004"/>
                </a:lnTo>
                <a:lnTo>
                  <a:pt x="5218" y="11022"/>
                </a:lnTo>
                <a:lnTo>
                  <a:pt x="5182" y="11039"/>
                </a:lnTo>
                <a:lnTo>
                  <a:pt x="5145" y="11056"/>
                </a:lnTo>
                <a:lnTo>
                  <a:pt x="5108" y="11072"/>
                </a:lnTo>
                <a:lnTo>
                  <a:pt x="5069" y="11087"/>
                </a:lnTo>
                <a:lnTo>
                  <a:pt x="5031" y="11102"/>
                </a:lnTo>
                <a:lnTo>
                  <a:pt x="4992" y="11117"/>
                </a:lnTo>
                <a:lnTo>
                  <a:pt x="4952" y="11130"/>
                </a:lnTo>
                <a:lnTo>
                  <a:pt x="4911" y="11143"/>
                </a:lnTo>
                <a:lnTo>
                  <a:pt x="4871" y="11155"/>
                </a:lnTo>
                <a:lnTo>
                  <a:pt x="4828" y="11167"/>
                </a:lnTo>
                <a:lnTo>
                  <a:pt x="4787" y="11178"/>
                </a:lnTo>
                <a:lnTo>
                  <a:pt x="4743" y="11189"/>
                </a:lnTo>
                <a:lnTo>
                  <a:pt x="4701" y="11199"/>
                </a:lnTo>
                <a:lnTo>
                  <a:pt x="4656" y="11208"/>
                </a:lnTo>
                <a:lnTo>
                  <a:pt x="4612" y="11217"/>
                </a:lnTo>
                <a:lnTo>
                  <a:pt x="4567" y="11225"/>
                </a:lnTo>
                <a:lnTo>
                  <a:pt x="4567" y="16980"/>
                </a:lnTo>
                <a:lnTo>
                  <a:pt x="1510" y="16980"/>
                </a:lnTo>
                <a:lnTo>
                  <a:pt x="1510" y="11225"/>
                </a:lnTo>
                <a:lnTo>
                  <a:pt x="1424" y="11201"/>
                </a:lnTo>
                <a:lnTo>
                  <a:pt x="1340" y="11175"/>
                </a:lnTo>
                <a:lnTo>
                  <a:pt x="1298" y="11161"/>
                </a:lnTo>
                <a:lnTo>
                  <a:pt x="1258" y="11148"/>
                </a:lnTo>
                <a:lnTo>
                  <a:pt x="1218" y="11134"/>
                </a:lnTo>
                <a:lnTo>
                  <a:pt x="1178" y="11120"/>
                </a:lnTo>
                <a:lnTo>
                  <a:pt x="1139" y="11105"/>
                </a:lnTo>
                <a:lnTo>
                  <a:pt x="1101" y="11089"/>
                </a:lnTo>
                <a:lnTo>
                  <a:pt x="1064" y="11074"/>
                </a:lnTo>
                <a:lnTo>
                  <a:pt x="1026" y="11058"/>
                </a:lnTo>
                <a:lnTo>
                  <a:pt x="990" y="11042"/>
                </a:lnTo>
                <a:lnTo>
                  <a:pt x="954" y="11025"/>
                </a:lnTo>
                <a:lnTo>
                  <a:pt x="918" y="11009"/>
                </a:lnTo>
                <a:lnTo>
                  <a:pt x="884" y="10991"/>
                </a:lnTo>
                <a:lnTo>
                  <a:pt x="849" y="10974"/>
                </a:lnTo>
                <a:lnTo>
                  <a:pt x="816" y="10956"/>
                </a:lnTo>
                <a:lnTo>
                  <a:pt x="782" y="10938"/>
                </a:lnTo>
                <a:lnTo>
                  <a:pt x="750" y="10920"/>
                </a:lnTo>
                <a:lnTo>
                  <a:pt x="719" y="10901"/>
                </a:lnTo>
                <a:lnTo>
                  <a:pt x="687" y="10882"/>
                </a:lnTo>
                <a:lnTo>
                  <a:pt x="656" y="10862"/>
                </a:lnTo>
                <a:lnTo>
                  <a:pt x="626" y="10841"/>
                </a:lnTo>
                <a:lnTo>
                  <a:pt x="596" y="10821"/>
                </a:lnTo>
                <a:lnTo>
                  <a:pt x="567" y="10801"/>
                </a:lnTo>
                <a:lnTo>
                  <a:pt x="539" y="10780"/>
                </a:lnTo>
                <a:lnTo>
                  <a:pt x="510" y="10758"/>
                </a:lnTo>
                <a:lnTo>
                  <a:pt x="484" y="10736"/>
                </a:lnTo>
                <a:lnTo>
                  <a:pt x="456" y="10714"/>
                </a:lnTo>
                <a:lnTo>
                  <a:pt x="431" y="10691"/>
                </a:lnTo>
                <a:lnTo>
                  <a:pt x="405" y="10668"/>
                </a:lnTo>
                <a:lnTo>
                  <a:pt x="380" y="10646"/>
                </a:lnTo>
                <a:lnTo>
                  <a:pt x="355" y="10622"/>
                </a:lnTo>
                <a:lnTo>
                  <a:pt x="332" y="10599"/>
                </a:lnTo>
                <a:lnTo>
                  <a:pt x="310" y="10576"/>
                </a:lnTo>
                <a:lnTo>
                  <a:pt x="289" y="10551"/>
                </a:lnTo>
                <a:lnTo>
                  <a:pt x="267" y="10528"/>
                </a:lnTo>
                <a:lnTo>
                  <a:pt x="247" y="10503"/>
                </a:lnTo>
                <a:lnTo>
                  <a:pt x="228" y="10480"/>
                </a:lnTo>
                <a:lnTo>
                  <a:pt x="209" y="10455"/>
                </a:lnTo>
                <a:lnTo>
                  <a:pt x="191" y="10431"/>
                </a:lnTo>
                <a:lnTo>
                  <a:pt x="174" y="10407"/>
                </a:lnTo>
                <a:lnTo>
                  <a:pt x="158" y="10382"/>
                </a:lnTo>
                <a:lnTo>
                  <a:pt x="142" y="10357"/>
                </a:lnTo>
                <a:lnTo>
                  <a:pt x="128" y="10332"/>
                </a:lnTo>
                <a:lnTo>
                  <a:pt x="114" y="10307"/>
                </a:lnTo>
                <a:lnTo>
                  <a:pt x="101" y="10281"/>
                </a:lnTo>
                <a:lnTo>
                  <a:pt x="89" y="10256"/>
                </a:lnTo>
                <a:lnTo>
                  <a:pt x="77" y="10230"/>
                </a:lnTo>
                <a:lnTo>
                  <a:pt x="67" y="10205"/>
                </a:lnTo>
                <a:lnTo>
                  <a:pt x="57" y="10179"/>
                </a:lnTo>
                <a:lnTo>
                  <a:pt x="48" y="10153"/>
                </a:lnTo>
                <a:lnTo>
                  <a:pt x="39" y="10127"/>
                </a:lnTo>
                <a:lnTo>
                  <a:pt x="32" y="10100"/>
                </a:lnTo>
                <a:lnTo>
                  <a:pt x="25" y="10074"/>
                </a:lnTo>
                <a:lnTo>
                  <a:pt x="19" y="10047"/>
                </a:lnTo>
                <a:lnTo>
                  <a:pt x="14" y="10021"/>
                </a:lnTo>
                <a:lnTo>
                  <a:pt x="9" y="9994"/>
                </a:lnTo>
                <a:lnTo>
                  <a:pt x="6" y="9967"/>
                </a:lnTo>
                <a:lnTo>
                  <a:pt x="3" y="9940"/>
                </a:lnTo>
                <a:lnTo>
                  <a:pt x="1" y="9912"/>
                </a:lnTo>
                <a:lnTo>
                  <a:pt x="0" y="9885"/>
                </a:lnTo>
                <a:lnTo>
                  <a:pt x="0" y="9857"/>
                </a:lnTo>
                <a:lnTo>
                  <a:pt x="0" y="5509"/>
                </a:lnTo>
                <a:lnTo>
                  <a:pt x="1" y="5453"/>
                </a:lnTo>
                <a:lnTo>
                  <a:pt x="2" y="5398"/>
                </a:lnTo>
                <a:lnTo>
                  <a:pt x="5" y="5342"/>
                </a:lnTo>
                <a:lnTo>
                  <a:pt x="9" y="5288"/>
                </a:lnTo>
                <a:lnTo>
                  <a:pt x="15" y="5235"/>
                </a:lnTo>
                <a:lnTo>
                  <a:pt x="21" y="5182"/>
                </a:lnTo>
                <a:lnTo>
                  <a:pt x="28" y="5130"/>
                </a:lnTo>
                <a:lnTo>
                  <a:pt x="37" y="5079"/>
                </a:lnTo>
                <a:lnTo>
                  <a:pt x="47" y="5028"/>
                </a:lnTo>
                <a:lnTo>
                  <a:pt x="57" y="4978"/>
                </a:lnTo>
                <a:lnTo>
                  <a:pt x="70" y="4929"/>
                </a:lnTo>
                <a:lnTo>
                  <a:pt x="83" y="4880"/>
                </a:lnTo>
                <a:lnTo>
                  <a:pt x="97" y="4832"/>
                </a:lnTo>
                <a:lnTo>
                  <a:pt x="112" y="4785"/>
                </a:lnTo>
                <a:lnTo>
                  <a:pt x="129" y="4739"/>
                </a:lnTo>
                <a:lnTo>
                  <a:pt x="147" y="4693"/>
                </a:lnTo>
                <a:lnTo>
                  <a:pt x="166" y="4648"/>
                </a:lnTo>
                <a:lnTo>
                  <a:pt x="187" y="4604"/>
                </a:lnTo>
                <a:lnTo>
                  <a:pt x="208" y="4560"/>
                </a:lnTo>
                <a:lnTo>
                  <a:pt x="230" y="4518"/>
                </a:lnTo>
                <a:lnTo>
                  <a:pt x="255" y="4476"/>
                </a:lnTo>
                <a:lnTo>
                  <a:pt x="279" y="4435"/>
                </a:lnTo>
                <a:lnTo>
                  <a:pt x="306" y="4393"/>
                </a:lnTo>
                <a:lnTo>
                  <a:pt x="332" y="4354"/>
                </a:lnTo>
                <a:lnTo>
                  <a:pt x="361" y="4315"/>
                </a:lnTo>
                <a:lnTo>
                  <a:pt x="391" y="4275"/>
                </a:lnTo>
                <a:lnTo>
                  <a:pt x="421" y="4238"/>
                </a:lnTo>
                <a:lnTo>
                  <a:pt x="453" y="4201"/>
                </a:lnTo>
                <a:lnTo>
                  <a:pt x="486" y="4165"/>
                </a:lnTo>
                <a:lnTo>
                  <a:pt x="520" y="4129"/>
                </a:lnTo>
                <a:lnTo>
                  <a:pt x="556" y="4093"/>
                </a:lnTo>
                <a:lnTo>
                  <a:pt x="592" y="4059"/>
                </a:lnTo>
                <a:lnTo>
                  <a:pt x="629" y="4025"/>
                </a:lnTo>
                <a:lnTo>
                  <a:pt x="668" y="3994"/>
                </a:lnTo>
                <a:lnTo>
                  <a:pt x="707" y="3963"/>
                </a:lnTo>
                <a:lnTo>
                  <a:pt x="747" y="3933"/>
                </a:lnTo>
                <a:lnTo>
                  <a:pt x="789" y="3904"/>
                </a:lnTo>
                <a:lnTo>
                  <a:pt x="830" y="3876"/>
                </a:lnTo>
                <a:lnTo>
                  <a:pt x="873" y="3849"/>
                </a:lnTo>
                <a:lnTo>
                  <a:pt x="916" y="3823"/>
                </a:lnTo>
                <a:lnTo>
                  <a:pt x="961" y="3799"/>
                </a:lnTo>
                <a:lnTo>
                  <a:pt x="1005" y="3775"/>
                </a:lnTo>
                <a:lnTo>
                  <a:pt x="1052" y="3752"/>
                </a:lnTo>
                <a:lnTo>
                  <a:pt x="1099" y="3731"/>
                </a:lnTo>
                <a:lnTo>
                  <a:pt x="1146" y="3711"/>
                </a:lnTo>
                <a:lnTo>
                  <a:pt x="1194" y="3691"/>
                </a:lnTo>
                <a:lnTo>
                  <a:pt x="1244" y="3672"/>
                </a:lnTo>
                <a:lnTo>
                  <a:pt x="1294" y="3655"/>
                </a:lnTo>
                <a:lnTo>
                  <a:pt x="1345" y="3640"/>
                </a:lnTo>
                <a:lnTo>
                  <a:pt x="1397" y="3624"/>
                </a:lnTo>
                <a:lnTo>
                  <a:pt x="1450" y="3610"/>
                </a:lnTo>
                <a:lnTo>
                  <a:pt x="1503" y="3597"/>
                </a:lnTo>
                <a:lnTo>
                  <a:pt x="1558" y="3584"/>
                </a:lnTo>
                <a:lnTo>
                  <a:pt x="1614" y="3574"/>
                </a:lnTo>
                <a:lnTo>
                  <a:pt x="1670" y="3564"/>
                </a:lnTo>
                <a:lnTo>
                  <a:pt x="1726" y="3554"/>
                </a:lnTo>
                <a:lnTo>
                  <a:pt x="1785" y="3547"/>
                </a:lnTo>
                <a:lnTo>
                  <a:pt x="1843" y="3540"/>
                </a:lnTo>
                <a:lnTo>
                  <a:pt x="1902" y="3534"/>
                </a:lnTo>
                <a:lnTo>
                  <a:pt x="1963" y="3530"/>
                </a:lnTo>
                <a:lnTo>
                  <a:pt x="2024" y="3526"/>
                </a:lnTo>
                <a:lnTo>
                  <a:pt x="2086" y="3524"/>
                </a:lnTo>
                <a:lnTo>
                  <a:pt x="2149" y="3522"/>
                </a:lnTo>
                <a:lnTo>
                  <a:pt x="2212" y="3522"/>
                </a:lnTo>
                <a:lnTo>
                  <a:pt x="2218" y="3517"/>
                </a:lnTo>
                <a:lnTo>
                  <a:pt x="2224" y="3514"/>
                </a:lnTo>
                <a:lnTo>
                  <a:pt x="2230" y="3513"/>
                </a:lnTo>
                <a:lnTo>
                  <a:pt x="2237" y="3512"/>
                </a:lnTo>
                <a:lnTo>
                  <a:pt x="2243" y="3512"/>
                </a:lnTo>
                <a:lnTo>
                  <a:pt x="2251" y="3512"/>
                </a:lnTo>
                <a:lnTo>
                  <a:pt x="2261" y="3512"/>
                </a:lnTo>
                <a:lnTo>
                  <a:pt x="2274" y="3512"/>
                </a:lnTo>
                <a:lnTo>
                  <a:pt x="2312" y="3514"/>
                </a:lnTo>
                <a:lnTo>
                  <a:pt x="2353" y="3516"/>
                </a:lnTo>
                <a:lnTo>
                  <a:pt x="2393" y="3517"/>
                </a:lnTo>
                <a:lnTo>
                  <a:pt x="2435" y="3519"/>
                </a:lnTo>
                <a:lnTo>
                  <a:pt x="2479" y="3520"/>
                </a:lnTo>
                <a:lnTo>
                  <a:pt x="2522" y="3520"/>
                </a:lnTo>
                <a:lnTo>
                  <a:pt x="2568" y="3522"/>
                </a:lnTo>
                <a:lnTo>
                  <a:pt x="2615" y="3522"/>
                </a:lnTo>
                <a:lnTo>
                  <a:pt x="2616" y="3516"/>
                </a:lnTo>
                <a:lnTo>
                  <a:pt x="2617" y="3511"/>
                </a:lnTo>
                <a:lnTo>
                  <a:pt x="2620" y="3505"/>
                </a:lnTo>
                <a:lnTo>
                  <a:pt x="2623" y="3498"/>
                </a:lnTo>
                <a:lnTo>
                  <a:pt x="2634" y="3483"/>
                </a:lnTo>
                <a:lnTo>
                  <a:pt x="2649" y="3466"/>
                </a:lnTo>
                <a:lnTo>
                  <a:pt x="2663" y="3450"/>
                </a:lnTo>
                <a:lnTo>
                  <a:pt x="2674" y="3439"/>
                </a:lnTo>
                <a:lnTo>
                  <a:pt x="2678" y="3434"/>
                </a:lnTo>
                <a:lnTo>
                  <a:pt x="2683" y="3431"/>
                </a:lnTo>
                <a:lnTo>
                  <a:pt x="2686" y="3430"/>
                </a:lnTo>
                <a:lnTo>
                  <a:pt x="2688" y="3429"/>
                </a:lnTo>
                <a:lnTo>
                  <a:pt x="2651" y="3417"/>
                </a:lnTo>
                <a:lnTo>
                  <a:pt x="2614" y="3406"/>
                </a:lnTo>
                <a:lnTo>
                  <a:pt x="2578" y="3393"/>
                </a:lnTo>
                <a:lnTo>
                  <a:pt x="2542" y="3380"/>
                </a:lnTo>
                <a:lnTo>
                  <a:pt x="2506" y="3366"/>
                </a:lnTo>
                <a:lnTo>
                  <a:pt x="2471" y="3351"/>
                </a:lnTo>
                <a:lnTo>
                  <a:pt x="2436" y="3337"/>
                </a:lnTo>
                <a:lnTo>
                  <a:pt x="2402" y="3322"/>
                </a:lnTo>
                <a:lnTo>
                  <a:pt x="2368" y="3306"/>
                </a:lnTo>
                <a:lnTo>
                  <a:pt x="2336" y="3289"/>
                </a:lnTo>
                <a:lnTo>
                  <a:pt x="2303" y="3272"/>
                </a:lnTo>
                <a:lnTo>
                  <a:pt x="2271" y="3255"/>
                </a:lnTo>
                <a:lnTo>
                  <a:pt x="2239" y="3237"/>
                </a:lnTo>
                <a:lnTo>
                  <a:pt x="2208" y="3218"/>
                </a:lnTo>
                <a:lnTo>
                  <a:pt x="2177" y="3198"/>
                </a:lnTo>
                <a:lnTo>
                  <a:pt x="2147" y="3178"/>
                </a:lnTo>
                <a:lnTo>
                  <a:pt x="2117" y="3158"/>
                </a:lnTo>
                <a:lnTo>
                  <a:pt x="2087" y="3137"/>
                </a:lnTo>
                <a:lnTo>
                  <a:pt x="2058" y="3115"/>
                </a:lnTo>
                <a:lnTo>
                  <a:pt x="2030" y="3093"/>
                </a:lnTo>
                <a:lnTo>
                  <a:pt x="2002" y="3071"/>
                </a:lnTo>
                <a:lnTo>
                  <a:pt x="1975" y="3047"/>
                </a:lnTo>
                <a:lnTo>
                  <a:pt x="1948" y="3024"/>
                </a:lnTo>
                <a:lnTo>
                  <a:pt x="1921" y="3000"/>
                </a:lnTo>
                <a:lnTo>
                  <a:pt x="1895" y="2975"/>
                </a:lnTo>
                <a:lnTo>
                  <a:pt x="1869" y="2950"/>
                </a:lnTo>
                <a:lnTo>
                  <a:pt x="1844" y="2924"/>
                </a:lnTo>
                <a:lnTo>
                  <a:pt x="1820" y="2898"/>
                </a:lnTo>
                <a:lnTo>
                  <a:pt x="1795" y="2871"/>
                </a:lnTo>
                <a:lnTo>
                  <a:pt x="1771" y="2843"/>
                </a:lnTo>
                <a:lnTo>
                  <a:pt x="1747" y="2816"/>
                </a:lnTo>
                <a:lnTo>
                  <a:pt x="1725" y="2787"/>
                </a:lnTo>
                <a:lnTo>
                  <a:pt x="1703" y="2757"/>
                </a:lnTo>
                <a:lnTo>
                  <a:pt x="1682" y="2729"/>
                </a:lnTo>
                <a:lnTo>
                  <a:pt x="1660" y="2699"/>
                </a:lnTo>
                <a:lnTo>
                  <a:pt x="1640" y="2669"/>
                </a:lnTo>
                <a:lnTo>
                  <a:pt x="1621" y="2638"/>
                </a:lnTo>
                <a:lnTo>
                  <a:pt x="1603" y="2608"/>
                </a:lnTo>
                <a:lnTo>
                  <a:pt x="1585" y="2578"/>
                </a:lnTo>
                <a:lnTo>
                  <a:pt x="1568" y="2547"/>
                </a:lnTo>
                <a:lnTo>
                  <a:pt x="1551" y="2516"/>
                </a:lnTo>
                <a:lnTo>
                  <a:pt x="1535" y="2484"/>
                </a:lnTo>
                <a:lnTo>
                  <a:pt x="1520" y="2452"/>
                </a:lnTo>
                <a:lnTo>
                  <a:pt x="1506" y="2420"/>
                </a:lnTo>
                <a:lnTo>
                  <a:pt x="1493" y="2388"/>
                </a:lnTo>
                <a:lnTo>
                  <a:pt x="1479" y="2356"/>
                </a:lnTo>
                <a:lnTo>
                  <a:pt x="1467" y="2324"/>
                </a:lnTo>
                <a:lnTo>
                  <a:pt x="1455" y="2291"/>
                </a:lnTo>
                <a:lnTo>
                  <a:pt x="1445" y="2258"/>
                </a:lnTo>
                <a:lnTo>
                  <a:pt x="1434" y="2225"/>
                </a:lnTo>
                <a:lnTo>
                  <a:pt x="1425" y="2191"/>
                </a:lnTo>
                <a:lnTo>
                  <a:pt x="1416" y="2157"/>
                </a:lnTo>
                <a:lnTo>
                  <a:pt x="1408" y="2123"/>
                </a:lnTo>
                <a:lnTo>
                  <a:pt x="1400" y="2089"/>
                </a:lnTo>
                <a:lnTo>
                  <a:pt x="1394" y="2054"/>
                </a:lnTo>
                <a:lnTo>
                  <a:pt x="1389" y="2018"/>
                </a:lnTo>
                <a:lnTo>
                  <a:pt x="1383" y="1983"/>
                </a:lnTo>
                <a:lnTo>
                  <a:pt x="1378" y="1948"/>
                </a:lnTo>
                <a:lnTo>
                  <a:pt x="1375" y="1912"/>
                </a:lnTo>
                <a:lnTo>
                  <a:pt x="1372" y="1876"/>
                </a:lnTo>
                <a:lnTo>
                  <a:pt x="1368" y="1840"/>
                </a:lnTo>
                <a:lnTo>
                  <a:pt x="1367" y="1804"/>
                </a:lnTo>
                <a:lnTo>
                  <a:pt x="1366" y="1767"/>
                </a:lnTo>
                <a:lnTo>
                  <a:pt x="1365" y="1729"/>
                </a:lnTo>
                <a:lnTo>
                  <a:pt x="1366" y="1686"/>
                </a:lnTo>
                <a:lnTo>
                  <a:pt x="1367" y="1641"/>
                </a:lnTo>
                <a:lnTo>
                  <a:pt x="1370" y="1598"/>
                </a:lnTo>
                <a:lnTo>
                  <a:pt x="1374" y="1555"/>
                </a:lnTo>
                <a:lnTo>
                  <a:pt x="1378" y="1511"/>
                </a:lnTo>
                <a:lnTo>
                  <a:pt x="1383" y="1469"/>
                </a:lnTo>
                <a:lnTo>
                  <a:pt x="1390" y="1427"/>
                </a:lnTo>
                <a:lnTo>
                  <a:pt x="1397" y="1386"/>
                </a:lnTo>
                <a:lnTo>
                  <a:pt x="1405" y="1345"/>
                </a:lnTo>
                <a:lnTo>
                  <a:pt x="1415" y="1304"/>
                </a:lnTo>
                <a:lnTo>
                  <a:pt x="1426" y="1264"/>
                </a:lnTo>
                <a:lnTo>
                  <a:pt x="1437" y="1223"/>
                </a:lnTo>
                <a:lnTo>
                  <a:pt x="1449" y="1184"/>
                </a:lnTo>
                <a:lnTo>
                  <a:pt x="1463" y="1145"/>
                </a:lnTo>
                <a:lnTo>
                  <a:pt x="1477" y="1106"/>
                </a:lnTo>
                <a:lnTo>
                  <a:pt x="1493" y="1068"/>
                </a:lnTo>
                <a:lnTo>
                  <a:pt x="1508" y="1030"/>
                </a:lnTo>
                <a:lnTo>
                  <a:pt x="1527" y="993"/>
                </a:lnTo>
                <a:lnTo>
                  <a:pt x="1545" y="955"/>
                </a:lnTo>
                <a:lnTo>
                  <a:pt x="1564" y="919"/>
                </a:lnTo>
                <a:lnTo>
                  <a:pt x="1585" y="883"/>
                </a:lnTo>
                <a:lnTo>
                  <a:pt x="1606" y="847"/>
                </a:lnTo>
                <a:lnTo>
                  <a:pt x="1628" y="811"/>
                </a:lnTo>
                <a:lnTo>
                  <a:pt x="1652" y="776"/>
                </a:lnTo>
                <a:lnTo>
                  <a:pt x="1676" y="742"/>
                </a:lnTo>
                <a:lnTo>
                  <a:pt x="1702" y="708"/>
                </a:lnTo>
                <a:lnTo>
                  <a:pt x="1728" y="674"/>
                </a:lnTo>
                <a:lnTo>
                  <a:pt x="1756" y="640"/>
                </a:lnTo>
                <a:lnTo>
                  <a:pt x="1783" y="607"/>
                </a:lnTo>
                <a:lnTo>
                  <a:pt x="1813" y="574"/>
                </a:lnTo>
                <a:lnTo>
                  <a:pt x="1844" y="542"/>
                </a:lnTo>
                <a:lnTo>
                  <a:pt x="1875" y="510"/>
                </a:lnTo>
                <a:lnTo>
                  <a:pt x="1907" y="478"/>
                </a:lnTo>
                <a:lnTo>
                  <a:pt x="1940" y="448"/>
                </a:lnTo>
                <a:lnTo>
                  <a:pt x="1971" y="419"/>
                </a:lnTo>
                <a:lnTo>
                  <a:pt x="2005" y="390"/>
                </a:lnTo>
                <a:lnTo>
                  <a:pt x="2038" y="362"/>
                </a:lnTo>
                <a:lnTo>
                  <a:pt x="2072" y="336"/>
                </a:lnTo>
                <a:lnTo>
                  <a:pt x="2106" y="311"/>
                </a:lnTo>
                <a:lnTo>
                  <a:pt x="2141" y="287"/>
                </a:lnTo>
                <a:lnTo>
                  <a:pt x="2176" y="263"/>
                </a:lnTo>
                <a:lnTo>
                  <a:pt x="2211" y="240"/>
                </a:lnTo>
                <a:lnTo>
                  <a:pt x="2247" y="219"/>
                </a:lnTo>
                <a:lnTo>
                  <a:pt x="2284" y="199"/>
                </a:lnTo>
                <a:lnTo>
                  <a:pt x="2320" y="179"/>
                </a:lnTo>
                <a:lnTo>
                  <a:pt x="2357" y="160"/>
                </a:lnTo>
                <a:lnTo>
                  <a:pt x="2395" y="143"/>
                </a:lnTo>
                <a:lnTo>
                  <a:pt x="2432" y="127"/>
                </a:lnTo>
                <a:lnTo>
                  <a:pt x="2470" y="111"/>
                </a:lnTo>
                <a:lnTo>
                  <a:pt x="2510" y="98"/>
                </a:lnTo>
                <a:lnTo>
                  <a:pt x="2549" y="84"/>
                </a:lnTo>
                <a:lnTo>
                  <a:pt x="2588" y="71"/>
                </a:lnTo>
                <a:lnTo>
                  <a:pt x="2628" y="60"/>
                </a:lnTo>
                <a:lnTo>
                  <a:pt x="2668" y="50"/>
                </a:lnTo>
                <a:lnTo>
                  <a:pt x="2709" y="40"/>
                </a:lnTo>
                <a:lnTo>
                  <a:pt x="2750" y="32"/>
                </a:lnTo>
                <a:lnTo>
                  <a:pt x="2791" y="24"/>
                </a:lnTo>
                <a:lnTo>
                  <a:pt x="2833" y="18"/>
                </a:lnTo>
                <a:lnTo>
                  <a:pt x="2876" y="13"/>
                </a:lnTo>
                <a:lnTo>
                  <a:pt x="2918" y="7"/>
                </a:lnTo>
                <a:lnTo>
                  <a:pt x="2962" y="4"/>
                </a:lnTo>
                <a:lnTo>
                  <a:pt x="3005" y="2"/>
                </a:lnTo>
                <a:lnTo>
                  <a:pt x="3049" y="1"/>
                </a:lnTo>
                <a:lnTo>
                  <a:pt x="3094" y="0"/>
                </a:lnTo>
                <a:lnTo>
                  <a:pt x="3138" y="1"/>
                </a:lnTo>
                <a:lnTo>
                  <a:pt x="3183" y="2"/>
                </a:lnTo>
                <a:lnTo>
                  <a:pt x="3226" y="4"/>
                </a:lnTo>
                <a:lnTo>
                  <a:pt x="3270" y="7"/>
                </a:lnTo>
                <a:lnTo>
                  <a:pt x="3312" y="13"/>
                </a:lnTo>
                <a:lnTo>
                  <a:pt x="3356" y="18"/>
                </a:lnTo>
                <a:lnTo>
                  <a:pt x="3397" y="24"/>
                </a:lnTo>
                <a:lnTo>
                  <a:pt x="3440" y="32"/>
                </a:lnTo>
                <a:lnTo>
                  <a:pt x="3481" y="40"/>
                </a:lnTo>
                <a:lnTo>
                  <a:pt x="3521" y="50"/>
                </a:lnTo>
                <a:lnTo>
                  <a:pt x="3563" y="60"/>
                </a:lnTo>
                <a:lnTo>
                  <a:pt x="3602" y="71"/>
                </a:lnTo>
                <a:lnTo>
                  <a:pt x="3643" y="84"/>
                </a:lnTo>
                <a:lnTo>
                  <a:pt x="3682" y="98"/>
                </a:lnTo>
                <a:lnTo>
                  <a:pt x="3721" y="111"/>
                </a:lnTo>
                <a:lnTo>
                  <a:pt x="3759" y="127"/>
                </a:lnTo>
                <a:lnTo>
                  <a:pt x="3798" y="143"/>
                </a:lnTo>
                <a:lnTo>
                  <a:pt x="3835" y="160"/>
                </a:lnTo>
                <a:lnTo>
                  <a:pt x="3873" y="179"/>
                </a:lnTo>
                <a:lnTo>
                  <a:pt x="3909" y="199"/>
                </a:lnTo>
                <a:lnTo>
                  <a:pt x="3946" y="219"/>
                </a:lnTo>
                <a:lnTo>
                  <a:pt x="3982" y="240"/>
                </a:lnTo>
                <a:lnTo>
                  <a:pt x="4017" y="263"/>
                </a:lnTo>
                <a:lnTo>
                  <a:pt x="4053" y="287"/>
                </a:lnTo>
                <a:lnTo>
                  <a:pt x="4088" y="311"/>
                </a:lnTo>
                <a:lnTo>
                  <a:pt x="4122" y="336"/>
                </a:lnTo>
                <a:lnTo>
                  <a:pt x="4156" y="362"/>
                </a:lnTo>
                <a:lnTo>
                  <a:pt x="4190" y="390"/>
                </a:lnTo>
                <a:lnTo>
                  <a:pt x="4223" y="419"/>
                </a:lnTo>
                <a:lnTo>
                  <a:pt x="4256" y="448"/>
                </a:lnTo>
                <a:lnTo>
                  <a:pt x="4289" y="478"/>
                </a:lnTo>
                <a:lnTo>
                  <a:pt x="4321" y="510"/>
                </a:lnTo>
                <a:lnTo>
                  <a:pt x="4353" y="542"/>
                </a:lnTo>
                <a:lnTo>
                  <a:pt x="4383" y="574"/>
                </a:lnTo>
                <a:lnTo>
                  <a:pt x="4412" y="607"/>
                </a:lnTo>
                <a:lnTo>
                  <a:pt x="4440" y="640"/>
                </a:lnTo>
                <a:lnTo>
                  <a:pt x="4467" y="674"/>
                </a:lnTo>
                <a:lnTo>
                  <a:pt x="4493" y="708"/>
                </a:lnTo>
                <a:lnTo>
                  <a:pt x="4518" y="742"/>
                </a:lnTo>
                <a:lnTo>
                  <a:pt x="4543" y="776"/>
                </a:lnTo>
                <a:lnTo>
                  <a:pt x="4566" y="811"/>
                </a:lnTo>
                <a:lnTo>
                  <a:pt x="4588" y="847"/>
                </a:lnTo>
                <a:lnTo>
                  <a:pt x="4610" y="883"/>
                </a:lnTo>
                <a:lnTo>
                  <a:pt x="4630" y="919"/>
                </a:lnTo>
                <a:lnTo>
                  <a:pt x="4649" y="955"/>
                </a:lnTo>
                <a:lnTo>
                  <a:pt x="4667" y="993"/>
                </a:lnTo>
                <a:lnTo>
                  <a:pt x="4685" y="1030"/>
                </a:lnTo>
                <a:lnTo>
                  <a:pt x="4701" y="1068"/>
                </a:lnTo>
                <a:lnTo>
                  <a:pt x="4716" y="1106"/>
                </a:lnTo>
                <a:lnTo>
                  <a:pt x="4731" y="1145"/>
                </a:lnTo>
                <a:lnTo>
                  <a:pt x="4745" y="1184"/>
                </a:lnTo>
                <a:lnTo>
                  <a:pt x="4756" y="1223"/>
                </a:lnTo>
                <a:lnTo>
                  <a:pt x="4768" y="1264"/>
                </a:lnTo>
                <a:lnTo>
                  <a:pt x="4779" y="1304"/>
                </a:lnTo>
                <a:lnTo>
                  <a:pt x="4788" y="1345"/>
                </a:lnTo>
                <a:lnTo>
                  <a:pt x="4797" y="1386"/>
                </a:lnTo>
                <a:lnTo>
                  <a:pt x="4803" y="1427"/>
                </a:lnTo>
                <a:lnTo>
                  <a:pt x="4810" y="1469"/>
                </a:lnTo>
                <a:lnTo>
                  <a:pt x="4816" y="1511"/>
                </a:lnTo>
                <a:lnTo>
                  <a:pt x="4820" y="1555"/>
                </a:lnTo>
                <a:lnTo>
                  <a:pt x="4823" y="1598"/>
                </a:lnTo>
                <a:lnTo>
                  <a:pt x="4825" y="1641"/>
                </a:lnTo>
                <a:lnTo>
                  <a:pt x="4827" y="1686"/>
                </a:lnTo>
                <a:lnTo>
                  <a:pt x="4827" y="1729"/>
                </a:lnTo>
                <a:lnTo>
                  <a:pt x="4827" y="1768"/>
                </a:lnTo>
                <a:lnTo>
                  <a:pt x="4826" y="1806"/>
                </a:lnTo>
                <a:lnTo>
                  <a:pt x="4824" y="1843"/>
                </a:lnTo>
                <a:lnTo>
                  <a:pt x="4822" y="1880"/>
                </a:lnTo>
                <a:lnTo>
                  <a:pt x="4818" y="1917"/>
                </a:lnTo>
                <a:lnTo>
                  <a:pt x="4814" y="1954"/>
                </a:lnTo>
                <a:lnTo>
                  <a:pt x="4808" y="1990"/>
                </a:lnTo>
                <a:lnTo>
                  <a:pt x="4803" y="2027"/>
                </a:lnTo>
                <a:lnTo>
                  <a:pt x="4797" y="2062"/>
                </a:lnTo>
                <a:lnTo>
                  <a:pt x="4789" y="2098"/>
                </a:lnTo>
                <a:lnTo>
                  <a:pt x="4781" y="2134"/>
                </a:lnTo>
                <a:lnTo>
                  <a:pt x="4772" y="2169"/>
                </a:lnTo>
                <a:lnTo>
                  <a:pt x="4763" y="2204"/>
                </a:lnTo>
                <a:lnTo>
                  <a:pt x="4752" y="2240"/>
                </a:lnTo>
                <a:lnTo>
                  <a:pt x="4740" y="2274"/>
                </a:lnTo>
                <a:lnTo>
                  <a:pt x="4729" y="2308"/>
                </a:lnTo>
                <a:lnTo>
                  <a:pt x="4716" y="2342"/>
                </a:lnTo>
                <a:lnTo>
                  <a:pt x="4702" y="2376"/>
                </a:lnTo>
                <a:lnTo>
                  <a:pt x="4688" y="2410"/>
                </a:lnTo>
                <a:lnTo>
                  <a:pt x="4673" y="2443"/>
                </a:lnTo>
                <a:lnTo>
                  <a:pt x="4657" y="2476"/>
                </a:lnTo>
                <a:lnTo>
                  <a:pt x="4641" y="2508"/>
                </a:lnTo>
                <a:lnTo>
                  <a:pt x="4624" y="2541"/>
                </a:lnTo>
                <a:lnTo>
                  <a:pt x="4605" y="2573"/>
                </a:lnTo>
                <a:lnTo>
                  <a:pt x="4586" y="2606"/>
                </a:lnTo>
                <a:lnTo>
                  <a:pt x="4566" y="2638"/>
                </a:lnTo>
                <a:lnTo>
                  <a:pt x="4546" y="2669"/>
                </a:lnTo>
                <a:lnTo>
                  <a:pt x="4525" y="2701"/>
                </a:lnTo>
                <a:lnTo>
                  <a:pt x="4502" y="2732"/>
                </a:lnTo>
                <a:lnTo>
                  <a:pt x="4480" y="2763"/>
                </a:lnTo>
                <a:lnTo>
                  <a:pt x="4456" y="2793"/>
                </a:lnTo>
                <a:lnTo>
                  <a:pt x="4431" y="2824"/>
                </a:lnTo>
                <a:lnTo>
                  <a:pt x="4407" y="2853"/>
                </a:lnTo>
                <a:lnTo>
                  <a:pt x="4381" y="2883"/>
                </a:lnTo>
                <a:lnTo>
                  <a:pt x="4356" y="2910"/>
                </a:lnTo>
                <a:lnTo>
                  <a:pt x="4329" y="2938"/>
                </a:lnTo>
                <a:lnTo>
                  <a:pt x="4303" y="2965"/>
                </a:lnTo>
                <a:lnTo>
                  <a:pt x="4276" y="2991"/>
                </a:lnTo>
                <a:lnTo>
                  <a:pt x="4249" y="3017"/>
                </a:lnTo>
                <a:lnTo>
                  <a:pt x="4220" y="3041"/>
                </a:lnTo>
                <a:lnTo>
                  <a:pt x="4192" y="3066"/>
                </a:lnTo>
                <a:lnTo>
                  <a:pt x="4164" y="3089"/>
                </a:lnTo>
                <a:lnTo>
                  <a:pt x="4134" y="3112"/>
                </a:lnTo>
                <a:lnTo>
                  <a:pt x="4105" y="3134"/>
                </a:lnTo>
                <a:lnTo>
                  <a:pt x="4075" y="3155"/>
                </a:lnTo>
                <a:lnTo>
                  <a:pt x="4045" y="3176"/>
                </a:lnTo>
                <a:lnTo>
                  <a:pt x="4014" y="3196"/>
                </a:lnTo>
                <a:lnTo>
                  <a:pt x="3982" y="3215"/>
                </a:lnTo>
                <a:lnTo>
                  <a:pt x="3950" y="3233"/>
                </a:lnTo>
                <a:lnTo>
                  <a:pt x="3919" y="3252"/>
                </a:lnTo>
                <a:lnTo>
                  <a:pt x="3887" y="3269"/>
                </a:lnTo>
                <a:lnTo>
                  <a:pt x="3854" y="3286"/>
                </a:lnTo>
                <a:lnTo>
                  <a:pt x="3820" y="3301"/>
                </a:lnTo>
                <a:lnTo>
                  <a:pt x="3786" y="3316"/>
                </a:lnTo>
                <a:lnTo>
                  <a:pt x="3752" y="3331"/>
                </a:lnTo>
                <a:lnTo>
                  <a:pt x="3718" y="3344"/>
                </a:lnTo>
                <a:lnTo>
                  <a:pt x="3683" y="3358"/>
                </a:lnTo>
                <a:lnTo>
                  <a:pt x="3647" y="3370"/>
                </a:lnTo>
                <a:lnTo>
                  <a:pt x="3611" y="3381"/>
                </a:lnTo>
                <a:lnTo>
                  <a:pt x="3575" y="3393"/>
                </a:lnTo>
                <a:lnTo>
                  <a:pt x="3538" y="3402"/>
                </a:lnTo>
                <a:lnTo>
                  <a:pt x="3500" y="3412"/>
                </a:lnTo>
                <a:lnTo>
                  <a:pt x="3463" y="3421"/>
                </a:lnTo>
                <a:lnTo>
                  <a:pt x="3425" y="3429"/>
                </a:lnTo>
                <a:lnTo>
                  <a:pt x="3438" y="3443"/>
                </a:lnTo>
                <a:lnTo>
                  <a:pt x="3449" y="3456"/>
                </a:lnTo>
                <a:lnTo>
                  <a:pt x="3459" y="3468"/>
                </a:lnTo>
                <a:lnTo>
                  <a:pt x="3466" y="3480"/>
                </a:lnTo>
                <a:lnTo>
                  <a:pt x="3473" y="3491"/>
                </a:lnTo>
                <a:lnTo>
                  <a:pt x="3477" y="3501"/>
                </a:lnTo>
                <a:lnTo>
                  <a:pt x="3479" y="3512"/>
                </a:lnTo>
                <a:lnTo>
                  <a:pt x="3480" y="3522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6" name="Group 123"/>
          <p:cNvGrpSpPr>
            <a:grpSpLocks/>
          </p:cNvGrpSpPr>
          <p:nvPr userDrawn="1"/>
        </p:nvGrpSpPr>
        <p:grpSpPr bwMode="auto">
          <a:xfrm>
            <a:off x="4572000" y="2329145"/>
            <a:ext cx="1527977" cy="3750496"/>
            <a:chOff x="2234" y="3893"/>
            <a:chExt cx="209" cy="513"/>
          </a:xfrm>
          <a:solidFill>
            <a:srgbClr val="000000"/>
          </a:solidFill>
        </p:grpSpPr>
        <p:sp>
          <p:nvSpPr>
            <p:cNvPr id="7" name="Freeform 124"/>
            <p:cNvSpPr>
              <a:spLocks/>
            </p:cNvSpPr>
            <p:nvPr/>
          </p:nvSpPr>
          <p:spPr bwMode="auto">
            <a:xfrm>
              <a:off x="2245" y="3893"/>
              <a:ext cx="185" cy="513"/>
            </a:xfrm>
            <a:custGeom>
              <a:avLst/>
              <a:gdLst>
                <a:gd name="T0" fmla="*/ 4558 w 6132"/>
                <a:gd name="T1" fmla="*/ 3551 h 16980"/>
                <a:gd name="T2" fmla="*/ 4932 w 6132"/>
                <a:gd name="T3" fmla="*/ 3676 h 16980"/>
                <a:gd name="T4" fmla="*/ 5287 w 6132"/>
                <a:gd name="T5" fmla="*/ 3900 h 16980"/>
                <a:gd name="T6" fmla="*/ 5619 w 6132"/>
                <a:gd name="T7" fmla="*/ 4220 h 16980"/>
                <a:gd name="T8" fmla="*/ 5880 w 6132"/>
                <a:gd name="T9" fmla="*/ 4585 h 16980"/>
                <a:gd name="T10" fmla="*/ 6049 w 6132"/>
                <a:gd name="T11" fmla="*/ 4967 h 16980"/>
                <a:gd name="T12" fmla="*/ 6127 w 6132"/>
                <a:gd name="T13" fmla="*/ 5370 h 16980"/>
                <a:gd name="T14" fmla="*/ 6122 w 6132"/>
                <a:gd name="T15" fmla="*/ 9793 h 16980"/>
                <a:gd name="T16" fmla="*/ 6053 w 6132"/>
                <a:gd name="T17" fmla="*/ 10109 h 16980"/>
                <a:gd name="T18" fmla="*/ 5917 w 6132"/>
                <a:gd name="T19" fmla="*/ 10397 h 16980"/>
                <a:gd name="T20" fmla="*/ 5715 w 6132"/>
                <a:gd name="T21" fmla="*/ 10660 h 16980"/>
                <a:gd name="T22" fmla="*/ 5455 w 6132"/>
                <a:gd name="T23" fmla="*/ 10883 h 16980"/>
                <a:gd name="T24" fmla="*/ 5145 w 6132"/>
                <a:gd name="T25" fmla="*/ 11056 h 16980"/>
                <a:gd name="T26" fmla="*/ 4787 w 6132"/>
                <a:gd name="T27" fmla="*/ 11178 h 16980"/>
                <a:gd name="T28" fmla="*/ 1424 w 6132"/>
                <a:gd name="T29" fmla="*/ 11201 h 16980"/>
                <a:gd name="T30" fmla="*/ 1026 w 6132"/>
                <a:gd name="T31" fmla="*/ 11058 h 16980"/>
                <a:gd name="T32" fmla="*/ 719 w 6132"/>
                <a:gd name="T33" fmla="*/ 10901 h 16980"/>
                <a:gd name="T34" fmla="*/ 456 w 6132"/>
                <a:gd name="T35" fmla="*/ 10714 h 16980"/>
                <a:gd name="T36" fmla="*/ 247 w 6132"/>
                <a:gd name="T37" fmla="*/ 10503 h 16980"/>
                <a:gd name="T38" fmla="*/ 101 w 6132"/>
                <a:gd name="T39" fmla="*/ 10281 h 16980"/>
                <a:gd name="T40" fmla="*/ 19 w 6132"/>
                <a:gd name="T41" fmla="*/ 10047 h 16980"/>
                <a:gd name="T42" fmla="*/ 1 w 6132"/>
                <a:gd name="T43" fmla="*/ 5453 h 16980"/>
                <a:gd name="T44" fmla="*/ 57 w 6132"/>
                <a:gd name="T45" fmla="*/ 4978 h 16980"/>
                <a:gd name="T46" fmla="*/ 208 w 6132"/>
                <a:gd name="T47" fmla="*/ 4560 h 16980"/>
                <a:gd name="T48" fmla="*/ 453 w 6132"/>
                <a:gd name="T49" fmla="*/ 4201 h 16980"/>
                <a:gd name="T50" fmla="*/ 789 w 6132"/>
                <a:gd name="T51" fmla="*/ 3904 h 16980"/>
                <a:gd name="T52" fmla="*/ 1194 w 6132"/>
                <a:gd name="T53" fmla="*/ 3691 h 16980"/>
                <a:gd name="T54" fmla="*/ 1670 w 6132"/>
                <a:gd name="T55" fmla="*/ 3564 h 16980"/>
                <a:gd name="T56" fmla="*/ 2212 w 6132"/>
                <a:gd name="T57" fmla="*/ 3522 h 16980"/>
                <a:gd name="T58" fmla="*/ 2312 w 6132"/>
                <a:gd name="T59" fmla="*/ 3514 h 16980"/>
                <a:gd name="T60" fmla="*/ 2617 w 6132"/>
                <a:gd name="T61" fmla="*/ 3511 h 16980"/>
                <a:gd name="T62" fmla="*/ 2686 w 6132"/>
                <a:gd name="T63" fmla="*/ 3430 h 16980"/>
                <a:gd name="T64" fmla="*/ 2402 w 6132"/>
                <a:gd name="T65" fmla="*/ 3322 h 16980"/>
                <a:gd name="T66" fmla="*/ 2117 w 6132"/>
                <a:gd name="T67" fmla="*/ 3158 h 16980"/>
                <a:gd name="T68" fmla="*/ 1869 w 6132"/>
                <a:gd name="T69" fmla="*/ 2950 h 16980"/>
                <a:gd name="T70" fmla="*/ 1660 w 6132"/>
                <a:gd name="T71" fmla="*/ 2699 h 16980"/>
                <a:gd name="T72" fmla="*/ 1506 w 6132"/>
                <a:gd name="T73" fmla="*/ 2420 h 16980"/>
                <a:gd name="T74" fmla="*/ 1408 w 6132"/>
                <a:gd name="T75" fmla="*/ 2123 h 16980"/>
                <a:gd name="T76" fmla="*/ 1367 w 6132"/>
                <a:gd name="T77" fmla="*/ 1804 h 16980"/>
                <a:gd name="T78" fmla="*/ 1390 w 6132"/>
                <a:gd name="T79" fmla="*/ 1427 h 16980"/>
                <a:gd name="T80" fmla="*/ 1493 w 6132"/>
                <a:gd name="T81" fmla="*/ 1068 h 16980"/>
                <a:gd name="T82" fmla="*/ 1676 w 6132"/>
                <a:gd name="T83" fmla="*/ 742 h 16980"/>
                <a:gd name="T84" fmla="*/ 1940 w 6132"/>
                <a:gd name="T85" fmla="*/ 448 h 16980"/>
                <a:gd name="T86" fmla="*/ 2247 w 6132"/>
                <a:gd name="T87" fmla="*/ 219 h 16980"/>
                <a:gd name="T88" fmla="*/ 2588 w 6132"/>
                <a:gd name="T89" fmla="*/ 71 h 16980"/>
                <a:gd name="T90" fmla="*/ 2962 w 6132"/>
                <a:gd name="T91" fmla="*/ 4 h 16980"/>
                <a:gd name="T92" fmla="*/ 3356 w 6132"/>
                <a:gd name="T93" fmla="*/ 18 h 16980"/>
                <a:gd name="T94" fmla="*/ 3721 w 6132"/>
                <a:gd name="T95" fmla="*/ 111 h 16980"/>
                <a:gd name="T96" fmla="*/ 4053 w 6132"/>
                <a:gd name="T97" fmla="*/ 287 h 16980"/>
                <a:gd name="T98" fmla="*/ 4353 w 6132"/>
                <a:gd name="T99" fmla="*/ 542 h 16980"/>
                <a:gd name="T100" fmla="*/ 4588 w 6132"/>
                <a:gd name="T101" fmla="*/ 847 h 16980"/>
                <a:gd name="T102" fmla="*/ 4745 w 6132"/>
                <a:gd name="T103" fmla="*/ 1184 h 16980"/>
                <a:gd name="T104" fmla="*/ 4820 w 6132"/>
                <a:gd name="T105" fmla="*/ 1555 h 16980"/>
                <a:gd name="T106" fmla="*/ 4818 w 6132"/>
                <a:gd name="T107" fmla="*/ 1917 h 16980"/>
                <a:gd name="T108" fmla="*/ 4752 w 6132"/>
                <a:gd name="T109" fmla="*/ 2240 h 16980"/>
                <a:gd name="T110" fmla="*/ 4624 w 6132"/>
                <a:gd name="T111" fmla="*/ 2541 h 16980"/>
                <a:gd name="T112" fmla="*/ 4431 w 6132"/>
                <a:gd name="T113" fmla="*/ 2824 h 16980"/>
                <a:gd name="T114" fmla="*/ 4192 w 6132"/>
                <a:gd name="T115" fmla="*/ 3066 h 16980"/>
                <a:gd name="T116" fmla="*/ 3919 w 6132"/>
                <a:gd name="T117" fmla="*/ 3252 h 16980"/>
                <a:gd name="T118" fmla="*/ 3611 w 6132"/>
                <a:gd name="T119" fmla="*/ 3381 h 16980"/>
                <a:gd name="T120" fmla="*/ 3466 w 6132"/>
                <a:gd name="T121" fmla="*/ 3480 h 16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8" name="AutoShape 125"/>
            <p:cNvSpPr>
              <a:spLocks noChangeArrowheads="1"/>
            </p:cNvSpPr>
            <p:nvPr/>
          </p:nvSpPr>
          <p:spPr bwMode="auto">
            <a:xfrm rot="10800000">
              <a:off x="2234" y="4142"/>
              <a:ext cx="209" cy="1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271" y="38230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9177" y="16764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74BE0A-76DD-40EA-B521-8A1B86354A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09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85B51-15B5-4999-8153-2DAC2D8D25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543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06025-EB1B-43E3-AC40-31F5EBD796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8221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41140-78A5-4CF9-9607-DDF371A089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75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CE067-71FC-48B9-A0C3-95E4B43662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829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90EA3-6266-4C21-933D-11742B40CE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FAC3-776E-48A8-9FA7-47F5A00DFF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119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40E31-BAAD-4FB5-BE7C-CEFE587205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44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F1159-E0AC-40E0-B391-6A23A17783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90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1C460-C968-447C-ADC7-2F38F714B3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743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A1CB9-CE39-42EC-9A7A-58A36EC7C6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104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6BD08-F944-42F4-AA42-40DB9C937D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98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98AAA-28FB-4E3C-8383-60A708D7B3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99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3C90664-30E0-47A0-A6DE-59396DC9B1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Freeform 122"/>
          <p:cNvSpPr>
            <a:spLocks/>
          </p:cNvSpPr>
          <p:nvPr userDrawn="1"/>
        </p:nvSpPr>
        <p:spPr bwMode="auto">
          <a:xfrm>
            <a:off x="7150100" y="4338638"/>
            <a:ext cx="820738" cy="2276475"/>
          </a:xfrm>
          <a:custGeom>
            <a:avLst/>
            <a:gdLst>
              <a:gd name="T0" fmla="*/ 2147483646 w 6132"/>
              <a:gd name="T1" fmla="*/ 2147483646 h 16980"/>
              <a:gd name="T2" fmla="*/ 2147483646 w 6132"/>
              <a:gd name="T3" fmla="*/ 2147483646 h 16980"/>
              <a:gd name="T4" fmla="*/ 2147483646 w 6132"/>
              <a:gd name="T5" fmla="*/ 2147483646 h 16980"/>
              <a:gd name="T6" fmla="*/ 2147483646 w 6132"/>
              <a:gd name="T7" fmla="*/ 2147483646 h 16980"/>
              <a:gd name="T8" fmla="*/ 2147483646 w 6132"/>
              <a:gd name="T9" fmla="*/ 2147483646 h 16980"/>
              <a:gd name="T10" fmla="*/ 2147483646 w 6132"/>
              <a:gd name="T11" fmla="*/ 2147483646 h 16980"/>
              <a:gd name="T12" fmla="*/ 2147483646 w 6132"/>
              <a:gd name="T13" fmla="*/ 2147483646 h 16980"/>
              <a:gd name="T14" fmla="*/ 2147483646 w 6132"/>
              <a:gd name="T15" fmla="*/ 2147483646 h 16980"/>
              <a:gd name="T16" fmla="*/ 2147483646 w 6132"/>
              <a:gd name="T17" fmla="*/ 2147483646 h 16980"/>
              <a:gd name="T18" fmla="*/ 2147483646 w 6132"/>
              <a:gd name="T19" fmla="*/ 2147483646 h 16980"/>
              <a:gd name="T20" fmla="*/ 2147483646 w 6132"/>
              <a:gd name="T21" fmla="*/ 2147483646 h 16980"/>
              <a:gd name="T22" fmla="*/ 2147483646 w 6132"/>
              <a:gd name="T23" fmla="*/ 2147483646 h 16980"/>
              <a:gd name="T24" fmla="*/ 2147483646 w 6132"/>
              <a:gd name="T25" fmla="*/ 2147483646 h 16980"/>
              <a:gd name="T26" fmla="*/ 2147483646 w 6132"/>
              <a:gd name="T27" fmla="*/ 2147483646 h 16980"/>
              <a:gd name="T28" fmla="*/ 2147483646 w 6132"/>
              <a:gd name="T29" fmla="*/ 2147483646 h 16980"/>
              <a:gd name="T30" fmla="*/ 2147483646 w 6132"/>
              <a:gd name="T31" fmla="*/ 2147483646 h 16980"/>
              <a:gd name="T32" fmla="*/ 2147483646 w 6132"/>
              <a:gd name="T33" fmla="*/ 2147483646 h 16980"/>
              <a:gd name="T34" fmla="*/ 2147483646 w 6132"/>
              <a:gd name="T35" fmla="*/ 2147483646 h 16980"/>
              <a:gd name="T36" fmla="*/ 2147483646 w 6132"/>
              <a:gd name="T37" fmla="*/ 2147483646 h 16980"/>
              <a:gd name="T38" fmla="*/ 2147483646 w 6132"/>
              <a:gd name="T39" fmla="*/ 2147483646 h 16980"/>
              <a:gd name="T40" fmla="*/ 2147483646 w 6132"/>
              <a:gd name="T41" fmla="*/ 2147483646 h 16980"/>
              <a:gd name="T42" fmla="*/ 321296575 w 6132"/>
              <a:gd name="T43" fmla="*/ 2147483646 h 16980"/>
              <a:gd name="T44" fmla="*/ 2147483646 w 6132"/>
              <a:gd name="T45" fmla="*/ 2147483646 h 16980"/>
              <a:gd name="T46" fmla="*/ 2147483646 w 6132"/>
              <a:gd name="T47" fmla="*/ 2147483646 h 16980"/>
              <a:gd name="T48" fmla="*/ 2147483646 w 6132"/>
              <a:gd name="T49" fmla="*/ 2147483646 h 16980"/>
              <a:gd name="T50" fmla="*/ 2147483646 w 6132"/>
              <a:gd name="T51" fmla="*/ 2147483646 h 16980"/>
              <a:gd name="T52" fmla="*/ 2147483646 w 6132"/>
              <a:gd name="T53" fmla="*/ 2147483646 h 16980"/>
              <a:gd name="T54" fmla="*/ 2147483646 w 6132"/>
              <a:gd name="T55" fmla="*/ 2147483646 h 16980"/>
              <a:gd name="T56" fmla="*/ 2147483646 w 6132"/>
              <a:gd name="T57" fmla="*/ 2147483646 h 16980"/>
              <a:gd name="T58" fmla="*/ 2147483646 w 6132"/>
              <a:gd name="T59" fmla="*/ 2147483646 h 16980"/>
              <a:gd name="T60" fmla="*/ 2147483646 w 6132"/>
              <a:gd name="T61" fmla="*/ 2147483646 h 16980"/>
              <a:gd name="T62" fmla="*/ 2147483646 w 6132"/>
              <a:gd name="T63" fmla="*/ 2147483646 h 16980"/>
              <a:gd name="T64" fmla="*/ 2147483646 w 6132"/>
              <a:gd name="T65" fmla="*/ 2147483646 h 16980"/>
              <a:gd name="T66" fmla="*/ 2147483646 w 6132"/>
              <a:gd name="T67" fmla="*/ 2147483646 h 16980"/>
              <a:gd name="T68" fmla="*/ 2147483646 w 6132"/>
              <a:gd name="T69" fmla="*/ 2147483646 h 16980"/>
              <a:gd name="T70" fmla="*/ 2147483646 w 6132"/>
              <a:gd name="T71" fmla="*/ 2147483646 h 16980"/>
              <a:gd name="T72" fmla="*/ 2147483646 w 6132"/>
              <a:gd name="T73" fmla="*/ 2147483646 h 16980"/>
              <a:gd name="T74" fmla="*/ 2147483646 w 6132"/>
              <a:gd name="T75" fmla="*/ 2147483646 h 16980"/>
              <a:gd name="T76" fmla="*/ 2147483646 w 6132"/>
              <a:gd name="T77" fmla="*/ 2147483646 h 16980"/>
              <a:gd name="T78" fmla="*/ 2147483646 w 6132"/>
              <a:gd name="T79" fmla="*/ 2147483646 h 16980"/>
              <a:gd name="T80" fmla="*/ 2147483646 w 6132"/>
              <a:gd name="T81" fmla="*/ 2147483646 h 16980"/>
              <a:gd name="T82" fmla="*/ 2147483646 w 6132"/>
              <a:gd name="T83" fmla="*/ 2147483646 h 16980"/>
              <a:gd name="T84" fmla="*/ 2147483646 w 6132"/>
              <a:gd name="T85" fmla="*/ 2147483646 h 16980"/>
              <a:gd name="T86" fmla="*/ 2147483646 w 6132"/>
              <a:gd name="T87" fmla="*/ 2147483646 h 16980"/>
              <a:gd name="T88" fmla="*/ 2147483646 w 6132"/>
              <a:gd name="T89" fmla="*/ 2147483646 h 16980"/>
              <a:gd name="T90" fmla="*/ 2147483646 w 6132"/>
              <a:gd name="T91" fmla="*/ 1291628477 h 16980"/>
              <a:gd name="T92" fmla="*/ 2147483646 w 6132"/>
              <a:gd name="T93" fmla="*/ 2147483646 h 16980"/>
              <a:gd name="T94" fmla="*/ 2147483646 w 6132"/>
              <a:gd name="T95" fmla="*/ 2147483646 h 16980"/>
              <a:gd name="T96" fmla="*/ 2147483646 w 6132"/>
              <a:gd name="T97" fmla="*/ 2147483646 h 16980"/>
              <a:gd name="T98" fmla="*/ 2147483646 w 6132"/>
              <a:gd name="T99" fmla="*/ 2147483646 h 16980"/>
              <a:gd name="T100" fmla="*/ 2147483646 w 6132"/>
              <a:gd name="T101" fmla="*/ 2147483646 h 16980"/>
              <a:gd name="T102" fmla="*/ 2147483646 w 6132"/>
              <a:gd name="T103" fmla="*/ 2147483646 h 16980"/>
              <a:gd name="T104" fmla="*/ 2147483646 w 6132"/>
              <a:gd name="T105" fmla="*/ 2147483646 h 16980"/>
              <a:gd name="T106" fmla="*/ 2147483646 w 6132"/>
              <a:gd name="T107" fmla="*/ 2147483646 h 16980"/>
              <a:gd name="T108" fmla="*/ 2147483646 w 6132"/>
              <a:gd name="T109" fmla="*/ 2147483646 h 16980"/>
              <a:gd name="T110" fmla="*/ 2147483646 w 6132"/>
              <a:gd name="T111" fmla="*/ 2147483646 h 16980"/>
              <a:gd name="T112" fmla="*/ 2147483646 w 6132"/>
              <a:gd name="T113" fmla="*/ 2147483646 h 16980"/>
              <a:gd name="T114" fmla="*/ 2147483646 w 6132"/>
              <a:gd name="T115" fmla="*/ 2147483646 h 16980"/>
              <a:gd name="T116" fmla="*/ 2147483646 w 6132"/>
              <a:gd name="T117" fmla="*/ 2147483646 h 16980"/>
              <a:gd name="T118" fmla="*/ 2147483646 w 6132"/>
              <a:gd name="T119" fmla="*/ 2147483646 h 16980"/>
              <a:gd name="T120" fmla="*/ 2147483646 w 6132"/>
              <a:gd name="T121" fmla="*/ 2147483646 h 169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132" h="16980">
                <a:moveTo>
                  <a:pt x="3480" y="3522"/>
                </a:moveTo>
                <a:lnTo>
                  <a:pt x="4254" y="3522"/>
                </a:lnTo>
                <a:lnTo>
                  <a:pt x="4298" y="3522"/>
                </a:lnTo>
                <a:lnTo>
                  <a:pt x="4342" y="3524"/>
                </a:lnTo>
                <a:lnTo>
                  <a:pt x="4386" y="3527"/>
                </a:lnTo>
                <a:lnTo>
                  <a:pt x="4429" y="3531"/>
                </a:lnTo>
                <a:lnTo>
                  <a:pt x="4473" y="3536"/>
                </a:lnTo>
                <a:lnTo>
                  <a:pt x="4515" y="3543"/>
                </a:lnTo>
                <a:lnTo>
                  <a:pt x="4558" y="3551"/>
                </a:lnTo>
                <a:lnTo>
                  <a:pt x="4601" y="3560"/>
                </a:lnTo>
                <a:lnTo>
                  <a:pt x="4643" y="3570"/>
                </a:lnTo>
                <a:lnTo>
                  <a:pt x="4685" y="3582"/>
                </a:lnTo>
                <a:lnTo>
                  <a:pt x="4727" y="3595"/>
                </a:lnTo>
                <a:lnTo>
                  <a:pt x="4769" y="3609"/>
                </a:lnTo>
                <a:lnTo>
                  <a:pt x="4809" y="3624"/>
                </a:lnTo>
                <a:lnTo>
                  <a:pt x="4851" y="3640"/>
                </a:lnTo>
                <a:lnTo>
                  <a:pt x="4892" y="3658"/>
                </a:lnTo>
                <a:lnTo>
                  <a:pt x="4932" y="3676"/>
                </a:lnTo>
                <a:lnTo>
                  <a:pt x="4973" y="3696"/>
                </a:lnTo>
                <a:lnTo>
                  <a:pt x="5013" y="3717"/>
                </a:lnTo>
                <a:lnTo>
                  <a:pt x="5052" y="3739"/>
                </a:lnTo>
                <a:lnTo>
                  <a:pt x="5093" y="3763"/>
                </a:lnTo>
                <a:lnTo>
                  <a:pt x="5132" y="3788"/>
                </a:lnTo>
                <a:lnTo>
                  <a:pt x="5171" y="3814"/>
                </a:lnTo>
                <a:lnTo>
                  <a:pt x="5210" y="3842"/>
                </a:lnTo>
                <a:lnTo>
                  <a:pt x="5249" y="3870"/>
                </a:lnTo>
                <a:lnTo>
                  <a:pt x="5287" y="3900"/>
                </a:lnTo>
                <a:lnTo>
                  <a:pt x="5325" y="3931"/>
                </a:lnTo>
                <a:lnTo>
                  <a:pt x="5364" y="3963"/>
                </a:lnTo>
                <a:lnTo>
                  <a:pt x="5401" y="3997"/>
                </a:lnTo>
                <a:lnTo>
                  <a:pt x="5438" y="4031"/>
                </a:lnTo>
                <a:lnTo>
                  <a:pt x="5475" y="4067"/>
                </a:lnTo>
                <a:lnTo>
                  <a:pt x="5512" y="4104"/>
                </a:lnTo>
                <a:lnTo>
                  <a:pt x="5549" y="4142"/>
                </a:lnTo>
                <a:lnTo>
                  <a:pt x="5584" y="4181"/>
                </a:lnTo>
                <a:lnTo>
                  <a:pt x="5619" y="4220"/>
                </a:lnTo>
                <a:lnTo>
                  <a:pt x="5652" y="4260"/>
                </a:lnTo>
                <a:lnTo>
                  <a:pt x="5685" y="4300"/>
                </a:lnTo>
                <a:lnTo>
                  <a:pt x="5716" y="4339"/>
                </a:lnTo>
                <a:lnTo>
                  <a:pt x="5747" y="4379"/>
                </a:lnTo>
                <a:lnTo>
                  <a:pt x="5775" y="4420"/>
                </a:lnTo>
                <a:lnTo>
                  <a:pt x="5803" y="4460"/>
                </a:lnTo>
                <a:lnTo>
                  <a:pt x="5830" y="4502"/>
                </a:lnTo>
                <a:lnTo>
                  <a:pt x="5855" y="4543"/>
                </a:lnTo>
                <a:lnTo>
                  <a:pt x="5880" y="4585"/>
                </a:lnTo>
                <a:lnTo>
                  <a:pt x="5904" y="4626"/>
                </a:lnTo>
                <a:lnTo>
                  <a:pt x="5925" y="4667"/>
                </a:lnTo>
                <a:lnTo>
                  <a:pt x="5946" y="4710"/>
                </a:lnTo>
                <a:lnTo>
                  <a:pt x="5967" y="4752"/>
                </a:lnTo>
                <a:lnTo>
                  <a:pt x="5986" y="4795"/>
                </a:lnTo>
                <a:lnTo>
                  <a:pt x="6004" y="4838"/>
                </a:lnTo>
                <a:lnTo>
                  <a:pt x="6020" y="4880"/>
                </a:lnTo>
                <a:lnTo>
                  <a:pt x="6036" y="4924"/>
                </a:lnTo>
                <a:lnTo>
                  <a:pt x="6049" y="4967"/>
                </a:lnTo>
                <a:lnTo>
                  <a:pt x="6063" y="5011"/>
                </a:lnTo>
                <a:lnTo>
                  <a:pt x="6075" y="5055"/>
                </a:lnTo>
                <a:lnTo>
                  <a:pt x="6085" y="5100"/>
                </a:lnTo>
                <a:lnTo>
                  <a:pt x="6095" y="5144"/>
                </a:lnTo>
                <a:lnTo>
                  <a:pt x="6104" y="5189"/>
                </a:lnTo>
                <a:lnTo>
                  <a:pt x="6111" y="5234"/>
                </a:lnTo>
                <a:lnTo>
                  <a:pt x="6117" y="5280"/>
                </a:lnTo>
                <a:lnTo>
                  <a:pt x="6123" y="5324"/>
                </a:lnTo>
                <a:lnTo>
                  <a:pt x="6127" y="5370"/>
                </a:lnTo>
                <a:lnTo>
                  <a:pt x="6130" y="5417"/>
                </a:lnTo>
                <a:lnTo>
                  <a:pt x="6131" y="5463"/>
                </a:lnTo>
                <a:lnTo>
                  <a:pt x="6132" y="5509"/>
                </a:lnTo>
                <a:lnTo>
                  <a:pt x="6132" y="9605"/>
                </a:lnTo>
                <a:lnTo>
                  <a:pt x="6132" y="9643"/>
                </a:lnTo>
                <a:lnTo>
                  <a:pt x="6130" y="9682"/>
                </a:lnTo>
                <a:lnTo>
                  <a:pt x="6129" y="9719"/>
                </a:lnTo>
                <a:lnTo>
                  <a:pt x="6126" y="9756"/>
                </a:lnTo>
                <a:lnTo>
                  <a:pt x="6122" y="9793"/>
                </a:lnTo>
                <a:lnTo>
                  <a:pt x="6117" y="9829"/>
                </a:lnTo>
                <a:lnTo>
                  <a:pt x="6112" y="9866"/>
                </a:lnTo>
                <a:lnTo>
                  <a:pt x="6107" y="9901"/>
                </a:lnTo>
                <a:lnTo>
                  <a:pt x="6099" y="9937"/>
                </a:lnTo>
                <a:lnTo>
                  <a:pt x="6092" y="9972"/>
                </a:lnTo>
                <a:lnTo>
                  <a:pt x="6083" y="10007"/>
                </a:lnTo>
                <a:lnTo>
                  <a:pt x="6074" y="10041"/>
                </a:lnTo>
                <a:lnTo>
                  <a:pt x="6063" y="10075"/>
                </a:lnTo>
                <a:lnTo>
                  <a:pt x="6053" y="10109"/>
                </a:lnTo>
                <a:lnTo>
                  <a:pt x="6041" y="10142"/>
                </a:lnTo>
                <a:lnTo>
                  <a:pt x="6028" y="10175"/>
                </a:lnTo>
                <a:lnTo>
                  <a:pt x="6014" y="10208"/>
                </a:lnTo>
                <a:lnTo>
                  <a:pt x="6001" y="10241"/>
                </a:lnTo>
                <a:lnTo>
                  <a:pt x="5986" y="10273"/>
                </a:lnTo>
                <a:lnTo>
                  <a:pt x="5970" y="10305"/>
                </a:lnTo>
                <a:lnTo>
                  <a:pt x="5953" y="10335"/>
                </a:lnTo>
                <a:lnTo>
                  <a:pt x="5935" y="10366"/>
                </a:lnTo>
                <a:lnTo>
                  <a:pt x="5917" y="10397"/>
                </a:lnTo>
                <a:lnTo>
                  <a:pt x="5898" y="10428"/>
                </a:lnTo>
                <a:lnTo>
                  <a:pt x="5877" y="10458"/>
                </a:lnTo>
                <a:lnTo>
                  <a:pt x="5857" y="10487"/>
                </a:lnTo>
                <a:lnTo>
                  <a:pt x="5835" y="10517"/>
                </a:lnTo>
                <a:lnTo>
                  <a:pt x="5813" y="10546"/>
                </a:lnTo>
                <a:lnTo>
                  <a:pt x="5789" y="10575"/>
                </a:lnTo>
                <a:lnTo>
                  <a:pt x="5766" y="10603"/>
                </a:lnTo>
                <a:lnTo>
                  <a:pt x="5740" y="10632"/>
                </a:lnTo>
                <a:lnTo>
                  <a:pt x="5715" y="10660"/>
                </a:lnTo>
                <a:lnTo>
                  <a:pt x="5688" y="10687"/>
                </a:lnTo>
                <a:lnTo>
                  <a:pt x="5661" y="10714"/>
                </a:lnTo>
                <a:lnTo>
                  <a:pt x="5633" y="10739"/>
                </a:lnTo>
                <a:lnTo>
                  <a:pt x="5606" y="10765"/>
                </a:lnTo>
                <a:lnTo>
                  <a:pt x="5576" y="10790"/>
                </a:lnTo>
                <a:lnTo>
                  <a:pt x="5546" y="10814"/>
                </a:lnTo>
                <a:lnTo>
                  <a:pt x="5516" y="10838"/>
                </a:lnTo>
                <a:lnTo>
                  <a:pt x="5486" y="10860"/>
                </a:lnTo>
                <a:lnTo>
                  <a:pt x="5455" y="10883"/>
                </a:lnTo>
                <a:lnTo>
                  <a:pt x="5422" y="10905"/>
                </a:lnTo>
                <a:lnTo>
                  <a:pt x="5390" y="10925"/>
                </a:lnTo>
                <a:lnTo>
                  <a:pt x="5357" y="10947"/>
                </a:lnTo>
                <a:lnTo>
                  <a:pt x="5323" y="10966"/>
                </a:lnTo>
                <a:lnTo>
                  <a:pt x="5288" y="10985"/>
                </a:lnTo>
                <a:lnTo>
                  <a:pt x="5253" y="11004"/>
                </a:lnTo>
                <a:lnTo>
                  <a:pt x="5218" y="11022"/>
                </a:lnTo>
                <a:lnTo>
                  <a:pt x="5182" y="11039"/>
                </a:lnTo>
                <a:lnTo>
                  <a:pt x="5145" y="11056"/>
                </a:lnTo>
                <a:lnTo>
                  <a:pt x="5108" y="11072"/>
                </a:lnTo>
                <a:lnTo>
                  <a:pt x="5069" y="11087"/>
                </a:lnTo>
                <a:lnTo>
                  <a:pt x="5031" y="11102"/>
                </a:lnTo>
                <a:lnTo>
                  <a:pt x="4992" y="11117"/>
                </a:lnTo>
                <a:lnTo>
                  <a:pt x="4952" y="11130"/>
                </a:lnTo>
                <a:lnTo>
                  <a:pt x="4911" y="11143"/>
                </a:lnTo>
                <a:lnTo>
                  <a:pt x="4871" y="11155"/>
                </a:lnTo>
                <a:lnTo>
                  <a:pt x="4828" y="11167"/>
                </a:lnTo>
                <a:lnTo>
                  <a:pt x="4787" y="11178"/>
                </a:lnTo>
                <a:lnTo>
                  <a:pt x="4743" y="11189"/>
                </a:lnTo>
                <a:lnTo>
                  <a:pt x="4701" y="11199"/>
                </a:lnTo>
                <a:lnTo>
                  <a:pt x="4656" y="11208"/>
                </a:lnTo>
                <a:lnTo>
                  <a:pt x="4612" y="11217"/>
                </a:lnTo>
                <a:lnTo>
                  <a:pt x="4567" y="11225"/>
                </a:lnTo>
                <a:lnTo>
                  <a:pt x="4567" y="16980"/>
                </a:lnTo>
                <a:lnTo>
                  <a:pt x="1510" y="16980"/>
                </a:lnTo>
                <a:lnTo>
                  <a:pt x="1510" y="11225"/>
                </a:lnTo>
                <a:lnTo>
                  <a:pt x="1424" y="11201"/>
                </a:lnTo>
                <a:lnTo>
                  <a:pt x="1340" y="11175"/>
                </a:lnTo>
                <a:lnTo>
                  <a:pt x="1298" y="11161"/>
                </a:lnTo>
                <a:lnTo>
                  <a:pt x="1258" y="11148"/>
                </a:lnTo>
                <a:lnTo>
                  <a:pt x="1218" y="11134"/>
                </a:lnTo>
                <a:lnTo>
                  <a:pt x="1178" y="11120"/>
                </a:lnTo>
                <a:lnTo>
                  <a:pt x="1139" y="11105"/>
                </a:lnTo>
                <a:lnTo>
                  <a:pt x="1101" y="11089"/>
                </a:lnTo>
                <a:lnTo>
                  <a:pt x="1064" y="11074"/>
                </a:lnTo>
                <a:lnTo>
                  <a:pt x="1026" y="11058"/>
                </a:lnTo>
                <a:lnTo>
                  <a:pt x="990" y="11042"/>
                </a:lnTo>
                <a:lnTo>
                  <a:pt x="954" y="11025"/>
                </a:lnTo>
                <a:lnTo>
                  <a:pt x="918" y="11009"/>
                </a:lnTo>
                <a:lnTo>
                  <a:pt x="884" y="10991"/>
                </a:lnTo>
                <a:lnTo>
                  <a:pt x="849" y="10974"/>
                </a:lnTo>
                <a:lnTo>
                  <a:pt x="816" y="10956"/>
                </a:lnTo>
                <a:lnTo>
                  <a:pt x="782" y="10938"/>
                </a:lnTo>
                <a:lnTo>
                  <a:pt x="750" y="10920"/>
                </a:lnTo>
                <a:lnTo>
                  <a:pt x="719" y="10901"/>
                </a:lnTo>
                <a:lnTo>
                  <a:pt x="687" y="10882"/>
                </a:lnTo>
                <a:lnTo>
                  <a:pt x="656" y="10862"/>
                </a:lnTo>
                <a:lnTo>
                  <a:pt x="626" y="10841"/>
                </a:lnTo>
                <a:lnTo>
                  <a:pt x="596" y="10821"/>
                </a:lnTo>
                <a:lnTo>
                  <a:pt x="567" y="10801"/>
                </a:lnTo>
                <a:lnTo>
                  <a:pt x="539" y="10780"/>
                </a:lnTo>
                <a:lnTo>
                  <a:pt x="510" y="10758"/>
                </a:lnTo>
                <a:lnTo>
                  <a:pt x="484" y="10736"/>
                </a:lnTo>
                <a:lnTo>
                  <a:pt x="456" y="10714"/>
                </a:lnTo>
                <a:lnTo>
                  <a:pt x="431" y="10691"/>
                </a:lnTo>
                <a:lnTo>
                  <a:pt x="405" y="10668"/>
                </a:lnTo>
                <a:lnTo>
                  <a:pt x="380" y="10646"/>
                </a:lnTo>
                <a:lnTo>
                  <a:pt x="355" y="10622"/>
                </a:lnTo>
                <a:lnTo>
                  <a:pt x="332" y="10599"/>
                </a:lnTo>
                <a:lnTo>
                  <a:pt x="310" y="10576"/>
                </a:lnTo>
                <a:lnTo>
                  <a:pt x="289" y="10551"/>
                </a:lnTo>
                <a:lnTo>
                  <a:pt x="267" y="10528"/>
                </a:lnTo>
                <a:lnTo>
                  <a:pt x="247" y="10503"/>
                </a:lnTo>
                <a:lnTo>
                  <a:pt x="228" y="10480"/>
                </a:lnTo>
                <a:lnTo>
                  <a:pt x="209" y="10455"/>
                </a:lnTo>
                <a:lnTo>
                  <a:pt x="191" y="10431"/>
                </a:lnTo>
                <a:lnTo>
                  <a:pt x="174" y="10407"/>
                </a:lnTo>
                <a:lnTo>
                  <a:pt x="158" y="10382"/>
                </a:lnTo>
                <a:lnTo>
                  <a:pt x="142" y="10357"/>
                </a:lnTo>
                <a:lnTo>
                  <a:pt x="128" y="10332"/>
                </a:lnTo>
                <a:lnTo>
                  <a:pt x="114" y="10307"/>
                </a:lnTo>
                <a:lnTo>
                  <a:pt x="101" y="10281"/>
                </a:lnTo>
                <a:lnTo>
                  <a:pt x="89" y="10256"/>
                </a:lnTo>
                <a:lnTo>
                  <a:pt x="77" y="10230"/>
                </a:lnTo>
                <a:lnTo>
                  <a:pt x="67" y="10205"/>
                </a:lnTo>
                <a:lnTo>
                  <a:pt x="57" y="10179"/>
                </a:lnTo>
                <a:lnTo>
                  <a:pt x="48" y="10153"/>
                </a:lnTo>
                <a:lnTo>
                  <a:pt x="39" y="10127"/>
                </a:lnTo>
                <a:lnTo>
                  <a:pt x="32" y="10100"/>
                </a:lnTo>
                <a:lnTo>
                  <a:pt x="25" y="10074"/>
                </a:lnTo>
                <a:lnTo>
                  <a:pt x="19" y="10047"/>
                </a:lnTo>
                <a:lnTo>
                  <a:pt x="14" y="10021"/>
                </a:lnTo>
                <a:lnTo>
                  <a:pt x="9" y="9994"/>
                </a:lnTo>
                <a:lnTo>
                  <a:pt x="6" y="9967"/>
                </a:lnTo>
                <a:lnTo>
                  <a:pt x="3" y="9940"/>
                </a:lnTo>
                <a:lnTo>
                  <a:pt x="1" y="9912"/>
                </a:lnTo>
                <a:lnTo>
                  <a:pt x="0" y="9885"/>
                </a:lnTo>
                <a:lnTo>
                  <a:pt x="0" y="9857"/>
                </a:lnTo>
                <a:lnTo>
                  <a:pt x="0" y="5509"/>
                </a:lnTo>
                <a:lnTo>
                  <a:pt x="1" y="5453"/>
                </a:lnTo>
                <a:lnTo>
                  <a:pt x="2" y="5398"/>
                </a:lnTo>
                <a:lnTo>
                  <a:pt x="5" y="5342"/>
                </a:lnTo>
                <a:lnTo>
                  <a:pt x="9" y="5288"/>
                </a:lnTo>
                <a:lnTo>
                  <a:pt x="15" y="5235"/>
                </a:lnTo>
                <a:lnTo>
                  <a:pt x="21" y="5182"/>
                </a:lnTo>
                <a:lnTo>
                  <a:pt x="28" y="5130"/>
                </a:lnTo>
                <a:lnTo>
                  <a:pt x="37" y="5079"/>
                </a:lnTo>
                <a:lnTo>
                  <a:pt x="47" y="5028"/>
                </a:lnTo>
                <a:lnTo>
                  <a:pt x="57" y="4978"/>
                </a:lnTo>
                <a:lnTo>
                  <a:pt x="70" y="4929"/>
                </a:lnTo>
                <a:lnTo>
                  <a:pt x="83" y="4880"/>
                </a:lnTo>
                <a:lnTo>
                  <a:pt x="97" y="4832"/>
                </a:lnTo>
                <a:lnTo>
                  <a:pt x="112" y="4785"/>
                </a:lnTo>
                <a:lnTo>
                  <a:pt x="129" y="4739"/>
                </a:lnTo>
                <a:lnTo>
                  <a:pt x="147" y="4693"/>
                </a:lnTo>
                <a:lnTo>
                  <a:pt x="166" y="4648"/>
                </a:lnTo>
                <a:lnTo>
                  <a:pt x="187" y="4604"/>
                </a:lnTo>
                <a:lnTo>
                  <a:pt x="208" y="4560"/>
                </a:lnTo>
                <a:lnTo>
                  <a:pt x="230" y="4518"/>
                </a:lnTo>
                <a:lnTo>
                  <a:pt x="255" y="4476"/>
                </a:lnTo>
                <a:lnTo>
                  <a:pt x="279" y="4435"/>
                </a:lnTo>
                <a:lnTo>
                  <a:pt x="306" y="4393"/>
                </a:lnTo>
                <a:lnTo>
                  <a:pt x="332" y="4354"/>
                </a:lnTo>
                <a:lnTo>
                  <a:pt x="361" y="4315"/>
                </a:lnTo>
                <a:lnTo>
                  <a:pt x="391" y="4275"/>
                </a:lnTo>
                <a:lnTo>
                  <a:pt x="421" y="4238"/>
                </a:lnTo>
                <a:lnTo>
                  <a:pt x="453" y="4201"/>
                </a:lnTo>
                <a:lnTo>
                  <a:pt x="486" y="4165"/>
                </a:lnTo>
                <a:lnTo>
                  <a:pt x="520" y="4129"/>
                </a:lnTo>
                <a:lnTo>
                  <a:pt x="556" y="4093"/>
                </a:lnTo>
                <a:lnTo>
                  <a:pt x="592" y="4059"/>
                </a:lnTo>
                <a:lnTo>
                  <a:pt x="629" y="4025"/>
                </a:lnTo>
                <a:lnTo>
                  <a:pt x="668" y="3994"/>
                </a:lnTo>
                <a:lnTo>
                  <a:pt x="707" y="3963"/>
                </a:lnTo>
                <a:lnTo>
                  <a:pt x="747" y="3933"/>
                </a:lnTo>
                <a:lnTo>
                  <a:pt x="789" y="3904"/>
                </a:lnTo>
                <a:lnTo>
                  <a:pt x="830" y="3876"/>
                </a:lnTo>
                <a:lnTo>
                  <a:pt x="873" y="3849"/>
                </a:lnTo>
                <a:lnTo>
                  <a:pt x="916" y="3823"/>
                </a:lnTo>
                <a:lnTo>
                  <a:pt x="961" y="3799"/>
                </a:lnTo>
                <a:lnTo>
                  <a:pt x="1005" y="3775"/>
                </a:lnTo>
                <a:lnTo>
                  <a:pt x="1052" y="3752"/>
                </a:lnTo>
                <a:lnTo>
                  <a:pt x="1099" y="3731"/>
                </a:lnTo>
                <a:lnTo>
                  <a:pt x="1146" y="3711"/>
                </a:lnTo>
                <a:lnTo>
                  <a:pt x="1194" y="3691"/>
                </a:lnTo>
                <a:lnTo>
                  <a:pt x="1244" y="3672"/>
                </a:lnTo>
                <a:lnTo>
                  <a:pt x="1294" y="3655"/>
                </a:lnTo>
                <a:lnTo>
                  <a:pt x="1345" y="3640"/>
                </a:lnTo>
                <a:lnTo>
                  <a:pt x="1397" y="3624"/>
                </a:lnTo>
                <a:lnTo>
                  <a:pt x="1450" y="3610"/>
                </a:lnTo>
                <a:lnTo>
                  <a:pt x="1503" y="3597"/>
                </a:lnTo>
                <a:lnTo>
                  <a:pt x="1558" y="3584"/>
                </a:lnTo>
                <a:lnTo>
                  <a:pt x="1614" y="3574"/>
                </a:lnTo>
                <a:lnTo>
                  <a:pt x="1670" y="3564"/>
                </a:lnTo>
                <a:lnTo>
                  <a:pt x="1726" y="3554"/>
                </a:lnTo>
                <a:lnTo>
                  <a:pt x="1785" y="3547"/>
                </a:lnTo>
                <a:lnTo>
                  <a:pt x="1843" y="3540"/>
                </a:lnTo>
                <a:lnTo>
                  <a:pt x="1902" y="3534"/>
                </a:lnTo>
                <a:lnTo>
                  <a:pt x="1963" y="3530"/>
                </a:lnTo>
                <a:lnTo>
                  <a:pt x="2024" y="3526"/>
                </a:lnTo>
                <a:lnTo>
                  <a:pt x="2086" y="3524"/>
                </a:lnTo>
                <a:lnTo>
                  <a:pt x="2149" y="3522"/>
                </a:lnTo>
                <a:lnTo>
                  <a:pt x="2212" y="3522"/>
                </a:lnTo>
                <a:lnTo>
                  <a:pt x="2218" y="3517"/>
                </a:lnTo>
                <a:lnTo>
                  <a:pt x="2224" y="3514"/>
                </a:lnTo>
                <a:lnTo>
                  <a:pt x="2230" y="3513"/>
                </a:lnTo>
                <a:lnTo>
                  <a:pt x="2237" y="3512"/>
                </a:lnTo>
                <a:lnTo>
                  <a:pt x="2243" y="3512"/>
                </a:lnTo>
                <a:lnTo>
                  <a:pt x="2251" y="3512"/>
                </a:lnTo>
                <a:lnTo>
                  <a:pt x="2261" y="3512"/>
                </a:lnTo>
                <a:lnTo>
                  <a:pt x="2274" y="3512"/>
                </a:lnTo>
                <a:lnTo>
                  <a:pt x="2312" y="3514"/>
                </a:lnTo>
                <a:lnTo>
                  <a:pt x="2353" y="3516"/>
                </a:lnTo>
                <a:lnTo>
                  <a:pt x="2393" y="3517"/>
                </a:lnTo>
                <a:lnTo>
                  <a:pt x="2435" y="3519"/>
                </a:lnTo>
                <a:lnTo>
                  <a:pt x="2479" y="3520"/>
                </a:lnTo>
                <a:lnTo>
                  <a:pt x="2522" y="3520"/>
                </a:lnTo>
                <a:lnTo>
                  <a:pt x="2568" y="3522"/>
                </a:lnTo>
                <a:lnTo>
                  <a:pt x="2615" y="3522"/>
                </a:lnTo>
                <a:lnTo>
                  <a:pt x="2616" y="3516"/>
                </a:lnTo>
                <a:lnTo>
                  <a:pt x="2617" y="3511"/>
                </a:lnTo>
                <a:lnTo>
                  <a:pt x="2620" y="3505"/>
                </a:lnTo>
                <a:lnTo>
                  <a:pt x="2623" y="3498"/>
                </a:lnTo>
                <a:lnTo>
                  <a:pt x="2634" y="3483"/>
                </a:lnTo>
                <a:lnTo>
                  <a:pt x="2649" y="3466"/>
                </a:lnTo>
                <a:lnTo>
                  <a:pt x="2663" y="3450"/>
                </a:lnTo>
                <a:lnTo>
                  <a:pt x="2674" y="3439"/>
                </a:lnTo>
                <a:lnTo>
                  <a:pt x="2678" y="3434"/>
                </a:lnTo>
                <a:lnTo>
                  <a:pt x="2683" y="3431"/>
                </a:lnTo>
                <a:lnTo>
                  <a:pt x="2686" y="3430"/>
                </a:lnTo>
                <a:lnTo>
                  <a:pt x="2688" y="3429"/>
                </a:lnTo>
                <a:lnTo>
                  <a:pt x="2651" y="3417"/>
                </a:lnTo>
                <a:lnTo>
                  <a:pt x="2614" y="3406"/>
                </a:lnTo>
                <a:lnTo>
                  <a:pt x="2578" y="3393"/>
                </a:lnTo>
                <a:lnTo>
                  <a:pt x="2542" y="3380"/>
                </a:lnTo>
                <a:lnTo>
                  <a:pt x="2506" y="3366"/>
                </a:lnTo>
                <a:lnTo>
                  <a:pt x="2471" y="3351"/>
                </a:lnTo>
                <a:lnTo>
                  <a:pt x="2436" y="3337"/>
                </a:lnTo>
                <a:lnTo>
                  <a:pt x="2402" y="3322"/>
                </a:lnTo>
                <a:lnTo>
                  <a:pt x="2368" y="3306"/>
                </a:lnTo>
                <a:lnTo>
                  <a:pt x="2336" y="3289"/>
                </a:lnTo>
                <a:lnTo>
                  <a:pt x="2303" y="3272"/>
                </a:lnTo>
                <a:lnTo>
                  <a:pt x="2271" y="3255"/>
                </a:lnTo>
                <a:lnTo>
                  <a:pt x="2239" y="3237"/>
                </a:lnTo>
                <a:lnTo>
                  <a:pt x="2208" y="3218"/>
                </a:lnTo>
                <a:lnTo>
                  <a:pt x="2177" y="3198"/>
                </a:lnTo>
                <a:lnTo>
                  <a:pt x="2147" y="3178"/>
                </a:lnTo>
                <a:lnTo>
                  <a:pt x="2117" y="3158"/>
                </a:lnTo>
                <a:lnTo>
                  <a:pt x="2087" y="3137"/>
                </a:lnTo>
                <a:lnTo>
                  <a:pt x="2058" y="3115"/>
                </a:lnTo>
                <a:lnTo>
                  <a:pt x="2030" y="3093"/>
                </a:lnTo>
                <a:lnTo>
                  <a:pt x="2002" y="3071"/>
                </a:lnTo>
                <a:lnTo>
                  <a:pt x="1975" y="3047"/>
                </a:lnTo>
                <a:lnTo>
                  <a:pt x="1948" y="3024"/>
                </a:lnTo>
                <a:lnTo>
                  <a:pt x="1921" y="3000"/>
                </a:lnTo>
                <a:lnTo>
                  <a:pt x="1895" y="2975"/>
                </a:lnTo>
                <a:lnTo>
                  <a:pt x="1869" y="2950"/>
                </a:lnTo>
                <a:lnTo>
                  <a:pt x="1844" y="2924"/>
                </a:lnTo>
                <a:lnTo>
                  <a:pt x="1820" y="2898"/>
                </a:lnTo>
                <a:lnTo>
                  <a:pt x="1795" y="2871"/>
                </a:lnTo>
                <a:lnTo>
                  <a:pt x="1771" y="2843"/>
                </a:lnTo>
                <a:lnTo>
                  <a:pt x="1747" y="2816"/>
                </a:lnTo>
                <a:lnTo>
                  <a:pt x="1725" y="2787"/>
                </a:lnTo>
                <a:lnTo>
                  <a:pt x="1703" y="2757"/>
                </a:lnTo>
                <a:lnTo>
                  <a:pt x="1682" y="2729"/>
                </a:lnTo>
                <a:lnTo>
                  <a:pt x="1660" y="2699"/>
                </a:lnTo>
                <a:lnTo>
                  <a:pt x="1640" y="2669"/>
                </a:lnTo>
                <a:lnTo>
                  <a:pt x="1621" y="2638"/>
                </a:lnTo>
                <a:lnTo>
                  <a:pt x="1603" y="2608"/>
                </a:lnTo>
                <a:lnTo>
                  <a:pt x="1585" y="2578"/>
                </a:lnTo>
                <a:lnTo>
                  <a:pt x="1568" y="2547"/>
                </a:lnTo>
                <a:lnTo>
                  <a:pt x="1551" y="2516"/>
                </a:lnTo>
                <a:lnTo>
                  <a:pt x="1535" y="2484"/>
                </a:lnTo>
                <a:lnTo>
                  <a:pt x="1520" y="2452"/>
                </a:lnTo>
                <a:lnTo>
                  <a:pt x="1506" y="2420"/>
                </a:lnTo>
                <a:lnTo>
                  <a:pt x="1493" y="2388"/>
                </a:lnTo>
                <a:lnTo>
                  <a:pt x="1479" y="2356"/>
                </a:lnTo>
                <a:lnTo>
                  <a:pt x="1467" y="2324"/>
                </a:lnTo>
                <a:lnTo>
                  <a:pt x="1455" y="2291"/>
                </a:lnTo>
                <a:lnTo>
                  <a:pt x="1445" y="2258"/>
                </a:lnTo>
                <a:lnTo>
                  <a:pt x="1434" y="2225"/>
                </a:lnTo>
                <a:lnTo>
                  <a:pt x="1425" y="2191"/>
                </a:lnTo>
                <a:lnTo>
                  <a:pt x="1416" y="2157"/>
                </a:lnTo>
                <a:lnTo>
                  <a:pt x="1408" y="2123"/>
                </a:lnTo>
                <a:lnTo>
                  <a:pt x="1400" y="2089"/>
                </a:lnTo>
                <a:lnTo>
                  <a:pt x="1394" y="2054"/>
                </a:lnTo>
                <a:lnTo>
                  <a:pt x="1389" y="2018"/>
                </a:lnTo>
                <a:lnTo>
                  <a:pt x="1383" y="1983"/>
                </a:lnTo>
                <a:lnTo>
                  <a:pt x="1378" y="1948"/>
                </a:lnTo>
                <a:lnTo>
                  <a:pt x="1375" y="1912"/>
                </a:lnTo>
                <a:lnTo>
                  <a:pt x="1372" y="1876"/>
                </a:lnTo>
                <a:lnTo>
                  <a:pt x="1368" y="1840"/>
                </a:lnTo>
                <a:lnTo>
                  <a:pt x="1367" y="1804"/>
                </a:lnTo>
                <a:lnTo>
                  <a:pt x="1366" y="1767"/>
                </a:lnTo>
                <a:lnTo>
                  <a:pt x="1365" y="1729"/>
                </a:lnTo>
                <a:lnTo>
                  <a:pt x="1366" y="1686"/>
                </a:lnTo>
                <a:lnTo>
                  <a:pt x="1367" y="1641"/>
                </a:lnTo>
                <a:lnTo>
                  <a:pt x="1370" y="1598"/>
                </a:lnTo>
                <a:lnTo>
                  <a:pt x="1374" y="1555"/>
                </a:lnTo>
                <a:lnTo>
                  <a:pt x="1378" y="1511"/>
                </a:lnTo>
                <a:lnTo>
                  <a:pt x="1383" y="1469"/>
                </a:lnTo>
                <a:lnTo>
                  <a:pt x="1390" y="1427"/>
                </a:lnTo>
                <a:lnTo>
                  <a:pt x="1397" y="1386"/>
                </a:lnTo>
                <a:lnTo>
                  <a:pt x="1405" y="1345"/>
                </a:lnTo>
                <a:lnTo>
                  <a:pt x="1415" y="1304"/>
                </a:lnTo>
                <a:lnTo>
                  <a:pt x="1426" y="1264"/>
                </a:lnTo>
                <a:lnTo>
                  <a:pt x="1437" y="1223"/>
                </a:lnTo>
                <a:lnTo>
                  <a:pt x="1449" y="1184"/>
                </a:lnTo>
                <a:lnTo>
                  <a:pt x="1463" y="1145"/>
                </a:lnTo>
                <a:lnTo>
                  <a:pt x="1477" y="1106"/>
                </a:lnTo>
                <a:lnTo>
                  <a:pt x="1493" y="1068"/>
                </a:lnTo>
                <a:lnTo>
                  <a:pt x="1508" y="1030"/>
                </a:lnTo>
                <a:lnTo>
                  <a:pt x="1527" y="993"/>
                </a:lnTo>
                <a:lnTo>
                  <a:pt x="1545" y="955"/>
                </a:lnTo>
                <a:lnTo>
                  <a:pt x="1564" y="919"/>
                </a:lnTo>
                <a:lnTo>
                  <a:pt x="1585" y="883"/>
                </a:lnTo>
                <a:lnTo>
                  <a:pt x="1606" y="847"/>
                </a:lnTo>
                <a:lnTo>
                  <a:pt x="1628" y="811"/>
                </a:lnTo>
                <a:lnTo>
                  <a:pt x="1652" y="776"/>
                </a:lnTo>
                <a:lnTo>
                  <a:pt x="1676" y="742"/>
                </a:lnTo>
                <a:lnTo>
                  <a:pt x="1702" y="708"/>
                </a:lnTo>
                <a:lnTo>
                  <a:pt x="1728" y="674"/>
                </a:lnTo>
                <a:lnTo>
                  <a:pt x="1756" y="640"/>
                </a:lnTo>
                <a:lnTo>
                  <a:pt x="1783" y="607"/>
                </a:lnTo>
                <a:lnTo>
                  <a:pt x="1813" y="574"/>
                </a:lnTo>
                <a:lnTo>
                  <a:pt x="1844" y="542"/>
                </a:lnTo>
                <a:lnTo>
                  <a:pt x="1875" y="510"/>
                </a:lnTo>
                <a:lnTo>
                  <a:pt x="1907" y="478"/>
                </a:lnTo>
                <a:lnTo>
                  <a:pt x="1940" y="448"/>
                </a:lnTo>
                <a:lnTo>
                  <a:pt x="1971" y="419"/>
                </a:lnTo>
                <a:lnTo>
                  <a:pt x="2005" y="390"/>
                </a:lnTo>
                <a:lnTo>
                  <a:pt x="2038" y="362"/>
                </a:lnTo>
                <a:lnTo>
                  <a:pt x="2072" y="336"/>
                </a:lnTo>
                <a:lnTo>
                  <a:pt x="2106" y="311"/>
                </a:lnTo>
                <a:lnTo>
                  <a:pt x="2141" y="287"/>
                </a:lnTo>
                <a:lnTo>
                  <a:pt x="2176" y="263"/>
                </a:lnTo>
                <a:lnTo>
                  <a:pt x="2211" y="240"/>
                </a:lnTo>
                <a:lnTo>
                  <a:pt x="2247" y="219"/>
                </a:lnTo>
                <a:lnTo>
                  <a:pt x="2284" y="199"/>
                </a:lnTo>
                <a:lnTo>
                  <a:pt x="2320" y="179"/>
                </a:lnTo>
                <a:lnTo>
                  <a:pt x="2357" y="160"/>
                </a:lnTo>
                <a:lnTo>
                  <a:pt x="2395" y="143"/>
                </a:lnTo>
                <a:lnTo>
                  <a:pt x="2432" y="127"/>
                </a:lnTo>
                <a:lnTo>
                  <a:pt x="2470" y="111"/>
                </a:lnTo>
                <a:lnTo>
                  <a:pt x="2510" y="98"/>
                </a:lnTo>
                <a:lnTo>
                  <a:pt x="2549" y="84"/>
                </a:lnTo>
                <a:lnTo>
                  <a:pt x="2588" y="71"/>
                </a:lnTo>
                <a:lnTo>
                  <a:pt x="2628" y="60"/>
                </a:lnTo>
                <a:lnTo>
                  <a:pt x="2668" y="50"/>
                </a:lnTo>
                <a:lnTo>
                  <a:pt x="2709" y="40"/>
                </a:lnTo>
                <a:lnTo>
                  <a:pt x="2750" y="32"/>
                </a:lnTo>
                <a:lnTo>
                  <a:pt x="2791" y="24"/>
                </a:lnTo>
                <a:lnTo>
                  <a:pt x="2833" y="18"/>
                </a:lnTo>
                <a:lnTo>
                  <a:pt x="2876" y="13"/>
                </a:lnTo>
                <a:lnTo>
                  <a:pt x="2918" y="7"/>
                </a:lnTo>
                <a:lnTo>
                  <a:pt x="2962" y="4"/>
                </a:lnTo>
                <a:lnTo>
                  <a:pt x="3005" y="2"/>
                </a:lnTo>
                <a:lnTo>
                  <a:pt x="3049" y="1"/>
                </a:lnTo>
                <a:lnTo>
                  <a:pt x="3094" y="0"/>
                </a:lnTo>
                <a:lnTo>
                  <a:pt x="3138" y="1"/>
                </a:lnTo>
                <a:lnTo>
                  <a:pt x="3183" y="2"/>
                </a:lnTo>
                <a:lnTo>
                  <a:pt x="3226" y="4"/>
                </a:lnTo>
                <a:lnTo>
                  <a:pt x="3270" y="7"/>
                </a:lnTo>
                <a:lnTo>
                  <a:pt x="3312" y="13"/>
                </a:lnTo>
                <a:lnTo>
                  <a:pt x="3356" y="18"/>
                </a:lnTo>
                <a:lnTo>
                  <a:pt x="3397" y="24"/>
                </a:lnTo>
                <a:lnTo>
                  <a:pt x="3440" y="32"/>
                </a:lnTo>
                <a:lnTo>
                  <a:pt x="3481" y="40"/>
                </a:lnTo>
                <a:lnTo>
                  <a:pt x="3521" y="50"/>
                </a:lnTo>
                <a:lnTo>
                  <a:pt x="3563" y="60"/>
                </a:lnTo>
                <a:lnTo>
                  <a:pt x="3602" y="71"/>
                </a:lnTo>
                <a:lnTo>
                  <a:pt x="3643" y="84"/>
                </a:lnTo>
                <a:lnTo>
                  <a:pt x="3682" y="98"/>
                </a:lnTo>
                <a:lnTo>
                  <a:pt x="3721" y="111"/>
                </a:lnTo>
                <a:lnTo>
                  <a:pt x="3759" y="127"/>
                </a:lnTo>
                <a:lnTo>
                  <a:pt x="3798" y="143"/>
                </a:lnTo>
                <a:lnTo>
                  <a:pt x="3835" y="160"/>
                </a:lnTo>
                <a:lnTo>
                  <a:pt x="3873" y="179"/>
                </a:lnTo>
                <a:lnTo>
                  <a:pt x="3909" y="199"/>
                </a:lnTo>
                <a:lnTo>
                  <a:pt x="3946" y="219"/>
                </a:lnTo>
                <a:lnTo>
                  <a:pt x="3982" y="240"/>
                </a:lnTo>
                <a:lnTo>
                  <a:pt x="4017" y="263"/>
                </a:lnTo>
                <a:lnTo>
                  <a:pt x="4053" y="287"/>
                </a:lnTo>
                <a:lnTo>
                  <a:pt x="4088" y="311"/>
                </a:lnTo>
                <a:lnTo>
                  <a:pt x="4122" y="336"/>
                </a:lnTo>
                <a:lnTo>
                  <a:pt x="4156" y="362"/>
                </a:lnTo>
                <a:lnTo>
                  <a:pt x="4190" y="390"/>
                </a:lnTo>
                <a:lnTo>
                  <a:pt x="4223" y="419"/>
                </a:lnTo>
                <a:lnTo>
                  <a:pt x="4256" y="448"/>
                </a:lnTo>
                <a:lnTo>
                  <a:pt x="4289" y="478"/>
                </a:lnTo>
                <a:lnTo>
                  <a:pt x="4321" y="510"/>
                </a:lnTo>
                <a:lnTo>
                  <a:pt x="4353" y="542"/>
                </a:lnTo>
                <a:lnTo>
                  <a:pt x="4383" y="574"/>
                </a:lnTo>
                <a:lnTo>
                  <a:pt x="4412" y="607"/>
                </a:lnTo>
                <a:lnTo>
                  <a:pt x="4440" y="640"/>
                </a:lnTo>
                <a:lnTo>
                  <a:pt x="4467" y="674"/>
                </a:lnTo>
                <a:lnTo>
                  <a:pt x="4493" y="708"/>
                </a:lnTo>
                <a:lnTo>
                  <a:pt x="4518" y="742"/>
                </a:lnTo>
                <a:lnTo>
                  <a:pt x="4543" y="776"/>
                </a:lnTo>
                <a:lnTo>
                  <a:pt x="4566" y="811"/>
                </a:lnTo>
                <a:lnTo>
                  <a:pt x="4588" y="847"/>
                </a:lnTo>
                <a:lnTo>
                  <a:pt x="4610" y="883"/>
                </a:lnTo>
                <a:lnTo>
                  <a:pt x="4630" y="919"/>
                </a:lnTo>
                <a:lnTo>
                  <a:pt x="4649" y="955"/>
                </a:lnTo>
                <a:lnTo>
                  <a:pt x="4667" y="993"/>
                </a:lnTo>
                <a:lnTo>
                  <a:pt x="4685" y="1030"/>
                </a:lnTo>
                <a:lnTo>
                  <a:pt x="4701" y="1068"/>
                </a:lnTo>
                <a:lnTo>
                  <a:pt x="4716" y="1106"/>
                </a:lnTo>
                <a:lnTo>
                  <a:pt x="4731" y="1145"/>
                </a:lnTo>
                <a:lnTo>
                  <a:pt x="4745" y="1184"/>
                </a:lnTo>
                <a:lnTo>
                  <a:pt x="4756" y="1223"/>
                </a:lnTo>
                <a:lnTo>
                  <a:pt x="4768" y="1264"/>
                </a:lnTo>
                <a:lnTo>
                  <a:pt x="4779" y="1304"/>
                </a:lnTo>
                <a:lnTo>
                  <a:pt x="4788" y="1345"/>
                </a:lnTo>
                <a:lnTo>
                  <a:pt x="4797" y="1386"/>
                </a:lnTo>
                <a:lnTo>
                  <a:pt x="4803" y="1427"/>
                </a:lnTo>
                <a:lnTo>
                  <a:pt x="4810" y="1469"/>
                </a:lnTo>
                <a:lnTo>
                  <a:pt x="4816" y="1511"/>
                </a:lnTo>
                <a:lnTo>
                  <a:pt x="4820" y="1555"/>
                </a:lnTo>
                <a:lnTo>
                  <a:pt x="4823" y="1598"/>
                </a:lnTo>
                <a:lnTo>
                  <a:pt x="4825" y="1641"/>
                </a:lnTo>
                <a:lnTo>
                  <a:pt x="4827" y="1686"/>
                </a:lnTo>
                <a:lnTo>
                  <a:pt x="4827" y="1729"/>
                </a:lnTo>
                <a:lnTo>
                  <a:pt x="4827" y="1768"/>
                </a:lnTo>
                <a:lnTo>
                  <a:pt x="4826" y="1806"/>
                </a:lnTo>
                <a:lnTo>
                  <a:pt x="4824" y="1843"/>
                </a:lnTo>
                <a:lnTo>
                  <a:pt x="4822" y="1880"/>
                </a:lnTo>
                <a:lnTo>
                  <a:pt x="4818" y="1917"/>
                </a:lnTo>
                <a:lnTo>
                  <a:pt x="4814" y="1954"/>
                </a:lnTo>
                <a:lnTo>
                  <a:pt x="4808" y="1990"/>
                </a:lnTo>
                <a:lnTo>
                  <a:pt x="4803" y="2027"/>
                </a:lnTo>
                <a:lnTo>
                  <a:pt x="4797" y="2062"/>
                </a:lnTo>
                <a:lnTo>
                  <a:pt x="4789" y="2098"/>
                </a:lnTo>
                <a:lnTo>
                  <a:pt x="4781" y="2134"/>
                </a:lnTo>
                <a:lnTo>
                  <a:pt x="4772" y="2169"/>
                </a:lnTo>
                <a:lnTo>
                  <a:pt x="4763" y="2204"/>
                </a:lnTo>
                <a:lnTo>
                  <a:pt x="4752" y="2240"/>
                </a:lnTo>
                <a:lnTo>
                  <a:pt x="4740" y="2274"/>
                </a:lnTo>
                <a:lnTo>
                  <a:pt x="4729" y="2308"/>
                </a:lnTo>
                <a:lnTo>
                  <a:pt x="4716" y="2342"/>
                </a:lnTo>
                <a:lnTo>
                  <a:pt x="4702" y="2376"/>
                </a:lnTo>
                <a:lnTo>
                  <a:pt x="4688" y="2410"/>
                </a:lnTo>
                <a:lnTo>
                  <a:pt x="4673" y="2443"/>
                </a:lnTo>
                <a:lnTo>
                  <a:pt x="4657" y="2476"/>
                </a:lnTo>
                <a:lnTo>
                  <a:pt x="4641" y="2508"/>
                </a:lnTo>
                <a:lnTo>
                  <a:pt x="4624" y="2541"/>
                </a:lnTo>
                <a:lnTo>
                  <a:pt x="4605" y="2573"/>
                </a:lnTo>
                <a:lnTo>
                  <a:pt x="4586" y="2606"/>
                </a:lnTo>
                <a:lnTo>
                  <a:pt x="4566" y="2638"/>
                </a:lnTo>
                <a:lnTo>
                  <a:pt x="4546" y="2669"/>
                </a:lnTo>
                <a:lnTo>
                  <a:pt x="4525" y="2701"/>
                </a:lnTo>
                <a:lnTo>
                  <a:pt x="4502" y="2732"/>
                </a:lnTo>
                <a:lnTo>
                  <a:pt x="4480" y="2763"/>
                </a:lnTo>
                <a:lnTo>
                  <a:pt x="4456" y="2793"/>
                </a:lnTo>
                <a:lnTo>
                  <a:pt x="4431" y="2824"/>
                </a:lnTo>
                <a:lnTo>
                  <a:pt x="4407" y="2853"/>
                </a:lnTo>
                <a:lnTo>
                  <a:pt x="4381" y="2883"/>
                </a:lnTo>
                <a:lnTo>
                  <a:pt x="4356" y="2910"/>
                </a:lnTo>
                <a:lnTo>
                  <a:pt x="4329" y="2938"/>
                </a:lnTo>
                <a:lnTo>
                  <a:pt x="4303" y="2965"/>
                </a:lnTo>
                <a:lnTo>
                  <a:pt x="4276" y="2991"/>
                </a:lnTo>
                <a:lnTo>
                  <a:pt x="4249" y="3017"/>
                </a:lnTo>
                <a:lnTo>
                  <a:pt x="4220" y="3041"/>
                </a:lnTo>
                <a:lnTo>
                  <a:pt x="4192" y="3066"/>
                </a:lnTo>
                <a:lnTo>
                  <a:pt x="4164" y="3089"/>
                </a:lnTo>
                <a:lnTo>
                  <a:pt x="4134" y="3112"/>
                </a:lnTo>
                <a:lnTo>
                  <a:pt x="4105" y="3134"/>
                </a:lnTo>
                <a:lnTo>
                  <a:pt x="4075" y="3155"/>
                </a:lnTo>
                <a:lnTo>
                  <a:pt x="4045" y="3176"/>
                </a:lnTo>
                <a:lnTo>
                  <a:pt x="4014" y="3196"/>
                </a:lnTo>
                <a:lnTo>
                  <a:pt x="3982" y="3215"/>
                </a:lnTo>
                <a:lnTo>
                  <a:pt x="3950" y="3233"/>
                </a:lnTo>
                <a:lnTo>
                  <a:pt x="3919" y="3252"/>
                </a:lnTo>
                <a:lnTo>
                  <a:pt x="3887" y="3269"/>
                </a:lnTo>
                <a:lnTo>
                  <a:pt x="3854" y="3286"/>
                </a:lnTo>
                <a:lnTo>
                  <a:pt x="3820" y="3301"/>
                </a:lnTo>
                <a:lnTo>
                  <a:pt x="3786" y="3316"/>
                </a:lnTo>
                <a:lnTo>
                  <a:pt x="3752" y="3331"/>
                </a:lnTo>
                <a:lnTo>
                  <a:pt x="3718" y="3344"/>
                </a:lnTo>
                <a:lnTo>
                  <a:pt x="3683" y="3358"/>
                </a:lnTo>
                <a:lnTo>
                  <a:pt x="3647" y="3370"/>
                </a:lnTo>
                <a:lnTo>
                  <a:pt x="3611" y="3381"/>
                </a:lnTo>
                <a:lnTo>
                  <a:pt x="3575" y="3393"/>
                </a:lnTo>
                <a:lnTo>
                  <a:pt x="3538" y="3402"/>
                </a:lnTo>
                <a:lnTo>
                  <a:pt x="3500" y="3412"/>
                </a:lnTo>
                <a:lnTo>
                  <a:pt x="3463" y="3421"/>
                </a:lnTo>
                <a:lnTo>
                  <a:pt x="3425" y="3429"/>
                </a:lnTo>
                <a:lnTo>
                  <a:pt x="3438" y="3443"/>
                </a:lnTo>
                <a:lnTo>
                  <a:pt x="3449" y="3456"/>
                </a:lnTo>
                <a:lnTo>
                  <a:pt x="3459" y="3468"/>
                </a:lnTo>
                <a:lnTo>
                  <a:pt x="3466" y="3480"/>
                </a:lnTo>
                <a:lnTo>
                  <a:pt x="3473" y="3491"/>
                </a:lnTo>
                <a:lnTo>
                  <a:pt x="3477" y="3501"/>
                </a:lnTo>
                <a:lnTo>
                  <a:pt x="3479" y="3512"/>
                </a:lnTo>
                <a:lnTo>
                  <a:pt x="3480" y="3522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8" name="Group 123"/>
          <p:cNvGrpSpPr>
            <a:grpSpLocks/>
          </p:cNvGrpSpPr>
          <p:nvPr userDrawn="1"/>
        </p:nvGrpSpPr>
        <p:grpSpPr bwMode="auto">
          <a:xfrm>
            <a:off x="8019435" y="4338485"/>
            <a:ext cx="927209" cy="2275881"/>
            <a:chOff x="2234" y="3893"/>
            <a:chExt cx="209" cy="513"/>
          </a:xfrm>
          <a:solidFill>
            <a:srgbClr val="000000"/>
          </a:solidFill>
        </p:grpSpPr>
        <p:sp>
          <p:nvSpPr>
            <p:cNvPr id="9" name="Freeform 124"/>
            <p:cNvSpPr>
              <a:spLocks/>
            </p:cNvSpPr>
            <p:nvPr/>
          </p:nvSpPr>
          <p:spPr bwMode="auto">
            <a:xfrm>
              <a:off x="2245" y="3893"/>
              <a:ext cx="185" cy="513"/>
            </a:xfrm>
            <a:custGeom>
              <a:avLst/>
              <a:gdLst>
                <a:gd name="T0" fmla="*/ 4558 w 6132"/>
                <a:gd name="T1" fmla="*/ 3551 h 16980"/>
                <a:gd name="T2" fmla="*/ 4932 w 6132"/>
                <a:gd name="T3" fmla="*/ 3676 h 16980"/>
                <a:gd name="T4" fmla="*/ 5287 w 6132"/>
                <a:gd name="T5" fmla="*/ 3900 h 16980"/>
                <a:gd name="T6" fmla="*/ 5619 w 6132"/>
                <a:gd name="T7" fmla="*/ 4220 h 16980"/>
                <a:gd name="T8" fmla="*/ 5880 w 6132"/>
                <a:gd name="T9" fmla="*/ 4585 h 16980"/>
                <a:gd name="T10" fmla="*/ 6049 w 6132"/>
                <a:gd name="T11" fmla="*/ 4967 h 16980"/>
                <a:gd name="T12" fmla="*/ 6127 w 6132"/>
                <a:gd name="T13" fmla="*/ 5370 h 16980"/>
                <a:gd name="T14" fmla="*/ 6122 w 6132"/>
                <a:gd name="T15" fmla="*/ 9793 h 16980"/>
                <a:gd name="T16" fmla="*/ 6053 w 6132"/>
                <a:gd name="T17" fmla="*/ 10109 h 16980"/>
                <a:gd name="T18" fmla="*/ 5917 w 6132"/>
                <a:gd name="T19" fmla="*/ 10397 h 16980"/>
                <a:gd name="T20" fmla="*/ 5715 w 6132"/>
                <a:gd name="T21" fmla="*/ 10660 h 16980"/>
                <a:gd name="T22" fmla="*/ 5455 w 6132"/>
                <a:gd name="T23" fmla="*/ 10883 h 16980"/>
                <a:gd name="T24" fmla="*/ 5145 w 6132"/>
                <a:gd name="T25" fmla="*/ 11056 h 16980"/>
                <a:gd name="T26" fmla="*/ 4787 w 6132"/>
                <a:gd name="T27" fmla="*/ 11178 h 16980"/>
                <a:gd name="T28" fmla="*/ 1424 w 6132"/>
                <a:gd name="T29" fmla="*/ 11201 h 16980"/>
                <a:gd name="T30" fmla="*/ 1026 w 6132"/>
                <a:gd name="T31" fmla="*/ 11058 h 16980"/>
                <a:gd name="T32" fmla="*/ 719 w 6132"/>
                <a:gd name="T33" fmla="*/ 10901 h 16980"/>
                <a:gd name="T34" fmla="*/ 456 w 6132"/>
                <a:gd name="T35" fmla="*/ 10714 h 16980"/>
                <a:gd name="T36" fmla="*/ 247 w 6132"/>
                <a:gd name="T37" fmla="*/ 10503 h 16980"/>
                <a:gd name="T38" fmla="*/ 101 w 6132"/>
                <a:gd name="T39" fmla="*/ 10281 h 16980"/>
                <a:gd name="T40" fmla="*/ 19 w 6132"/>
                <a:gd name="T41" fmla="*/ 10047 h 16980"/>
                <a:gd name="T42" fmla="*/ 1 w 6132"/>
                <a:gd name="T43" fmla="*/ 5453 h 16980"/>
                <a:gd name="T44" fmla="*/ 57 w 6132"/>
                <a:gd name="T45" fmla="*/ 4978 h 16980"/>
                <a:gd name="T46" fmla="*/ 208 w 6132"/>
                <a:gd name="T47" fmla="*/ 4560 h 16980"/>
                <a:gd name="T48" fmla="*/ 453 w 6132"/>
                <a:gd name="T49" fmla="*/ 4201 h 16980"/>
                <a:gd name="T50" fmla="*/ 789 w 6132"/>
                <a:gd name="T51" fmla="*/ 3904 h 16980"/>
                <a:gd name="T52" fmla="*/ 1194 w 6132"/>
                <a:gd name="T53" fmla="*/ 3691 h 16980"/>
                <a:gd name="T54" fmla="*/ 1670 w 6132"/>
                <a:gd name="T55" fmla="*/ 3564 h 16980"/>
                <a:gd name="T56" fmla="*/ 2212 w 6132"/>
                <a:gd name="T57" fmla="*/ 3522 h 16980"/>
                <a:gd name="T58" fmla="*/ 2312 w 6132"/>
                <a:gd name="T59" fmla="*/ 3514 h 16980"/>
                <a:gd name="T60" fmla="*/ 2617 w 6132"/>
                <a:gd name="T61" fmla="*/ 3511 h 16980"/>
                <a:gd name="T62" fmla="*/ 2686 w 6132"/>
                <a:gd name="T63" fmla="*/ 3430 h 16980"/>
                <a:gd name="T64" fmla="*/ 2402 w 6132"/>
                <a:gd name="T65" fmla="*/ 3322 h 16980"/>
                <a:gd name="T66" fmla="*/ 2117 w 6132"/>
                <a:gd name="T67" fmla="*/ 3158 h 16980"/>
                <a:gd name="T68" fmla="*/ 1869 w 6132"/>
                <a:gd name="T69" fmla="*/ 2950 h 16980"/>
                <a:gd name="T70" fmla="*/ 1660 w 6132"/>
                <a:gd name="T71" fmla="*/ 2699 h 16980"/>
                <a:gd name="T72" fmla="*/ 1506 w 6132"/>
                <a:gd name="T73" fmla="*/ 2420 h 16980"/>
                <a:gd name="T74" fmla="*/ 1408 w 6132"/>
                <a:gd name="T75" fmla="*/ 2123 h 16980"/>
                <a:gd name="T76" fmla="*/ 1367 w 6132"/>
                <a:gd name="T77" fmla="*/ 1804 h 16980"/>
                <a:gd name="T78" fmla="*/ 1390 w 6132"/>
                <a:gd name="T79" fmla="*/ 1427 h 16980"/>
                <a:gd name="T80" fmla="*/ 1493 w 6132"/>
                <a:gd name="T81" fmla="*/ 1068 h 16980"/>
                <a:gd name="T82" fmla="*/ 1676 w 6132"/>
                <a:gd name="T83" fmla="*/ 742 h 16980"/>
                <a:gd name="T84" fmla="*/ 1940 w 6132"/>
                <a:gd name="T85" fmla="*/ 448 h 16980"/>
                <a:gd name="T86" fmla="*/ 2247 w 6132"/>
                <a:gd name="T87" fmla="*/ 219 h 16980"/>
                <a:gd name="T88" fmla="*/ 2588 w 6132"/>
                <a:gd name="T89" fmla="*/ 71 h 16980"/>
                <a:gd name="T90" fmla="*/ 2962 w 6132"/>
                <a:gd name="T91" fmla="*/ 4 h 16980"/>
                <a:gd name="T92" fmla="*/ 3356 w 6132"/>
                <a:gd name="T93" fmla="*/ 18 h 16980"/>
                <a:gd name="T94" fmla="*/ 3721 w 6132"/>
                <a:gd name="T95" fmla="*/ 111 h 16980"/>
                <a:gd name="T96" fmla="*/ 4053 w 6132"/>
                <a:gd name="T97" fmla="*/ 287 h 16980"/>
                <a:gd name="T98" fmla="*/ 4353 w 6132"/>
                <a:gd name="T99" fmla="*/ 542 h 16980"/>
                <a:gd name="T100" fmla="*/ 4588 w 6132"/>
                <a:gd name="T101" fmla="*/ 847 h 16980"/>
                <a:gd name="T102" fmla="*/ 4745 w 6132"/>
                <a:gd name="T103" fmla="*/ 1184 h 16980"/>
                <a:gd name="T104" fmla="*/ 4820 w 6132"/>
                <a:gd name="T105" fmla="*/ 1555 h 16980"/>
                <a:gd name="T106" fmla="*/ 4818 w 6132"/>
                <a:gd name="T107" fmla="*/ 1917 h 16980"/>
                <a:gd name="T108" fmla="*/ 4752 w 6132"/>
                <a:gd name="T109" fmla="*/ 2240 h 16980"/>
                <a:gd name="T110" fmla="*/ 4624 w 6132"/>
                <a:gd name="T111" fmla="*/ 2541 h 16980"/>
                <a:gd name="T112" fmla="*/ 4431 w 6132"/>
                <a:gd name="T113" fmla="*/ 2824 h 16980"/>
                <a:gd name="T114" fmla="*/ 4192 w 6132"/>
                <a:gd name="T115" fmla="*/ 3066 h 16980"/>
                <a:gd name="T116" fmla="*/ 3919 w 6132"/>
                <a:gd name="T117" fmla="*/ 3252 h 16980"/>
                <a:gd name="T118" fmla="*/ 3611 w 6132"/>
                <a:gd name="T119" fmla="*/ 3381 h 16980"/>
                <a:gd name="T120" fmla="*/ 3466 w 6132"/>
                <a:gd name="T121" fmla="*/ 3480 h 16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" name="AutoShape 125"/>
            <p:cNvSpPr>
              <a:spLocks noChangeArrowheads="1"/>
            </p:cNvSpPr>
            <p:nvPr/>
          </p:nvSpPr>
          <p:spPr bwMode="auto">
            <a:xfrm rot="10800000">
              <a:off x="2234" y="4142"/>
              <a:ext cx="209" cy="1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820738" y="38258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479550" y="1676400"/>
            <a:ext cx="6400800" cy="1752600"/>
          </a:xfrm>
        </p:spPr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846138" y="1825625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825625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1665288"/>
            <a:ext cx="2692400" cy="334962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431800" y="1425575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42913" y="5397500"/>
            <a:ext cx="62976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34975" y="14747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34975" y="29035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779838" y="2903538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27025" y="5186363"/>
            <a:ext cx="68532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4975" y="2371725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</cp:revision>
  <dcterms:created xsi:type="dcterms:W3CDTF">2009-11-03T13:35:13Z</dcterms:created>
  <dcterms:modified xsi:type="dcterms:W3CDTF">2015-02-22T11:15:48Z</dcterms:modified>
</cp:coreProperties>
</file>