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58" r:id="rId3"/>
    <p:sldId id="256" r:id="rId4"/>
    <p:sldId id="261" r:id="rId5"/>
    <p:sldId id="262" r:id="rId6"/>
    <p:sldId id="263" r:id="rId7"/>
    <p:sldId id="26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170" y="-7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52458B-4771-4539-8078-C8215465CD6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9A20727-BF75-4AD4-BB47-EFEAD123BC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8676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1179C28-ED23-472A-A653-9182582BF05A}" type="slidenum">
              <a:rPr lang="en-GB" altLang="en-US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9620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B21021C6-67C1-4848-BAEE-C08B0DD1C035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7345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83A78-0F88-461D-BA34-D07319043F5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F25B-8DA4-496F-8E1B-665C676394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285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550C7-BEA1-4ECB-9C52-CA921BE3D0B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69B19-A701-4E5B-B60E-D6C1588DBE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8044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BB84A-26B0-4576-837F-3699C0A848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32D1A-0D12-4A3C-A5EF-40581D662A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6956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65C53-A4F9-4A61-922E-EA14E348BB2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DBB8C-BBDD-4521-A666-3C31D07B21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8776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88DA-84C1-4E74-810C-53533F7A55C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E8B92-686C-4541-8592-29F93478F9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349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36097-3856-41F7-8AA8-5724E102AAB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96440-FE0C-4641-BC58-821AD05799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0768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918BA-FB13-48A4-A813-86BE77CC285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BD52C-5BAF-413B-ABD7-A6DD422C61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458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B27A3-739A-4F3E-85E0-65B6986A205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4850D-4F65-40DB-A802-A787A446A1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967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8298F-9E83-4F71-8E8E-26320451454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8D765-7B11-4BCA-A14E-71DDD696F2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579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24EC4-26BD-401C-9BCD-A08A94111A3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B387-0D9A-4DF3-A9B9-7706464294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3332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DD28B-CE14-40A9-8B8B-28DF8A183B4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8C65E-55D9-42C4-BB50-EF4FC51FA0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651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1DCDCF-3E16-480F-9147-C2A9622DCD5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B736946-24B6-4F4D-8453-CA8E876BBB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3"/>
          <p:cNvGrpSpPr>
            <a:grpSpLocks/>
          </p:cNvGrpSpPr>
          <p:nvPr/>
        </p:nvGrpSpPr>
        <p:grpSpPr bwMode="auto">
          <a:xfrm>
            <a:off x="6338888" y="5300663"/>
            <a:ext cx="2555875" cy="1350962"/>
            <a:chOff x="6338927" y="5301208"/>
            <a:chExt cx="2556285" cy="1351209"/>
          </a:xfrm>
        </p:grpSpPr>
        <p:grpSp>
          <p:nvGrpSpPr>
            <p:cNvPr id="3094" name="Group 157"/>
            <p:cNvGrpSpPr>
              <a:grpSpLocks/>
            </p:cNvGrpSpPr>
            <p:nvPr/>
          </p:nvGrpSpPr>
          <p:grpSpPr bwMode="auto">
            <a:xfrm>
              <a:off x="6338927" y="5301208"/>
              <a:ext cx="2556285" cy="1351209"/>
              <a:chOff x="359531" y="493615"/>
              <a:chExt cx="2376265" cy="1224136"/>
            </a:xfrm>
          </p:grpSpPr>
          <p:sp>
            <p:nvSpPr>
              <p:cNvPr id="161" name="Rectangle 160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394954" y="546838"/>
                <a:ext cx="1152709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1547663" y="546838"/>
                <a:ext cx="1152710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83" name="Oval 182"/>
            <p:cNvSpPr/>
            <p:nvPr/>
          </p:nvSpPr>
          <p:spPr>
            <a:xfrm>
              <a:off x="7742502" y="5428231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8493510" y="6203073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8093395" y="5833117"/>
              <a:ext cx="287384" cy="28739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075" name="Group 2"/>
          <p:cNvGrpSpPr>
            <a:grpSpLocks/>
          </p:cNvGrpSpPr>
          <p:nvPr/>
        </p:nvGrpSpPr>
        <p:grpSpPr bwMode="auto">
          <a:xfrm>
            <a:off x="6338888" y="3825875"/>
            <a:ext cx="2555875" cy="1350963"/>
            <a:chOff x="6338928" y="3825104"/>
            <a:chExt cx="2556285" cy="1351209"/>
          </a:xfrm>
        </p:grpSpPr>
        <p:grpSp>
          <p:nvGrpSpPr>
            <p:cNvPr id="3088" name="Group 186"/>
            <p:cNvGrpSpPr>
              <a:grpSpLocks/>
            </p:cNvGrpSpPr>
            <p:nvPr/>
          </p:nvGrpSpPr>
          <p:grpSpPr bwMode="auto">
            <a:xfrm>
              <a:off x="6338928" y="3825104"/>
              <a:ext cx="2556285" cy="1351209"/>
              <a:chOff x="359531" y="493615"/>
              <a:chExt cx="2376265" cy="1224136"/>
            </a:xfrm>
          </p:grpSpPr>
          <p:sp>
            <p:nvSpPr>
              <p:cNvPr id="188" name="Rectangle 187"/>
              <p:cNvSpPr/>
              <p:nvPr/>
            </p:nvSpPr>
            <p:spPr>
              <a:xfrm rot="16200000">
                <a:off x="935595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394954" y="546839"/>
                <a:ext cx="1152709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1547663" y="546839"/>
                <a:ext cx="1152710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93" name="Oval 192"/>
            <p:cNvSpPr/>
            <p:nvPr/>
          </p:nvSpPr>
          <p:spPr>
            <a:xfrm>
              <a:off x="7742503" y="3952127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8493511" y="4726968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076" name="Group 1"/>
          <p:cNvGrpSpPr>
            <a:grpSpLocks/>
          </p:cNvGrpSpPr>
          <p:nvPr/>
        </p:nvGrpSpPr>
        <p:grpSpPr bwMode="auto">
          <a:xfrm>
            <a:off x="6338888" y="2312988"/>
            <a:ext cx="2555875" cy="1350962"/>
            <a:chOff x="6338924" y="2312664"/>
            <a:chExt cx="2556285" cy="1351209"/>
          </a:xfrm>
        </p:grpSpPr>
        <p:grpSp>
          <p:nvGrpSpPr>
            <p:cNvPr id="3083" name="Group 204"/>
            <p:cNvGrpSpPr>
              <a:grpSpLocks/>
            </p:cNvGrpSpPr>
            <p:nvPr/>
          </p:nvGrpSpPr>
          <p:grpSpPr bwMode="auto">
            <a:xfrm>
              <a:off x="6338924" y="2312664"/>
              <a:ext cx="2556285" cy="1351209"/>
              <a:chOff x="359531" y="493615"/>
              <a:chExt cx="2376265" cy="1224136"/>
            </a:xfrm>
          </p:grpSpPr>
          <p:sp>
            <p:nvSpPr>
              <p:cNvPr id="206" name="Rectangle 205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394954" y="546838"/>
                <a:ext cx="1152709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1547663" y="546838"/>
                <a:ext cx="1152710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09" name="Oval 208"/>
            <p:cNvSpPr/>
            <p:nvPr/>
          </p:nvSpPr>
          <p:spPr>
            <a:xfrm>
              <a:off x="8093392" y="2844573"/>
              <a:ext cx="287384" cy="28739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077" name="Group 107"/>
          <p:cNvGrpSpPr>
            <a:grpSpLocks/>
          </p:cNvGrpSpPr>
          <p:nvPr/>
        </p:nvGrpSpPr>
        <p:grpSpPr bwMode="auto">
          <a:xfrm>
            <a:off x="6338888" y="765175"/>
            <a:ext cx="2555875" cy="1350963"/>
            <a:chOff x="359531" y="493615"/>
            <a:chExt cx="2376265" cy="1224136"/>
          </a:xfrm>
        </p:grpSpPr>
        <p:sp>
          <p:nvSpPr>
            <p:cNvPr id="109" name="Rectangle 108"/>
            <p:cNvSpPr/>
            <p:nvPr/>
          </p:nvSpPr>
          <p:spPr>
            <a:xfrm rot="16200000">
              <a:off x="935595" y="-82449"/>
              <a:ext cx="1224136" cy="23762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94954" y="546839"/>
              <a:ext cx="1152709" cy="1117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547663" y="546839"/>
              <a:ext cx="1152710" cy="1117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30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GB" altLang="en-US" smtClean="0"/>
              <a:t>Domino Set Template</a:t>
            </a:r>
          </a:p>
        </p:txBody>
      </p:sp>
      <p:sp>
        <p:nvSpPr>
          <p:cNvPr id="1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76288" y="3424238"/>
            <a:ext cx="4659312" cy="17526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4000" dirty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63"/>
          <p:cNvGrpSpPr>
            <a:grpSpLocks/>
          </p:cNvGrpSpPr>
          <p:nvPr/>
        </p:nvGrpSpPr>
        <p:grpSpPr bwMode="auto">
          <a:xfrm>
            <a:off x="6300788" y="5245100"/>
            <a:ext cx="2555875" cy="1350963"/>
            <a:chOff x="6300192" y="5229200"/>
            <a:chExt cx="2556285" cy="1351209"/>
          </a:xfrm>
        </p:grpSpPr>
        <p:grpSp>
          <p:nvGrpSpPr>
            <p:cNvPr id="5229" name="Group 169"/>
            <p:cNvGrpSpPr>
              <a:grpSpLocks/>
            </p:cNvGrpSpPr>
            <p:nvPr/>
          </p:nvGrpSpPr>
          <p:grpSpPr bwMode="auto">
            <a:xfrm>
              <a:off x="6300192" y="5229200"/>
              <a:ext cx="2556285" cy="1351209"/>
              <a:chOff x="359531" y="493615"/>
              <a:chExt cx="2376265" cy="1224136"/>
            </a:xfrm>
          </p:grpSpPr>
          <p:sp>
            <p:nvSpPr>
              <p:cNvPr id="171" name="Rectangle 170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394954" y="546839"/>
                <a:ext cx="1152709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1547663" y="546839"/>
                <a:ext cx="1152710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74" name="Oval 173"/>
            <p:cNvSpPr/>
            <p:nvPr/>
          </p:nvSpPr>
          <p:spPr>
            <a:xfrm>
              <a:off x="6408159" y="5356223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>
              <a:off x="7159167" y="6131064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>
              <a:off x="7703767" y="5356223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8454775" y="6131064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7703767" y="6131064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8454775" y="5356223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123" name="Group 60"/>
          <p:cNvGrpSpPr>
            <a:grpSpLocks/>
          </p:cNvGrpSpPr>
          <p:nvPr/>
        </p:nvGrpSpPr>
        <p:grpSpPr bwMode="auto">
          <a:xfrm>
            <a:off x="6300788" y="3733800"/>
            <a:ext cx="2555875" cy="1350963"/>
            <a:chOff x="6300193" y="3573016"/>
            <a:chExt cx="2556285" cy="1351209"/>
          </a:xfrm>
        </p:grpSpPr>
        <p:grpSp>
          <p:nvGrpSpPr>
            <p:cNvPr id="5220" name="Group 157"/>
            <p:cNvGrpSpPr>
              <a:grpSpLocks/>
            </p:cNvGrpSpPr>
            <p:nvPr/>
          </p:nvGrpSpPr>
          <p:grpSpPr bwMode="auto">
            <a:xfrm>
              <a:off x="6300193" y="3573016"/>
              <a:ext cx="2556285" cy="1351209"/>
              <a:chOff x="359531" y="493615"/>
              <a:chExt cx="2376265" cy="1224136"/>
            </a:xfrm>
          </p:grpSpPr>
          <p:sp>
            <p:nvSpPr>
              <p:cNvPr id="161" name="Rectangle 160"/>
              <p:cNvSpPr/>
              <p:nvPr/>
            </p:nvSpPr>
            <p:spPr>
              <a:xfrm rot="16200000">
                <a:off x="935596" y="-82449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394954" y="546839"/>
                <a:ext cx="1152709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1547663" y="546839"/>
                <a:ext cx="1152710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79" name="Oval 178"/>
            <p:cNvSpPr/>
            <p:nvPr/>
          </p:nvSpPr>
          <p:spPr>
            <a:xfrm>
              <a:off x="6408160" y="3700039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7159168" y="4474880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7703768" y="3700039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8454776" y="4474880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8054661" y="4104926"/>
              <a:ext cx="287384" cy="28738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124" name="Group 53"/>
          <p:cNvGrpSpPr>
            <a:grpSpLocks/>
          </p:cNvGrpSpPr>
          <p:nvPr/>
        </p:nvGrpSpPr>
        <p:grpSpPr bwMode="auto">
          <a:xfrm>
            <a:off x="6300788" y="2293938"/>
            <a:ext cx="2555875" cy="1350962"/>
            <a:chOff x="6300194" y="2060848"/>
            <a:chExt cx="2556285" cy="1351209"/>
          </a:xfrm>
        </p:grpSpPr>
        <p:grpSp>
          <p:nvGrpSpPr>
            <p:cNvPr id="5212" name="Group 186"/>
            <p:cNvGrpSpPr>
              <a:grpSpLocks/>
            </p:cNvGrpSpPr>
            <p:nvPr/>
          </p:nvGrpSpPr>
          <p:grpSpPr bwMode="auto">
            <a:xfrm>
              <a:off x="6300194" y="2060848"/>
              <a:ext cx="2556285" cy="1351209"/>
              <a:chOff x="359531" y="493615"/>
              <a:chExt cx="2376265" cy="1224136"/>
            </a:xfrm>
          </p:grpSpPr>
          <p:sp>
            <p:nvSpPr>
              <p:cNvPr id="188" name="Rectangle 187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394954" y="546838"/>
                <a:ext cx="1152709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1547663" y="546838"/>
                <a:ext cx="1152710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91" name="Oval 190"/>
            <p:cNvSpPr/>
            <p:nvPr/>
          </p:nvSpPr>
          <p:spPr>
            <a:xfrm>
              <a:off x="6408161" y="2187871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2" name="Oval 191"/>
            <p:cNvSpPr/>
            <p:nvPr/>
          </p:nvSpPr>
          <p:spPr>
            <a:xfrm>
              <a:off x="7159169" y="2962713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3" name="Oval 192"/>
            <p:cNvSpPr/>
            <p:nvPr/>
          </p:nvSpPr>
          <p:spPr>
            <a:xfrm>
              <a:off x="7703769" y="2187871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8454777" y="2962713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125" name="Group 47"/>
          <p:cNvGrpSpPr>
            <a:grpSpLocks/>
          </p:cNvGrpSpPr>
          <p:nvPr/>
        </p:nvGrpSpPr>
        <p:grpSpPr bwMode="auto">
          <a:xfrm>
            <a:off x="6300788" y="854075"/>
            <a:ext cx="2555875" cy="1350963"/>
            <a:chOff x="6300190" y="548408"/>
            <a:chExt cx="2556285" cy="1351209"/>
          </a:xfrm>
        </p:grpSpPr>
        <p:grpSp>
          <p:nvGrpSpPr>
            <p:cNvPr id="5201" name="Group 204"/>
            <p:cNvGrpSpPr>
              <a:grpSpLocks/>
            </p:cNvGrpSpPr>
            <p:nvPr/>
          </p:nvGrpSpPr>
          <p:grpSpPr bwMode="auto">
            <a:xfrm>
              <a:off x="6300190" y="548408"/>
              <a:ext cx="2556285" cy="1351209"/>
              <a:chOff x="359531" y="493615"/>
              <a:chExt cx="2376265" cy="1224136"/>
            </a:xfrm>
          </p:grpSpPr>
          <p:sp>
            <p:nvSpPr>
              <p:cNvPr id="206" name="Rectangle 205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394954" y="546839"/>
                <a:ext cx="1152709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1547663" y="546839"/>
                <a:ext cx="1152710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09" name="Oval 208"/>
            <p:cNvSpPr/>
            <p:nvPr/>
          </p:nvSpPr>
          <p:spPr>
            <a:xfrm>
              <a:off x="6816210" y="1080318"/>
              <a:ext cx="287384" cy="28738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>
              <a:off x="8062598" y="678607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>
              <a:off x="7703765" y="675431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3" name="Oval 212"/>
            <p:cNvSpPr/>
            <p:nvPr/>
          </p:nvSpPr>
          <p:spPr>
            <a:xfrm>
              <a:off x="8454773" y="1450272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8062598" y="1450272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5" name="Oval 214"/>
            <p:cNvSpPr/>
            <p:nvPr/>
          </p:nvSpPr>
          <p:spPr>
            <a:xfrm>
              <a:off x="7703765" y="1450272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6" name="Oval 215"/>
            <p:cNvSpPr/>
            <p:nvPr/>
          </p:nvSpPr>
          <p:spPr>
            <a:xfrm>
              <a:off x="8454773" y="675431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126" name="Group 31"/>
          <p:cNvGrpSpPr>
            <a:grpSpLocks/>
          </p:cNvGrpSpPr>
          <p:nvPr/>
        </p:nvGrpSpPr>
        <p:grpSpPr bwMode="auto">
          <a:xfrm>
            <a:off x="3419475" y="5245100"/>
            <a:ext cx="2557463" cy="1350963"/>
            <a:chOff x="3419872" y="5255073"/>
            <a:chExt cx="2556285" cy="1351209"/>
          </a:xfrm>
        </p:grpSpPr>
        <p:grpSp>
          <p:nvGrpSpPr>
            <p:cNvPr id="5191" name="Group 216"/>
            <p:cNvGrpSpPr>
              <a:grpSpLocks/>
            </p:cNvGrpSpPr>
            <p:nvPr/>
          </p:nvGrpSpPr>
          <p:grpSpPr bwMode="auto">
            <a:xfrm>
              <a:off x="3419872" y="5255073"/>
              <a:ext cx="2556285" cy="1351209"/>
              <a:chOff x="359531" y="493615"/>
              <a:chExt cx="2376265" cy="1224136"/>
            </a:xfrm>
          </p:grpSpPr>
          <p:sp>
            <p:nvSpPr>
              <p:cNvPr id="218" name="Rectangle 217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394932" y="546839"/>
                <a:ext cx="1153469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1546926" y="546839"/>
                <a:ext cx="1153469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21" name="Oval 220"/>
            <p:cNvSpPr/>
            <p:nvPr/>
          </p:nvSpPr>
          <p:spPr>
            <a:xfrm>
              <a:off x="3935572" y="5786983"/>
              <a:ext cx="287205" cy="28738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2" name="Oval 221"/>
            <p:cNvSpPr/>
            <p:nvPr/>
          </p:nvSpPr>
          <p:spPr>
            <a:xfrm>
              <a:off x="5173252" y="5786983"/>
              <a:ext cx="288792" cy="28738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>
              <a:off x="4824163" y="5382096"/>
              <a:ext cx="287205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4" name="Oval 223"/>
            <p:cNvSpPr/>
            <p:nvPr/>
          </p:nvSpPr>
          <p:spPr>
            <a:xfrm>
              <a:off x="5574704" y="6156937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6" name="Oval 225"/>
            <p:cNvSpPr/>
            <p:nvPr/>
          </p:nvSpPr>
          <p:spPr>
            <a:xfrm>
              <a:off x="4824163" y="6156937"/>
              <a:ext cx="287205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7" name="Oval 226"/>
            <p:cNvSpPr/>
            <p:nvPr/>
          </p:nvSpPr>
          <p:spPr>
            <a:xfrm>
              <a:off x="5574704" y="5382096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127" name="Group 11"/>
          <p:cNvGrpSpPr>
            <a:grpSpLocks/>
          </p:cNvGrpSpPr>
          <p:nvPr/>
        </p:nvGrpSpPr>
        <p:grpSpPr bwMode="auto">
          <a:xfrm>
            <a:off x="3419475" y="3733800"/>
            <a:ext cx="2557463" cy="1350963"/>
            <a:chOff x="3419873" y="3577563"/>
            <a:chExt cx="2556285" cy="1351209"/>
          </a:xfrm>
        </p:grpSpPr>
        <p:grpSp>
          <p:nvGrpSpPr>
            <p:cNvPr id="5182" name="Group 227"/>
            <p:cNvGrpSpPr>
              <a:grpSpLocks/>
            </p:cNvGrpSpPr>
            <p:nvPr/>
          </p:nvGrpSpPr>
          <p:grpSpPr bwMode="auto">
            <a:xfrm>
              <a:off x="3419873" y="3577563"/>
              <a:ext cx="2556285" cy="1351209"/>
              <a:chOff x="359531" y="493615"/>
              <a:chExt cx="2376265" cy="1224136"/>
            </a:xfrm>
          </p:grpSpPr>
          <p:sp>
            <p:nvSpPr>
              <p:cNvPr id="229" name="Rectangle 228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394932" y="546839"/>
                <a:ext cx="1153469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1546926" y="546839"/>
                <a:ext cx="1153469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32" name="Oval 231"/>
            <p:cNvSpPr/>
            <p:nvPr/>
          </p:nvSpPr>
          <p:spPr>
            <a:xfrm>
              <a:off x="3935573" y="4109473"/>
              <a:ext cx="287205" cy="28738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4" name="Oval 233"/>
            <p:cNvSpPr/>
            <p:nvPr/>
          </p:nvSpPr>
          <p:spPr>
            <a:xfrm>
              <a:off x="4824164" y="3704586"/>
              <a:ext cx="287205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5" name="Oval 234"/>
            <p:cNvSpPr/>
            <p:nvPr/>
          </p:nvSpPr>
          <p:spPr>
            <a:xfrm>
              <a:off x="5574705" y="4479427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6" name="Oval 235"/>
            <p:cNvSpPr/>
            <p:nvPr/>
          </p:nvSpPr>
          <p:spPr>
            <a:xfrm>
              <a:off x="4824164" y="4479427"/>
              <a:ext cx="287205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5574705" y="3704586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128" name="Group 10"/>
          <p:cNvGrpSpPr>
            <a:grpSpLocks/>
          </p:cNvGrpSpPr>
          <p:nvPr/>
        </p:nvGrpSpPr>
        <p:grpSpPr bwMode="auto">
          <a:xfrm>
            <a:off x="3419475" y="2293938"/>
            <a:ext cx="2557463" cy="1350962"/>
            <a:chOff x="3419874" y="2060847"/>
            <a:chExt cx="2556285" cy="1351209"/>
          </a:xfrm>
        </p:grpSpPr>
        <p:grpSp>
          <p:nvGrpSpPr>
            <p:cNvPr id="5174" name="Group 237"/>
            <p:cNvGrpSpPr>
              <a:grpSpLocks/>
            </p:cNvGrpSpPr>
            <p:nvPr/>
          </p:nvGrpSpPr>
          <p:grpSpPr bwMode="auto">
            <a:xfrm>
              <a:off x="3419874" y="2060847"/>
              <a:ext cx="2556285" cy="1351209"/>
              <a:chOff x="359531" y="493615"/>
              <a:chExt cx="2376265" cy="1224136"/>
            </a:xfrm>
          </p:grpSpPr>
          <p:sp>
            <p:nvSpPr>
              <p:cNvPr id="239" name="Rectangle 238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394932" y="546838"/>
                <a:ext cx="1153469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1546926" y="546838"/>
                <a:ext cx="1153469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42" name="Oval 241"/>
            <p:cNvSpPr/>
            <p:nvPr/>
          </p:nvSpPr>
          <p:spPr>
            <a:xfrm>
              <a:off x="3935574" y="2592756"/>
              <a:ext cx="287205" cy="28739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3" name="Oval 242"/>
            <p:cNvSpPr/>
            <p:nvPr/>
          </p:nvSpPr>
          <p:spPr>
            <a:xfrm>
              <a:off x="4824165" y="2187870"/>
              <a:ext cx="287205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4" name="Oval 243"/>
            <p:cNvSpPr/>
            <p:nvPr/>
          </p:nvSpPr>
          <p:spPr>
            <a:xfrm>
              <a:off x="5574706" y="2962712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5" name="Oval 244"/>
            <p:cNvSpPr/>
            <p:nvPr/>
          </p:nvSpPr>
          <p:spPr>
            <a:xfrm>
              <a:off x="5174840" y="2570527"/>
              <a:ext cx="288792" cy="28897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129" name="Group 9"/>
          <p:cNvGrpSpPr>
            <a:grpSpLocks/>
          </p:cNvGrpSpPr>
          <p:nvPr/>
        </p:nvGrpSpPr>
        <p:grpSpPr bwMode="auto">
          <a:xfrm>
            <a:off x="3419475" y="854075"/>
            <a:ext cx="2557463" cy="1350963"/>
            <a:chOff x="3419875" y="530535"/>
            <a:chExt cx="2556285" cy="1351209"/>
          </a:xfrm>
        </p:grpSpPr>
        <p:grpSp>
          <p:nvGrpSpPr>
            <p:cNvPr id="5167" name="Group 246"/>
            <p:cNvGrpSpPr>
              <a:grpSpLocks/>
            </p:cNvGrpSpPr>
            <p:nvPr/>
          </p:nvGrpSpPr>
          <p:grpSpPr bwMode="auto">
            <a:xfrm>
              <a:off x="3419875" y="530535"/>
              <a:ext cx="2556285" cy="1351209"/>
              <a:chOff x="359531" y="493615"/>
              <a:chExt cx="2376265" cy="1224136"/>
            </a:xfrm>
          </p:grpSpPr>
          <p:sp>
            <p:nvSpPr>
              <p:cNvPr id="248" name="Rectangle 247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49" name="Rectangle 248"/>
              <p:cNvSpPr/>
              <p:nvPr/>
            </p:nvSpPr>
            <p:spPr>
              <a:xfrm>
                <a:off x="394932" y="546839"/>
                <a:ext cx="1153469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50" name="Rectangle 249"/>
              <p:cNvSpPr/>
              <p:nvPr/>
            </p:nvSpPr>
            <p:spPr>
              <a:xfrm>
                <a:off x="1546926" y="546839"/>
                <a:ext cx="1153469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51" name="Oval 250"/>
            <p:cNvSpPr/>
            <p:nvPr/>
          </p:nvSpPr>
          <p:spPr>
            <a:xfrm>
              <a:off x="3935575" y="1062445"/>
              <a:ext cx="287205" cy="28738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2" name="Oval 251"/>
            <p:cNvSpPr/>
            <p:nvPr/>
          </p:nvSpPr>
          <p:spPr>
            <a:xfrm>
              <a:off x="4824166" y="657558"/>
              <a:ext cx="287205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3" name="Oval 252"/>
            <p:cNvSpPr/>
            <p:nvPr/>
          </p:nvSpPr>
          <p:spPr>
            <a:xfrm>
              <a:off x="5574707" y="1432399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130" name="Group 8"/>
          <p:cNvGrpSpPr>
            <a:grpSpLocks/>
          </p:cNvGrpSpPr>
          <p:nvPr/>
        </p:nvGrpSpPr>
        <p:grpSpPr bwMode="auto">
          <a:xfrm>
            <a:off x="503238" y="5245100"/>
            <a:ext cx="2555875" cy="1350963"/>
            <a:chOff x="251520" y="5260862"/>
            <a:chExt cx="2556285" cy="1351209"/>
          </a:xfrm>
        </p:grpSpPr>
        <p:grpSp>
          <p:nvGrpSpPr>
            <p:cNvPr id="5161" name="Group 254"/>
            <p:cNvGrpSpPr>
              <a:grpSpLocks/>
            </p:cNvGrpSpPr>
            <p:nvPr/>
          </p:nvGrpSpPr>
          <p:grpSpPr bwMode="auto">
            <a:xfrm>
              <a:off x="251520" y="5260862"/>
              <a:ext cx="2556285" cy="1351209"/>
              <a:chOff x="359531" y="493615"/>
              <a:chExt cx="2376265" cy="1224136"/>
            </a:xfrm>
          </p:grpSpPr>
          <p:sp>
            <p:nvSpPr>
              <p:cNvPr id="256" name="Rectangle 255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394954" y="546839"/>
                <a:ext cx="1152709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1547663" y="546839"/>
                <a:ext cx="1152710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59" name="Oval 258"/>
            <p:cNvSpPr/>
            <p:nvPr/>
          </p:nvSpPr>
          <p:spPr>
            <a:xfrm>
              <a:off x="767540" y="5792772"/>
              <a:ext cx="287384" cy="28738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2" name="Oval 261"/>
            <p:cNvSpPr/>
            <p:nvPr/>
          </p:nvSpPr>
          <p:spPr>
            <a:xfrm>
              <a:off x="2005988" y="5770543"/>
              <a:ext cx="288971" cy="28897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131" name="Group 7"/>
          <p:cNvGrpSpPr>
            <a:grpSpLocks/>
          </p:cNvGrpSpPr>
          <p:nvPr/>
        </p:nvGrpSpPr>
        <p:grpSpPr bwMode="auto">
          <a:xfrm>
            <a:off x="503238" y="3733800"/>
            <a:ext cx="2555875" cy="1350963"/>
            <a:chOff x="251518" y="3601860"/>
            <a:chExt cx="2556285" cy="1351209"/>
          </a:xfrm>
        </p:grpSpPr>
        <p:grpSp>
          <p:nvGrpSpPr>
            <p:cNvPr id="5151" name="Group 262"/>
            <p:cNvGrpSpPr>
              <a:grpSpLocks/>
            </p:cNvGrpSpPr>
            <p:nvPr/>
          </p:nvGrpSpPr>
          <p:grpSpPr bwMode="auto">
            <a:xfrm>
              <a:off x="251518" y="3601860"/>
              <a:ext cx="2556285" cy="1351209"/>
              <a:chOff x="359531" y="493615"/>
              <a:chExt cx="2376265" cy="1224136"/>
            </a:xfrm>
          </p:grpSpPr>
          <p:sp>
            <p:nvSpPr>
              <p:cNvPr id="264" name="Rectangle 263"/>
              <p:cNvSpPr/>
              <p:nvPr/>
            </p:nvSpPr>
            <p:spPr>
              <a:xfrm rot="16200000">
                <a:off x="935596" y="-82449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65" name="Rectangle 264"/>
              <p:cNvSpPr/>
              <p:nvPr/>
            </p:nvSpPr>
            <p:spPr>
              <a:xfrm>
                <a:off x="394954" y="546839"/>
                <a:ext cx="1152709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66" name="Rectangle 265"/>
              <p:cNvSpPr/>
              <p:nvPr/>
            </p:nvSpPr>
            <p:spPr>
              <a:xfrm>
                <a:off x="1547663" y="546839"/>
                <a:ext cx="1152710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68" name="Oval 267"/>
            <p:cNvSpPr/>
            <p:nvPr/>
          </p:nvSpPr>
          <p:spPr>
            <a:xfrm>
              <a:off x="2013926" y="3732059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9" name="Oval 268"/>
            <p:cNvSpPr/>
            <p:nvPr/>
          </p:nvSpPr>
          <p:spPr>
            <a:xfrm>
              <a:off x="1655093" y="3728883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0" name="Oval 269"/>
            <p:cNvSpPr/>
            <p:nvPr/>
          </p:nvSpPr>
          <p:spPr>
            <a:xfrm>
              <a:off x="2406101" y="4503724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1" name="Oval 270"/>
            <p:cNvSpPr/>
            <p:nvPr/>
          </p:nvSpPr>
          <p:spPr>
            <a:xfrm>
              <a:off x="2013926" y="4503724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2" name="Oval 271"/>
            <p:cNvSpPr/>
            <p:nvPr/>
          </p:nvSpPr>
          <p:spPr>
            <a:xfrm>
              <a:off x="1655093" y="4503724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3" name="Oval 272"/>
            <p:cNvSpPr/>
            <p:nvPr/>
          </p:nvSpPr>
          <p:spPr>
            <a:xfrm>
              <a:off x="2406101" y="3728883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132" name="Group 2"/>
          <p:cNvGrpSpPr>
            <a:grpSpLocks/>
          </p:cNvGrpSpPr>
          <p:nvPr/>
        </p:nvGrpSpPr>
        <p:grpSpPr bwMode="auto">
          <a:xfrm>
            <a:off x="503238" y="2293938"/>
            <a:ext cx="2555875" cy="1350962"/>
            <a:chOff x="252679" y="2115470"/>
            <a:chExt cx="2556285" cy="1351209"/>
          </a:xfrm>
        </p:grpSpPr>
        <p:grpSp>
          <p:nvGrpSpPr>
            <p:cNvPr id="5142" name="Group 273"/>
            <p:cNvGrpSpPr>
              <a:grpSpLocks/>
            </p:cNvGrpSpPr>
            <p:nvPr/>
          </p:nvGrpSpPr>
          <p:grpSpPr bwMode="auto">
            <a:xfrm>
              <a:off x="252679" y="2115470"/>
              <a:ext cx="2556285" cy="1351209"/>
              <a:chOff x="359531" y="493615"/>
              <a:chExt cx="2376265" cy="1224136"/>
            </a:xfrm>
          </p:grpSpPr>
          <p:sp>
            <p:nvSpPr>
              <p:cNvPr id="275" name="Rectangle 274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76" name="Rectangle 275"/>
              <p:cNvSpPr/>
              <p:nvPr/>
            </p:nvSpPr>
            <p:spPr>
              <a:xfrm>
                <a:off x="394954" y="546838"/>
                <a:ext cx="1152709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77" name="Rectangle 276"/>
              <p:cNvSpPr/>
              <p:nvPr/>
            </p:nvSpPr>
            <p:spPr>
              <a:xfrm>
                <a:off x="1547663" y="546838"/>
                <a:ext cx="1152710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78" name="Oval 277"/>
            <p:cNvSpPr/>
            <p:nvPr/>
          </p:nvSpPr>
          <p:spPr>
            <a:xfrm>
              <a:off x="2005560" y="2647379"/>
              <a:ext cx="287383" cy="28739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9" name="Oval 278"/>
            <p:cNvSpPr/>
            <p:nvPr/>
          </p:nvSpPr>
          <p:spPr>
            <a:xfrm>
              <a:off x="1656254" y="2242493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2407262" y="3017335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2" name="Oval 281"/>
            <p:cNvSpPr/>
            <p:nvPr/>
          </p:nvSpPr>
          <p:spPr>
            <a:xfrm>
              <a:off x="1656254" y="3017335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>
              <a:off x="2407262" y="2242493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133" name="Group 1"/>
          <p:cNvGrpSpPr>
            <a:grpSpLocks/>
          </p:cNvGrpSpPr>
          <p:nvPr/>
        </p:nvGrpSpPr>
        <p:grpSpPr bwMode="auto">
          <a:xfrm>
            <a:off x="503238" y="854075"/>
            <a:ext cx="2555875" cy="1350963"/>
            <a:chOff x="253838" y="548405"/>
            <a:chExt cx="2556285" cy="1351209"/>
          </a:xfrm>
        </p:grpSpPr>
        <p:grpSp>
          <p:nvGrpSpPr>
            <p:cNvPr id="5134" name="Group 283"/>
            <p:cNvGrpSpPr>
              <a:grpSpLocks/>
            </p:cNvGrpSpPr>
            <p:nvPr/>
          </p:nvGrpSpPr>
          <p:grpSpPr bwMode="auto">
            <a:xfrm>
              <a:off x="253838" y="548405"/>
              <a:ext cx="2556285" cy="1351209"/>
              <a:chOff x="359531" y="493615"/>
              <a:chExt cx="2376265" cy="1224136"/>
            </a:xfrm>
          </p:grpSpPr>
          <p:sp>
            <p:nvSpPr>
              <p:cNvPr id="285" name="Rectangle 284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394954" y="546839"/>
                <a:ext cx="1152709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1547663" y="546839"/>
                <a:ext cx="1152710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89" name="Oval 288"/>
            <p:cNvSpPr/>
            <p:nvPr/>
          </p:nvSpPr>
          <p:spPr>
            <a:xfrm>
              <a:off x="1657413" y="675428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0" name="Oval 289"/>
            <p:cNvSpPr/>
            <p:nvPr/>
          </p:nvSpPr>
          <p:spPr>
            <a:xfrm>
              <a:off x="2408421" y="1450269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2" name="Oval 291"/>
            <p:cNvSpPr/>
            <p:nvPr/>
          </p:nvSpPr>
          <p:spPr>
            <a:xfrm>
              <a:off x="1657413" y="1450269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3" name="Oval 292"/>
            <p:cNvSpPr/>
            <p:nvPr/>
          </p:nvSpPr>
          <p:spPr>
            <a:xfrm>
              <a:off x="2408421" y="675428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028"/>
          <p:cNvGrpSpPr>
            <a:grpSpLocks/>
          </p:cNvGrpSpPr>
          <p:nvPr/>
        </p:nvGrpSpPr>
        <p:grpSpPr bwMode="auto">
          <a:xfrm>
            <a:off x="6227763" y="5186363"/>
            <a:ext cx="2557462" cy="1350962"/>
            <a:chOff x="6300192" y="5157192"/>
            <a:chExt cx="2556285" cy="1351209"/>
          </a:xfrm>
        </p:grpSpPr>
        <p:grpSp>
          <p:nvGrpSpPr>
            <p:cNvPr id="6295" name="Group 5"/>
            <p:cNvGrpSpPr>
              <a:grpSpLocks/>
            </p:cNvGrpSpPr>
            <p:nvPr/>
          </p:nvGrpSpPr>
          <p:grpSpPr bwMode="auto">
            <a:xfrm>
              <a:off x="6300192" y="5157192"/>
              <a:ext cx="2556285" cy="1351209"/>
              <a:chOff x="359531" y="493615"/>
              <a:chExt cx="2376265" cy="1224136"/>
            </a:xfrm>
          </p:grpSpPr>
          <p:sp>
            <p:nvSpPr>
              <p:cNvPr id="4" name="Rectangle 3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394932" y="546838"/>
                <a:ext cx="1153470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546926" y="546838"/>
                <a:ext cx="1153470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7" name="Oval 16"/>
            <p:cNvSpPr/>
            <p:nvPr/>
          </p:nvSpPr>
          <p:spPr>
            <a:xfrm>
              <a:off x="6766702" y="5287391"/>
              <a:ext cx="288792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408092" y="5284215"/>
              <a:ext cx="288792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158634" y="6059057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6766702" y="6059057"/>
              <a:ext cx="288792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408092" y="6059057"/>
              <a:ext cx="288792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7158634" y="5284215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8063092" y="5287391"/>
              <a:ext cx="288792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7704482" y="5284215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8455025" y="6059057"/>
              <a:ext cx="287205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8063092" y="6059057"/>
              <a:ext cx="288792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7704482" y="6059057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8455025" y="5284215"/>
              <a:ext cx="287205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147" name="Group 1027"/>
          <p:cNvGrpSpPr>
            <a:grpSpLocks/>
          </p:cNvGrpSpPr>
          <p:nvPr/>
        </p:nvGrpSpPr>
        <p:grpSpPr bwMode="auto">
          <a:xfrm>
            <a:off x="6227763" y="3733800"/>
            <a:ext cx="2557462" cy="1350963"/>
            <a:chOff x="6279655" y="3645024"/>
            <a:chExt cx="2556285" cy="1351209"/>
          </a:xfrm>
        </p:grpSpPr>
        <p:grpSp>
          <p:nvGrpSpPr>
            <p:cNvPr id="6280" name="Group 24"/>
            <p:cNvGrpSpPr>
              <a:grpSpLocks/>
            </p:cNvGrpSpPr>
            <p:nvPr/>
          </p:nvGrpSpPr>
          <p:grpSpPr bwMode="auto">
            <a:xfrm>
              <a:off x="6279655" y="3645024"/>
              <a:ext cx="2556285" cy="1351209"/>
              <a:chOff x="359531" y="493615"/>
              <a:chExt cx="2376265" cy="1224136"/>
            </a:xfrm>
          </p:grpSpPr>
          <p:sp>
            <p:nvSpPr>
              <p:cNvPr id="26" name="Rectangle 25"/>
              <p:cNvSpPr/>
              <p:nvPr/>
            </p:nvSpPr>
            <p:spPr>
              <a:xfrm rot="16200000">
                <a:off x="935595" y="-82449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94932" y="546839"/>
                <a:ext cx="1153470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546926" y="546839"/>
                <a:ext cx="1153470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9" name="Oval 28"/>
            <p:cNvSpPr/>
            <p:nvPr/>
          </p:nvSpPr>
          <p:spPr>
            <a:xfrm>
              <a:off x="6766793" y="4176934"/>
              <a:ext cx="288792" cy="28738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387555" y="3772047"/>
              <a:ext cx="288792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7138097" y="4546888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6387555" y="4546888"/>
              <a:ext cx="288792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138097" y="3772047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8042555" y="3775223"/>
              <a:ext cx="288792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7683945" y="3772047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8434488" y="4546888"/>
              <a:ext cx="287205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8042555" y="4546888"/>
              <a:ext cx="288792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7683945" y="4546888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8434488" y="3772047"/>
              <a:ext cx="287205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148" name="Group 1026"/>
          <p:cNvGrpSpPr>
            <a:grpSpLocks/>
          </p:cNvGrpSpPr>
          <p:nvPr/>
        </p:nvGrpSpPr>
        <p:grpSpPr bwMode="auto">
          <a:xfrm>
            <a:off x="6227763" y="2293938"/>
            <a:ext cx="2557462" cy="1350962"/>
            <a:chOff x="6300192" y="2109983"/>
            <a:chExt cx="2556285" cy="1351209"/>
          </a:xfrm>
        </p:grpSpPr>
        <p:grpSp>
          <p:nvGrpSpPr>
            <p:cNvPr id="6266" name="Group 40"/>
            <p:cNvGrpSpPr>
              <a:grpSpLocks/>
            </p:cNvGrpSpPr>
            <p:nvPr/>
          </p:nvGrpSpPr>
          <p:grpSpPr bwMode="auto">
            <a:xfrm>
              <a:off x="6300192" y="2109983"/>
              <a:ext cx="2556285" cy="1351209"/>
              <a:chOff x="359531" y="493615"/>
              <a:chExt cx="2376265" cy="1224136"/>
            </a:xfrm>
          </p:grpSpPr>
          <p:sp>
            <p:nvSpPr>
              <p:cNvPr id="42" name="Rectangle 41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394932" y="546838"/>
                <a:ext cx="1153470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1546926" y="546838"/>
                <a:ext cx="1153470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45" name="Oval 44"/>
            <p:cNvSpPr/>
            <p:nvPr/>
          </p:nvSpPr>
          <p:spPr>
            <a:xfrm>
              <a:off x="6763529" y="2641892"/>
              <a:ext cx="287205" cy="28739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408092" y="2237006"/>
              <a:ext cx="288792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7158634" y="3011848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6408092" y="3011848"/>
              <a:ext cx="288792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7158634" y="2237006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8067853" y="2641892"/>
              <a:ext cx="288792" cy="28739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7704482" y="2237006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8455025" y="3011848"/>
              <a:ext cx="287205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7704482" y="3011848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8455025" y="2237006"/>
              <a:ext cx="287205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149" name="Group 1024"/>
          <p:cNvGrpSpPr>
            <a:grpSpLocks/>
          </p:cNvGrpSpPr>
          <p:nvPr/>
        </p:nvGrpSpPr>
        <p:grpSpPr bwMode="auto">
          <a:xfrm>
            <a:off x="6227763" y="854075"/>
            <a:ext cx="2557462" cy="1350963"/>
            <a:chOff x="6300190" y="548680"/>
            <a:chExt cx="2556285" cy="1351209"/>
          </a:xfrm>
        </p:grpSpPr>
        <p:grpSp>
          <p:nvGrpSpPr>
            <p:cNvPr id="6252" name="Group 56"/>
            <p:cNvGrpSpPr>
              <a:grpSpLocks/>
            </p:cNvGrpSpPr>
            <p:nvPr/>
          </p:nvGrpSpPr>
          <p:grpSpPr bwMode="auto">
            <a:xfrm>
              <a:off x="6300190" y="548680"/>
              <a:ext cx="2556285" cy="1351209"/>
              <a:chOff x="359531" y="493615"/>
              <a:chExt cx="2376265" cy="1224136"/>
            </a:xfrm>
          </p:grpSpPr>
          <p:sp>
            <p:nvSpPr>
              <p:cNvPr id="58" name="Rectangle 57"/>
              <p:cNvSpPr/>
              <p:nvPr/>
            </p:nvSpPr>
            <p:spPr>
              <a:xfrm rot="16200000">
                <a:off x="935595" y="-82449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394932" y="546839"/>
                <a:ext cx="1153470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546926" y="546839"/>
                <a:ext cx="1153470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62" name="Oval 61"/>
            <p:cNvSpPr/>
            <p:nvPr/>
          </p:nvSpPr>
          <p:spPr>
            <a:xfrm>
              <a:off x="6408090" y="675703"/>
              <a:ext cx="288792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7158632" y="1450544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6408090" y="1450544"/>
              <a:ext cx="288792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7158632" y="675703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8063090" y="678879"/>
              <a:ext cx="288792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7704480" y="675703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8455023" y="1450544"/>
              <a:ext cx="287205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8063090" y="1450544"/>
              <a:ext cx="288792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7704480" y="1450544"/>
              <a:ext cx="287206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8455023" y="675703"/>
              <a:ext cx="287205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150" name="Group 1023"/>
          <p:cNvGrpSpPr>
            <a:grpSpLocks/>
          </p:cNvGrpSpPr>
          <p:nvPr/>
        </p:nvGrpSpPr>
        <p:grpSpPr bwMode="auto">
          <a:xfrm>
            <a:off x="3348038" y="5186363"/>
            <a:ext cx="2555875" cy="1350962"/>
            <a:chOff x="3563888" y="5215635"/>
            <a:chExt cx="2556285" cy="1351209"/>
          </a:xfrm>
        </p:grpSpPr>
        <p:grpSp>
          <p:nvGrpSpPr>
            <p:cNvPr id="6239" name="Group 72"/>
            <p:cNvGrpSpPr>
              <a:grpSpLocks/>
            </p:cNvGrpSpPr>
            <p:nvPr/>
          </p:nvGrpSpPr>
          <p:grpSpPr bwMode="auto">
            <a:xfrm>
              <a:off x="3563888" y="5215635"/>
              <a:ext cx="2556285" cy="1351209"/>
              <a:chOff x="359531" y="493615"/>
              <a:chExt cx="2376265" cy="1224136"/>
            </a:xfrm>
          </p:grpSpPr>
          <p:sp>
            <p:nvSpPr>
              <p:cNvPr id="74" name="Rectangle 73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394954" y="546838"/>
                <a:ext cx="1152709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1547663" y="546838"/>
                <a:ext cx="1152710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77" name="Oval 76"/>
            <p:cNvSpPr/>
            <p:nvPr/>
          </p:nvSpPr>
          <p:spPr>
            <a:xfrm>
              <a:off x="3671855" y="5342658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4422863" y="6117500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3671855" y="6117500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4422863" y="5342658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5326296" y="5744369"/>
              <a:ext cx="288971" cy="28897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4967463" y="5342658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5718471" y="6117500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4967463" y="6117500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5718471" y="5342658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151" name="Group 11"/>
          <p:cNvGrpSpPr>
            <a:grpSpLocks/>
          </p:cNvGrpSpPr>
          <p:nvPr/>
        </p:nvGrpSpPr>
        <p:grpSpPr bwMode="auto">
          <a:xfrm>
            <a:off x="3348038" y="3733800"/>
            <a:ext cx="2555875" cy="1350963"/>
            <a:chOff x="3540058" y="3645021"/>
            <a:chExt cx="2556285" cy="1351209"/>
          </a:xfrm>
        </p:grpSpPr>
        <p:grpSp>
          <p:nvGrpSpPr>
            <p:cNvPr id="6227" name="Group 86"/>
            <p:cNvGrpSpPr>
              <a:grpSpLocks/>
            </p:cNvGrpSpPr>
            <p:nvPr/>
          </p:nvGrpSpPr>
          <p:grpSpPr bwMode="auto">
            <a:xfrm>
              <a:off x="3540058" y="3645021"/>
              <a:ext cx="2556285" cy="1351209"/>
              <a:chOff x="359531" y="493615"/>
              <a:chExt cx="2376265" cy="1224136"/>
            </a:xfrm>
          </p:grpSpPr>
          <p:sp>
            <p:nvSpPr>
              <p:cNvPr id="88" name="Rectangle 87"/>
              <p:cNvSpPr/>
              <p:nvPr/>
            </p:nvSpPr>
            <p:spPr>
              <a:xfrm rot="16200000">
                <a:off x="935595" y="-82449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394954" y="546839"/>
                <a:ext cx="1152709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1547663" y="546839"/>
                <a:ext cx="1152710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91" name="Oval 90"/>
            <p:cNvSpPr/>
            <p:nvPr/>
          </p:nvSpPr>
          <p:spPr>
            <a:xfrm>
              <a:off x="3648025" y="3772044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4399033" y="4546885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3648025" y="4546885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4399033" y="3772044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4943633" y="3772044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5694641" y="4546885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4943633" y="4546885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5694641" y="3772044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152" name="Group 10"/>
          <p:cNvGrpSpPr>
            <a:grpSpLocks/>
          </p:cNvGrpSpPr>
          <p:nvPr/>
        </p:nvGrpSpPr>
        <p:grpSpPr bwMode="auto">
          <a:xfrm>
            <a:off x="3348038" y="2293938"/>
            <a:ext cx="2555875" cy="1350962"/>
            <a:chOff x="3525155" y="2094723"/>
            <a:chExt cx="2556285" cy="1351209"/>
          </a:xfrm>
        </p:grpSpPr>
        <p:grpSp>
          <p:nvGrpSpPr>
            <p:cNvPr id="6214" name="Group 100"/>
            <p:cNvGrpSpPr>
              <a:grpSpLocks/>
            </p:cNvGrpSpPr>
            <p:nvPr/>
          </p:nvGrpSpPr>
          <p:grpSpPr bwMode="auto">
            <a:xfrm>
              <a:off x="3525155" y="2094723"/>
              <a:ext cx="2556285" cy="1351209"/>
              <a:chOff x="359531" y="493615"/>
              <a:chExt cx="2376265" cy="1224136"/>
            </a:xfrm>
          </p:grpSpPr>
          <p:sp>
            <p:nvSpPr>
              <p:cNvPr id="102" name="Rectangle 101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394954" y="546838"/>
                <a:ext cx="1152709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1547663" y="546838"/>
                <a:ext cx="1152710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05" name="Oval 104"/>
            <p:cNvSpPr/>
            <p:nvPr/>
          </p:nvSpPr>
          <p:spPr>
            <a:xfrm>
              <a:off x="3633122" y="2221746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4384130" y="2996588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4039588" y="2626632"/>
              <a:ext cx="287383" cy="28739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5287563" y="2224922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4928730" y="2221746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5679738" y="2996588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287563" y="2996588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4928730" y="2996588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5679738" y="2221746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153" name="Group 9"/>
          <p:cNvGrpSpPr>
            <a:grpSpLocks/>
          </p:cNvGrpSpPr>
          <p:nvPr/>
        </p:nvGrpSpPr>
        <p:grpSpPr bwMode="auto">
          <a:xfrm>
            <a:off x="3348038" y="854075"/>
            <a:ext cx="2555875" cy="1350963"/>
            <a:chOff x="3529409" y="548679"/>
            <a:chExt cx="2556285" cy="1351209"/>
          </a:xfrm>
        </p:grpSpPr>
        <p:grpSp>
          <p:nvGrpSpPr>
            <p:cNvPr id="6202" name="Group 114"/>
            <p:cNvGrpSpPr>
              <a:grpSpLocks/>
            </p:cNvGrpSpPr>
            <p:nvPr/>
          </p:nvGrpSpPr>
          <p:grpSpPr bwMode="auto">
            <a:xfrm>
              <a:off x="3529409" y="548679"/>
              <a:ext cx="2556285" cy="1351209"/>
              <a:chOff x="359531" y="493615"/>
              <a:chExt cx="2376265" cy="1224136"/>
            </a:xfrm>
          </p:grpSpPr>
          <p:sp>
            <p:nvSpPr>
              <p:cNvPr id="116" name="Rectangle 115"/>
              <p:cNvSpPr/>
              <p:nvPr/>
            </p:nvSpPr>
            <p:spPr>
              <a:xfrm rot="16200000">
                <a:off x="935595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394954" y="546839"/>
                <a:ext cx="1152709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1547663" y="546839"/>
                <a:ext cx="1152710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19" name="Oval 118"/>
            <p:cNvSpPr/>
            <p:nvPr/>
          </p:nvSpPr>
          <p:spPr>
            <a:xfrm>
              <a:off x="3637376" y="675702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4388384" y="1450543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4043842" y="1080589"/>
              <a:ext cx="287383" cy="28738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5317221" y="1080589"/>
              <a:ext cx="288971" cy="28738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4932984" y="675702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5683992" y="1450543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>
              <a:off x="4932984" y="1450543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5683992" y="675702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154" name="Group 8"/>
          <p:cNvGrpSpPr>
            <a:grpSpLocks/>
          </p:cNvGrpSpPr>
          <p:nvPr/>
        </p:nvGrpSpPr>
        <p:grpSpPr bwMode="auto">
          <a:xfrm>
            <a:off x="431800" y="5186363"/>
            <a:ext cx="2555875" cy="1350962"/>
            <a:chOff x="755601" y="5213387"/>
            <a:chExt cx="2556285" cy="1351209"/>
          </a:xfrm>
        </p:grpSpPr>
        <p:grpSp>
          <p:nvGrpSpPr>
            <p:cNvPr id="6191" name="Group 127"/>
            <p:cNvGrpSpPr>
              <a:grpSpLocks/>
            </p:cNvGrpSpPr>
            <p:nvPr/>
          </p:nvGrpSpPr>
          <p:grpSpPr bwMode="auto">
            <a:xfrm>
              <a:off x="755601" y="5213387"/>
              <a:ext cx="2556285" cy="1351209"/>
              <a:chOff x="359531" y="493615"/>
              <a:chExt cx="2376265" cy="1224136"/>
            </a:xfrm>
          </p:grpSpPr>
          <p:sp>
            <p:nvSpPr>
              <p:cNvPr id="129" name="Rectangle 128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394954" y="546838"/>
                <a:ext cx="1152710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1547664" y="546838"/>
                <a:ext cx="1152709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32" name="Oval 131"/>
            <p:cNvSpPr/>
            <p:nvPr/>
          </p:nvSpPr>
          <p:spPr>
            <a:xfrm>
              <a:off x="863568" y="5340410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1614577" y="6115252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1270034" y="5745296"/>
              <a:ext cx="287384" cy="28739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2159176" y="5340410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>
              <a:off x="2910185" y="6115252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2159176" y="6115252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2910185" y="5340410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155" name="Group 7"/>
          <p:cNvGrpSpPr>
            <a:grpSpLocks/>
          </p:cNvGrpSpPr>
          <p:nvPr/>
        </p:nvGrpSpPr>
        <p:grpSpPr bwMode="auto">
          <a:xfrm>
            <a:off x="431800" y="3733800"/>
            <a:ext cx="2555875" cy="1350963"/>
            <a:chOff x="716868" y="3645023"/>
            <a:chExt cx="2556285" cy="1351209"/>
          </a:xfrm>
        </p:grpSpPr>
        <p:grpSp>
          <p:nvGrpSpPr>
            <p:cNvPr id="6181" name="Group 140"/>
            <p:cNvGrpSpPr>
              <a:grpSpLocks/>
            </p:cNvGrpSpPr>
            <p:nvPr/>
          </p:nvGrpSpPr>
          <p:grpSpPr bwMode="auto">
            <a:xfrm>
              <a:off x="716868" y="3645023"/>
              <a:ext cx="2556285" cy="1351209"/>
              <a:chOff x="359531" y="493615"/>
              <a:chExt cx="2376265" cy="1224136"/>
            </a:xfrm>
          </p:grpSpPr>
          <p:sp>
            <p:nvSpPr>
              <p:cNvPr id="142" name="Rectangle 141"/>
              <p:cNvSpPr/>
              <p:nvPr/>
            </p:nvSpPr>
            <p:spPr>
              <a:xfrm rot="16200000">
                <a:off x="935596" y="-82449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394954" y="546839"/>
                <a:ext cx="1152710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1547664" y="546839"/>
                <a:ext cx="1152709" cy="1117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45" name="Oval 144"/>
            <p:cNvSpPr/>
            <p:nvPr/>
          </p:nvSpPr>
          <p:spPr>
            <a:xfrm>
              <a:off x="824835" y="3772046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1575844" y="4546887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1231301" y="4176933"/>
              <a:ext cx="287384" cy="28738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2509444" y="4176933"/>
              <a:ext cx="287383" cy="28738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2120443" y="3772046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0" name="Oval 149"/>
            <p:cNvSpPr/>
            <p:nvPr/>
          </p:nvSpPr>
          <p:spPr>
            <a:xfrm>
              <a:off x="2871452" y="4546887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156" name="Group 2"/>
          <p:cNvGrpSpPr>
            <a:grpSpLocks/>
          </p:cNvGrpSpPr>
          <p:nvPr/>
        </p:nvGrpSpPr>
        <p:grpSpPr bwMode="auto">
          <a:xfrm>
            <a:off x="431800" y="2293938"/>
            <a:ext cx="2555875" cy="1350962"/>
            <a:chOff x="686437" y="2060005"/>
            <a:chExt cx="2556285" cy="1351209"/>
          </a:xfrm>
        </p:grpSpPr>
        <p:grpSp>
          <p:nvGrpSpPr>
            <p:cNvPr id="6169" name="Group 153"/>
            <p:cNvGrpSpPr>
              <a:grpSpLocks/>
            </p:cNvGrpSpPr>
            <p:nvPr/>
          </p:nvGrpSpPr>
          <p:grpSpPr bwMode="auto">
            <a:xfrm>
              <a:off x="686437" y="2060005"/>
              <a:ext cx="2556285" cy="1351209"/>
              <a:chOff x="359531" y="493615"/>
              <a:chExt cx="2376265" cy="1224136"/>
            </a:xfrm>
          </p:grpSpPr>
          <p:sp>
            <p:nvSpPr>
              <p:cNvPr id="155" name="Rectangle 154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394954" y="546838"/>
                <a:ext cx="1152710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1547664" y="546838"/>
                <a:ext cx="1152709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59" name="Oval 158"/>
            <p:cNvSpPr/>
            <p:nvPr/>
          </p:nvSpPr>
          <p:spPr>
            <a:xfrm>
              <a:off x="794404" y="2187028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1545413" y="2961870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2448845" y="2190204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2090012" y="2187028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>
              <a:off x="2841021" y="2961870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7" name="Oval 166"/>
            <p:cNvSpPr/>
            <p:nvPr/>
          </p:nvSpPr>
          <p:spPr>
            <a:xfrm>
              <a:off x="2448845" y="2961870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>
              <a:off x="2090012" y="2961870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>
              <a:off x="2841021" y="2187028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157" name="Group 1"/>
          <p:cNvGrpSpPr>
            <a:grpSpLocks/>
          </p:cNvGrpSpPr>
          <p:nvPr/>
        </p:nvGrpSpPr>
        <p:grpSpPr bwMode="auto">
          <a:xfrm>
            <a:off x="431800" y="836613"/>
            <a:ext cx="2555875" cy="1350962"/>
            <a:chOff x="678135" y="548679"/>
            <a:chExt cx="2556285" cy="1351209"/>
          </a:xfrm>
        </p:grpSpPr>
        <p:grpSp>
          <p:nvGrpSpPr>
            <p:cNvPr id="6158" name="Group 169"/>
            <p:cNvGrpSpPr>
              <a:grpSpLocks/>
            </p:cNvGrpSpPr>
            <p:nvPr/>
          </p:nvGrpSpPr>
          <p:grpSpPr bwMode="auto">
            <a:xfrm>
              <a:off x="678135" y="548679"/>
              <a:ext cx="2556285" cy="1351209"/>
              <a:chOff x="359531" y="493615"/>
              <a:chExt cx="2376265" cy="1224136"/>
            </a:xfrm>
          </p:grpSpPr>
          <p:sp>
            <p:nvSpPr>
              <p:cNvPr id="171" name="Rectangle 170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394954" y="546838"/>
                <a:ext cx="1152710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1547664" y="546838"/>
                <a:ext cx="1152709" cy="1117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74" name="Oval 173"/>
            <p:cNvSpPr/>
            <p:nvPr/>
          </p:nvSpPr>
          <p:spPr>
            <a:xfrm>
              <a:off x="786102" y="675702"/>
              <a:ext cx="287384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>
              <a:off x="1537111" y="1450544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6" name="Oval 175"/>
            <p:cNvSpPr/>
            <p:nvPr/>
          </p:nvSpPr>
          <p:spPr>
            <a:xfrm>
              <a:off x="2432604" y="1055184"/>
              <a:ext cx="287383" cy="28739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>
              <a:off x="2081710" y="675702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2832719" y="1450544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2081710" y="1450544"/>
              <a:ext cx="288971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2832719" y="675702"/>
              <a:ext cx="287383" cy="28739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3"/>
          <p:cNvGrpSpPr>
            <a:grpSpLocks/>
          </p:cNvGrpSpPr>
          <p:nvPr/>
        </p:nvGrpSpPr>
        <p:grpSpPr bwMode="auto">
          <a:xfrm>
            <a:off x="6413500" y="5302250"/>
            <a:ext cx="2555875" cy="1352550"/>
            <a:chOff x="6464943" y="5303002"/>
            <a:chExt cx="2556285" cy="1351209"/>
          </a:xfrm>
        </p:grpSpPr>
        <p:grpSp>
          <p:nvGrpSpPr>
            <p:cNvPr id="158" name="Group 157"/>
            <p:cNvGrpSpPr/>
            <p:nvPr/>
          </p:nvGrpSpPr>
          <p:grpSpPr>
            <a:xfrm>
              <a:off x="6464943" y="5303002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161" name="Rectangle 160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39553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1510465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83" name="Oval 182"/>
            <p:cNvSpPr/>
            <p:nvPr/>
          </p:nvSpPr>
          <p:spPr>
            <a:xfrm>
              <a:off x="7743086" y="5428291"/>
              <a:ext cx="287383" cy="2886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8494093" y="6202223"/>
              <a:ext cx="287384" cy="2886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8092392" y="5832701"/>
              <a:ext cx="288971" cy="2886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7171" name="Group 2"/>
          <p:cNvGrpSpPr>
            <a:grpSpLocks/>
          </p:cNvGrpSpPr>
          <p:nvPr/>
        </p:nvGrpSpPr>
        <p:grpSpPr bwMode="auto">
          <a:xfrm>
            <a:off x="6413500" y="3825875"/>
            <a:ext cx="2555875" cy="1350963"/>
            <a:chOff x="6377661" y="3825103"/>
            <a:chExt cx="2556285" cy="1351209"/>
          </a:xfrm>
        </p:grpSpPr>
        <p:grpSp>
          <p:nvGrpSpPr>
            <p:cNvPr id="187" name="Group 186"/>
            <p:cNvGrpSpPr/>
            <p:nvPr/>
          </p:nvGrpSpPr>
          <p:grpSpPr>
            <a:xfrm>
              <a:off x="6377661" y="3825103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188" name="Rectangle 187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39553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1511653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93" name="Oval 192"/>
            <p:cNvSpPr/>
            <p:nvPr/>
          </p:nvSpPr>
          <p:spPr>
            <a:xfrm>
              <a:off x="7743130" y="3952126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8494138" y="4726967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7172" name="Group 1"/>
          <p:cNvGrpSpPr>
            <a:grpSpLocks/>
          </p:cNvGrpSpPr>
          <p:nvPr/>
        </p:nvGrpSpPr>
        <p:grpSpPr bwMode="auto">
          <a:xfrm>
            <a:off x="6413500" y="2312988"/>
            <a:ext cx="2555875" cy="1350962"/>
            <a:chOff x="6386194" y="2312663"/>
            <a:chExt cx="2556285" cy="1351209"/>
          </a:xfrm>
        </p:grpSpPr>
        <p:grpSp>
          <p:nvGrpSpPr>
            <p:cNvPr id="205" name="Group 204"/>
            <p:cNvGrpSpPr/>
            <p:nvPr/>
          </p:nvGrpSpPr>
          <p:grpSpPr>
            <a:xfrm>
              <a:off x="6386194" y="2312663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206" name="Rectangle 205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39553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1547662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09" name="Oval 208"/>
            <p:cNvSpPr/>
            <p:nvPr/>
          </p:nvSpPr>
          <p:spPr>
            <a:xfrm>
              <a:off x="8093031" y="2844572"/>
              <a:ext cx="287383" cy="2873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6412729" y="764700"/>
            <a:ext cx="2556285" cy="1351209"/>
            <a:chOff x="359531" y="493615"/>
            <a:chExt cx="2376265" cy="1224136"/>
          </a:xfrm>
          <a:solidFill>
            <a:schemeClr val="tx1"/>
          </a:solidFill>
        </p:grpSpPr>
        <p:sp>
          <p:nvSpPr>
            <p:cNvPr id="109" name="Rectangle 108"/>
            <p:cNvSpPr/>
            <p:nvPr/>
          </p:nvSpPr>
          <p:spPr>
            <a:xfrm rot="16200000">
              <a:off x="935596" y="-82450"/>
              <a:ext cx="1224136" cy="2376265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95536" y="546562"/>
              <a:ext cx="1152128" cy="1118242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547662" y="546562"/>
              <a:ext cx="1152129" cy="1118242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71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GB" altLang="en-US" smtClean="0"/>
              <a:t>Black Dominoes</a:t>
            </a:r>
          </a:p>
        </p:txBody>
      </p:sp>
      <p:sp>
        <p:nvSpPr>
          <p:cNvPr id="1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76288" y="3424238"/>
            <a:ext cx="4659312" cy="17526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4000" dirty="0"/>
              <a:t>Your name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8"/>
          <p:cNvGrpSpPr>
            <a:grpSpLocks/>
          </p:cNvGrpSpPr>
          <p:nvPr/>
        </p:nvGrpSpPr>
        <p:grpSpPr bwMode="auto">
          <a:xfrm>
            <a:off x="6156325" y="5181600"/>
            <a:ext cx="2555875" cy="1352550"/>
            <a:chOff x="6300192" y="5229200"/>
            <a:chExt cx="2556285" cy="1351209"/>
          </a:xfrm>
        </p:grpSpPr>
        <p:grpSp>
          <p:nvGrpSpPr>
            <p:cNvPr id="170" name="Group 169"/>
            <p:cNvGrpSpPr/>
            <p:nvPr/>
          </p:nvGrpSpPr>
          <p:grpSpPr>
            <a:xfrm>
              <a:off x="6300192" y="5229200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171" name="Rectangle 170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39553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1547662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74" name="Oval 173"/>
            <p:cNvSpPr/>
            <p:nvPr/>
          </p:nvSpPr>
          <p:spPr>
            <a:xfrm>
              <a:off x="6408159" y="5356074"/>
              <a:ext cx="287384" cy="2886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>
              <a:off x="7159168" y="6130006"/>
              <a:ext cx="287383" cy="2886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>
              <a:off x="7703767" y="5356074"/>
              <a:ext cx="288971" cy="2886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8454776" y="6130006"/>
              <a:ext cx="287383" cy="2886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7703767" y="6130006"/>
              <a:ext cx="288971" cy="2886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8454776" y="5356074"/>
              <a:ext cx="287383" cy="2886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195" name="Group 7"/>
          <p:cNvGrpSpPr>
            <a:grpSpLocks/>
          </p:cNvGrpSpPr>
          <p:nvPr/>
        </p:nvGrpSpPr>
        <p:grpSpPr bwMode="auto">
          <a:xfrm>
            <a:off x="6156325" y="3733800"/>
            <a:ext cx="2555875" cy="1350963"/>
            <a:chOff x="6300193" y="3573016"/>
            <a:chExt cx="2556285" cy="1351209"/>
          </a:xfrm>
        </p:grpSpPr>
        <p:grpSp>
          <p:nvGrpSpPr>
            <p:cNvPr id="158" name="Group 157"/>
            <p:cNvGrpSpPr/>
            <p:nvPr/>
          </p:nvGrpSpPr>
          <p:grpSpPr>
            <a:xfrm>
              <a:off x="6300193" y="3573016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161" name="Rectangle 160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39553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1547662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79" name="Oval 178"/>
            <p:cNvSpPr/>
            <p:nvPr/>
          </p:nvSpPr>
          <p:spPr>
            <a:xfrm>
              <a:off x="6408160" y="3700039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7159169" y="4474880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7703768" y="3700039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8454777" y="4474880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8054662" y="4104926"/>
              <a:ext cx="287383" cy="287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196" name="Group 6"/>
          <p:cNvGrpSpPr>
            <a:grpSpLocks/>
          </p:cNvGrpSpPr>
          <p:nvPr/>
        </p:nvGrpSpPr>
        <p:grpSpPr bwMode="auto">
          <a:xfrm>
            <a:off x="6156325" y="2293938"/>
            <a:ext cx="2555875" cy="1350962"/>
            <a:chOff x="6300194" y="2060848"/>
            <a:chExt cx="2556285" cy="1351209"/>
          </a:xfrm>
        </p:grpSpPr>
        <p:grpSp>
          <p:nvGrpSpPr>
            <p:cNvPr id="187" name="Group 186"/>
            <p:cNvGrpSpPr/>
            <p:nvPr/>
          </p:nvGrpSpPr>
          <p:grpSpPr>
            <a:xfrm>
              <a:off x="6300194" y="2060848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188" name="Rectangle 187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39553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1547662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91" name="Oval 190"/>
            <p:cNvSpPr/>
            <p:nvPr/>
          </p:nvSpPr>
          <p:spPr>
            <a:xfrm>
              <a:off x="6408161" y="2187871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2" name="Oval 191"/>
            <p:cNvSpPr/>
            <p:nvPr/>
          </p:nvSpPr>
          <p:spPr>
            <a:xfrm>
              <a:off x="7159170" y="2962713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3" name="Oval 192"/>
            <p:cNvSpPr/>
            <p:nvPr/>
          </p:nvSpPr>
          <p:spPr>
            <a:xfrm>
              <a:off x="7703769" y="2187871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8454778" y="2962713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6156325" y="854075"/>
            <a:ext cx="2555875" cy="1350963"/>
            <a:chOff x="6300190" y="548408"/>
            <a:chExt cx="2556285" cy="1351209"/>
          </a:xfrm>
        </p:grpSpPr>
        <p:grpSp>
          <p:nvGrpSpPr>
            <p:cNvPr id="205" name="Group 204"/>
            <p:cNvGrpSpPr/>
            <p:nvPr/>
          </p:nvGrpSpPr>
          <p:grpSpPr>
            <a:xfrm>
              <a:off x="6300190" y="548408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206" name="Rectangle 205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39553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1547662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09" name="Oval 208"/>
            <p:cNvSpPr/>
            <p:nvPr/>
          </p:nvSpPr>
          <p:spPr>
            <a:xfrm>
              <a:off x="6816211" y="1080318"/>
              <a:ext cx="287383" cy="287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>
              <a:off x="8062598" y="678607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>
              <a:off x="7703765" y="675431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3" name="Oval 212"/>
            <p:cNvSpPr/>
            <p:nvPr/>
          </p:nvSpPr>
          <p:spPr>
            <a:xfrm>
              <a:off x="8454774" y="1450272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8062598" y="1450272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5" name="Oval 214"/>
            <p:cNvSpPr/>
            <p:nvPr/>
          </p:nvSpPr>
          <p:spPr>
            <a:xfrm>
              <a:off x="7703765" y="1450272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6" name="Oval 215"/>
            <p:cNvSpPr/>
            <p:nvPr/>
          </p:nvSpPr>
          <p:spPr>
            <a:xfrm>
              <a:off x="8454774" y="675431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198" name="Group 9"/>
          <p:cNvGrpSpPr>
            <a:grpSpLocks/>
          </p:cNvGrpSpPr>
          <p:nvPr/>
        </p:nvGrpSpPr>
        <p:grpSpPr bwMode="auto">
          <a:xfrm>
            <a:off x="3348038" y="5245100"/>
            <a:ext cx="2555875" cy="1350963"/>
            <a:chOff x="3419872" y="5255073"/>
            <a:chExt cx="2556285" cy="1351209"/>
          </a:xfrm>
        </p:grpSpPr>
        <p:grpSp>
          <p:nvGrpSpPr>
            <p:cNvPr id="217" name="Group 216"/>
            <p:cNvGrpSpPr/>
            <p:nvPr/>
          </p:nvGrpSpPr>
          <p:grpSpPr>
            <a:xfrm>
              <a:off x="3419872" y="5255073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218" name="Rectangle 217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39553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1512691" y="546558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21" name="Oval 220"/>
            <p:cNvSpPr/>
            <p:nvPr/>
          </p:nvSpPr>
          <p:spPr>
            <a:xfrm>
              <a:off x="3935892" y="5786983"/>
              <a:ext cx="287384" cy="287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2" name="Oval 221"/>
            <p:cNvSpPr/>
            <p:nvPr/>
          </p:nvSpPr>
          <p:spPr>
            <a:xfrm>
              <a:off x="5174340" y="5786983"/>
              <a:ext cx="287384" cy="287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>
              <a:off x="4823447" y="5382096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4" name="Oval 223"/>
            <p:cNvSpPr/>
            <p:nvPr/>
          </p:nvSpPr>
          <p:spPr>
            <a:xfrm>
              <a:off x="5574455" y="6156937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6" name="Oval 225"/>
            <p:cNvSpPr/>
            <p:nvPr/>
          </p:nvSpPr>
          <p:spPr>
            <a:xfrm>
              <a:off x="4823447" y="6156937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7" name="Oval 226"/>
            <p:cNvSpPr/>
            <p:nvPr/>
          </p:nvSpPr>
          <p:spPr>
            <a:xfrm>
              <a:off x="5574455" y="5382096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199" name="Group 10"/>
          <p:cNvGrpSpPr>
            <a:grpSpLocks/>
          </p:cNvGrpSpPr>
          <p:nvPr/>
        </p:nvGrpSpPr>
        <p:grpSpPr bwMode="auto">
          <a:xfrm>
            <a:off x="3348038" y="3732213"/>
            <a:ext cx="2555875" cy="1350962"/>
            <a:chOff x="3419873" y="3577563"/>
            <a:chExt cx="2556285" cy="1351209"/>
          </a:xfrm>
        </p:grpSpPr>
        <p:grpSp>
          <p:nvGrpSpPr>
            <p:cNvPr id="228" name="Group 227"/>
            <p:cNvGrpSpPr/>
            <p:nvPr/>
          </p:nvGrpSpPr>
          <p:grpSpPr>
            <a:xfrm>
              <a:off x="3419873" y="3577563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229" name="Rectangle 228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39553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1532597" y="544891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32" name="Oval 231"/>
            <p:cNvSpPr/>
            <p:nvPr/>
          </p:nvSpPr>
          <p:spPr>
            <a:xfrm>
              <a:off x="3935893" y="4109472"/>
              <a:ext cx="287384" cy="2873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4" name="Oval 233"/>
            <p:cNvSpPr/>
            <p:nvPr/>
          </p:nvSpPr>
          <p:spPr>
            <a:xfrm>
              <a:off x="4823448" y="3704586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5" name="Oval 234"/>
            <p:cNvSpPr/>
            <p:nvPr/>
          </p:nvSpPr>
          <p:spPr>
            <a:xfrm>
              <a:off x="5574456" y="4479428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6" name="Oval 235"/>
            <p:cNvSpPr/>
            <p:nvPr/>
          </p:nvSpPr>
          <p:spPr>
            <a:xfrm>
              <a:off x="4823448" y="4479428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5574456" y="3704586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200" name="Group 12"/>
          <p:cNvGrpSpPr>
            <a:grpSpLocks/>
          </p:cNvGrpSpPr>
          <p:nvPr/>
        </p:nvGrpSpPr>
        <p:grpSpPr bwMode="auto">
          <a:xfrm>
            <a:off x="3348038" y="2290763"/>
            <a:ext cx="2555875" cy="1350962"/>
            <a:chOff x="3419874" y="2060847"/>
            <a:chExt cx="2556285" cy="1351209"/>
          </a:xfrm>
        </p:grpSpPr>
        <p:grpSp>
          <p:nvGrpSpPr>
            <p:cNvPr id="238" name="Group 237"/>
            <p:cNvGrpSpPr/>
            <p:nvPr/>
          </p:nvGrpSpPr>
          <p:grpSpPr>
            <a:xfrm>
              <a:off x="3419874" y="2060847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239" name="Rectangle 238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39553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1512690" y="546563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42" name="Oval 241"/>
            <p:cNvSpPr/>
            <p:nvPr/>
          </p:nvSpPr>
          <p:spPr>
            <a:xfrm>
              <a:off x="3935894" y="2592756"/>
              <a:ext cx="287384" cy="2873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3" name="Oval 242"/>
            <p:cNvSpPr/>
            <p:nvPr/>
          </p:nvSpPr>
          <p:spPr>
            <a:xfrm>
              <a:off x="4823449" y="2187870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4" name="Oval 243"/>
            <p:cNvSpPr/>
            <p:nvPr/>
          </p:nvSpPr>
          <p:spPr>
            <a:xfrm>
              <a:off x="5574457" y="2962712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5" name="Oval 244"/>
            <p:cNvSpPr/>
            <p:nvPr/>
          </p:nvSpPr>
          <p:spPr>
            <a:xfrm>
              <a:off x="5174342" y="2570527"/>
              <a:ext cx="288971" cy="2889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201" name="Group 11"/>
          <p:cNvGrpSpPr>
            <a:grpSpLocks/>
          </p:cNvGrpSpPr>
          <p:nvPr/>
        </p:nvGrpSpPr>
        <p:grpSpPr bwMode="auto">
          <a:xfrm>
            <a:off x="3348038" y="850900"/>
            <a:ext cx="2555875" cy="1350963"/>
            <a:chOff x="3419875" y="530535"/>
            <a:chExt cx="2556285" cy="1351209"/>
          </a:xfrm>
        </p:grpSpPr>
        <p:grpSp>
          <p:nvGrpSpPr>
            <p:cNvPr id="247" name="Group 246"/>
            <p:cNvGrpSpPr/>
            <p:nvPr/>
          </p:nvGrpSpPr>
          <p:grpSpPr>
            <a:xfrm>
              <a:off x="3419875" y="530535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248" name="Rectangle 247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49" name="Rectangle 248"/>
              <p:cNvSpPr/>
              <p:nvPr/>
            </p:nvSpPr>
            <p:spPr>
              <a:xfrm>
                <a:off x="39553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50" name="Rectangle 249"/>
              <p:cNvSpPr/>
              <p:nvPr/>
            </p:nvSpPr>
            <p:spPr>
              <a:xfrm>
                <a:off x="1532596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51" name="Oval 250"/>
            <p:cNvSpPr/>
            <p:nvPr/>
          </p:nvSpPr>
          <p:spPr>
            <a:xfrm>
              <a:off x="3935895" y="1062445"/>
              <a:ext cx="287384" cy="287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2" name="Oval 251"/>
            <p:cNvSpPr/>
            <p:nvPr/>
          </p:nvSpPr>
          <p:spPr>
            <a:xfrm>
              <a:off x="4823450" y="657558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3" name="Oval 252"/>
            <p:cNvSpPr/>
            <p:nvPr/>
          </p:nvSpPr>
          <p:spPr>
            <a:xfrm>
              <a:off x="5574458" y="1432399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202" name="Group 4"/>
          <p:cNvGrpSpPr>
            <a:grpSpLocks/>
          </p:cNvGrpSpPr>
          <p:nvPr/>
        </p:nvGrpSpPr>
        <p:grpSpPr bwMode="auto">
          <a:xfrm>
            <a:off x="428625" y="5245100"/>
            <a:ext cx="2557463" cy="1350963"/>
            <a:chOff x="251520" y="5260862"/>
            <a:chExt cx="2556285" cy="1351209"/>
          </a:xfrm>
        </p:grpSpPr>
        <p:grpSp>
          <p:nvGrpSpPr>
            <p:cNvPr id="255" name="Group 254"/>
            <p:cNvGrpSpPr/>
            <p:nvPr/>
          </p:nvGrpSpPr>
          <p:grpSpPr>
            <a:xfrm>
              <a:off x="251520" y="5260862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256" name="Rectangle 255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408368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1547662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59" name="Oval 258"/>
            <p:cNvSpPr/>
            <p:nvPr/>
          </p:nvSpPr>
          <p:spPr>
            <a:xfrm>
              <a:off x="767220" y="5792772"/>
              <a:ext cx="287205" cy="287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2" name="Oval 261"/>
            <p:cNvSpPr/>
            <p:nvPr/>
          </p:nvSpPr>
          <p:spPr>
            <a:xfrm>
              <a:off x="2006486" y="5770543"/>
              <a:ext cx="288792" cy="2889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203" name="Group 3"/>
          <p:cNvGrpSpPr>
            <a:grpSpLocks/>
          </p:cNvGrpSpPr>
          <p:nvPr/>
        </p:nvGrpSpPr>
        <p:grpSpPr bwMode="auto">
          <a:xfrm>
            <a:off x="428625" y="3732213"/>
            <a:ext cx="2557463" cy="1350962"/>
            <a:chOff x="251518" y="3601860"/>
            <a:chExt cx="2556285" cy="1351209"/>
          </a:xfrm>
        </p:grpSpPr>
        <p:grpSp>
          <p:nvGrpSpPr>
            <p:cNvPr id="263" name="Group 262"/>
            <p:cNvGrpSpPr/>
            <p:nvPr/>
          </p:nvGrpSpPr>
          <p:grpSpPr>
            <a:xfrm>
              <a:off x="251518" y="3601860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264" name="Rectangle 263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65" name="Rectangle 264"/>
              <p:cNvSpPr/>
              <p:nvPr/>
            </p:nvSpPr>
            <p:spPr>
              <a:xfrm>
                <a:off x="408370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66" name="Rectangle 265"/>
              <p:cNvSpPr/>
              <p:nvPr/>
            </p:nvSpPr>
            <p:spPr>
              <a:xfrm>
                <a:off x="1547662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68" name="Oval 267"/>
            <p:cNvSpPr/>
            <p:nvPr/>
          </p:nvSpPr>
          <p:spPr>
            <a:xfrm>
              <a:off x="2014419" y="3732059"/>
              <a:ext cx="288792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9" name="Oval 268"/>
            <p:cNvSpPr/>
            <p:nvPr/>
          </p:nvSpPr>
          <p:spPr>
            <a:xfrm>
              <a:off x="1655809" y="3728883"/>
              <a:ext cx="287205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0" name="Oval 269"/>
            <p:cNvSpPr/>
            <p:nvPr/>
          </p:nvSpPr>
          <p:spPr>
            <a:xfrm>
              <a:off x="2406350" y="4503725"/>
              <a:ext cx="287206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1" name="Oval 270"/>
            <p:cNvSpPr/>
            <p:nvPr/>
          </p:nvSpPr>
          <p:spPr>
            <a:xfrm>
              <a:off x="2014419" y="4503725"/>
              <a:ext cx="288792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2" name="Oval 271"/>
            <p:cNvSpPr/>
            <p:nvPr/>
          </p:nvSpPr>
          <p:spPr>
            <a:xfrm>
              <a:off x="1655809" y="4503725"/>
              <a:ext cx="287205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3" name="Oval 272"/>
            <p:cNvSpPr/>
            <p:nvPr/>
          </p:nvSpPr>
          <p:spPr>
            <a:xfrm>
              <a:off x="2406350" y="3728883"/>
              <a:ext cx="287206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204" name="Group 2"/>
          <p:cNvGrpSpPr>
            <a:grpSpLocks/>
          </p:cNvGrpSpPr>
          <p:nvPr/>
        </p:nvGrpSpPr>
        <p:grpSpPr bwMode="auto">
          <a:xfrm>
            <a:off x="430213" y="2290763"/>
            <a:ext cx="2555875" cy="1350962"/>
            <a:chOff x="252679" y="2115470"/>
            <a:chExt cx="2556285" cy="1351209"/>
          </a:xfrm>
        </p:grpSpPr>
        <p:grpSp>
          <p:nvGrpSpPr>
            <p:cNvPr id="274" name="Group 273"/>
            <p:cNvGrpSpPr/>
            <p:nvPr/>
          </p:nvGrpSpPr>
          <p:grpSpPr>
            <a:xfrm>
              <a:off x="252679" y="2115470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275" name="Rectangle 274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76" name="Rectangle 275"/>
              <p:cNvSpPr/>
              <p:nvPr/>
            </p:nvSpPr>
            <p:spPr>
              <a:xfrm>
                <a:off x="42140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77" name="Rectangle 276"/>
              <p:cNvSpPr/>
              <p:nvPr/>
            </p:nvSpPr>
            <p:spPr>
              <a:xfrm>
                <a:off x="1547662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78" name="Oval 277"/>
            <p:cNvSpPr/>
            <p:nvPr/>
          </p:nvSpPr>
          <p:spPr>
            <a:xfrm>
              <a:off x="2005560" y="2647379"/>
              <a:ext cx="287383" cy="2873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9" name="Oval 278"/>
            <p:cNvSpPr/>
            <p:nvPr/>
          </p:nvSpPr>
          <p:spPr>
            <a:xfrm>
              <a:off x="1656254" y="2242493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2407262" y="3017335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2" name="Oval 281"/>
            <p:cNvSpPr/>
            <p:nvPr/>
          </p:nvSpPr>
          <p:spPr>
            <a:xfrm>
              <a:off x="1656254" y="3017335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>
              <a:off x="2407262" y="2242493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205" name="Group 1"/>
          <p:cNvGrpSpPr>
            <a:grpSpLocks/>
          </p:cNvGrpSpPr>
          <p:nvPr/>
        </p:nvGrpSpPr>
        <p:grpSpPr bwMode="auto">
          <a:xfrm>
            <a:off x="431800" y="850900"/>
            <a:ext cx="2555875" cy="1350963"/>
            <a:chOff x="253838" y="548405"/>
            <a:chExt cx="2556285" cy="1351209"/>
          </a:xfrm>
        </p:grpSpPr>
        <p:grpSp>
          <p:nvGrpSpPr>
            <p:cNvPr id="284" name="Group 283"/>
            <p:cNvGrpSpPr/>
            <p:nvPr/>
          </p:nvGrpSpPr>
          <p:grpSpPr>
            <a:xfrm>
              <a:off x="253838" y="548405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285" name="Rectangle 284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406213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1547662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89" name="Oval 288"/>
            <p:cNvSpPr/>
            <p:nvPr/>
          </p:nvSpPr>
          <p:spPr>
            <a:xfrm>
              <a:off x="1657413" y="675428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0" name="Oval 289"/>
            <p:cNvSpPr/>
            <p:nvPr/>
          </p:nvSpPr>
          <p:spPr>
            <a:xfrm>
              <a:off x="2408422" y="1450269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2" name="Oval 291"/>
            <p:cNvSpPr/>
            <p:nvPr/>
          </p:nvSpPr>
          <p:spPr>
            <a:xfrm>
              <a:off x="1657413" y="1450269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3" name="Oval 292"/>
            <p:cNvSpPr/>
            <p:nvPr/>
          </p:nvSpPr>
          <p:spPr>
            <a:xfrm>
              <a:off x="2408422" y="675428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1"/>
          <p:cNvGrpSpPr>
            <a:grpSpLocks/>
          </p:cNvGrpSpPr>
          <p:nvPr/>
        </p:nvGrpSpPr>
        <p:grpSpPr bwMode="auto">
          <a:xfrm>
            <a:off x="6192838" y="5186363"/>
            <a:ext cx="2555875" cy="1350962"/>
            <a:chOff x="6300192" y="5157192"/>
            <a:chExt cx="2556285" cy="1351209"/>
          </a:xfrm>
        </p:grpSpPr>
        <p:grpSp>
          <p:nvGrpSpPr>
            <p:cNvPr id="6" name="Group 5"/>
            <p:cNvGrpSpPr/>
            <p:nvPr/>
          </p:nvGrpSpPr>
          <p:grpSpPr>
            <a:xfrm>
              <a:off x="6300192" y="5157192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4" name="Rectangle 3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39553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547662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7" name="Oval 16"/>
            <p:cNvSpPr/>
            <p:nvPr/>
          </p:nvSpPr>
          <p:spPr>
            <a:xfrm>
              <a:off x="6766992" y="5287391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408159" y="5284215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159167" y="6059057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6766992" y="6059057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408159" y="6059057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7159167" y="5284215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8062600" y="5287391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7703767" y="5284215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8454775" y="6059057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8062600" y="6059057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7703767" y="6059057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8454775" y="5284215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219" name="Group 83"/>
          <p:cNvGrpSpPr>
            <a:grpSpLocks/>
          </p:cNvGrpSpPr>
          <p:nvPr/>
        </p:nvGrpSpPr>
        <p:grpSpPr bwMode="auto">
          <a:xfrm>
            <a:off x="6192838" y="3733800"/>
            <a:ext cx="2555875" cy="1350963"/>
            <a:chOff x="6279655" y="3645024"/>
            <a:chExt cx="2556285" cy="1351209"/>
          </a:xfrm>
        </p:grpSpPr>
        <p:grpSp>
          <p:nvGrpSpPr>
            <p:cNvPr id="25" name="Group 24"/>
            <p:cNvGrpSpPr/>
            <p:nvPr/>
          </p:nvGrpSpPr>
          <p:grpSpPr>
            <a:xfrm>
              <a:off x="6279655" y="3645024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26" name="Rectangle 25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12951" y="549281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527712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29" name="Oval 28"/>
            <p:cNvSpPr/>
            <p:nvPr/>
          </p:nvSpPr>
          <p:spPr>
            <a:xfrm>
              <a:off x="6767095" y="4176934"/>
              <a:ext cx="287384" cy="287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387622" y="3772047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7138630" y="4546888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6387622" y="4546888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138630" y="3772047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8042063" y="3775223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7683230" y="3772047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8434238" y="4546888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8042063" y="4546888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7683230" y="4546888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8434238" y="3772047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192179" y="2293815"/>
            <a:ext cx="2556285" cy="1351209"/>
            <a:chOff x="359531" y="493615"/>
            <a:chExt cx="2376265" cy="1224136"/>
          </a:xfrm>
          <a:solidFill>
            <a:schemeClr val="tx1"/>
          </a:solidFill>
        </p:grpSpPr>
        <p:sp>
          <p:nvSpPr>
            <p:cNvPr id="42" name="Rectangle 41"/>
            <p:cNvSpPr/>
            <p:nvPr/>
          </p:nvSpPr>
          <p:spPr>
            <a:xfrm rot="16200000">
              <a:off x="935596" y="-82450"/>
              <a:ext cx="1224136" cy="2376265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95536" y="546562"/>
              <a:ext cx="1152128" cy="1118242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547662" y="546562"/>
              <a:ext cx="1152129" cy="1118242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9221" name="Group 7"/>
          <p:cNvGrpSpPr>
            <a:grpSpLocks/>
          </p:cNvGrpSpPr>
          <p:nvPr/>
        </p:nvGrpSpPr>
        <p:grpSpPr bwMode="auto">
          <a:xfrm>
            <a:off x="6302375" y="2511425"/>
            <a:ext cx="2335213" cy="1062038"/>
            <a:chOff x="6408205" y="2237053"/>
            <a:chExt cx="2334477" cy="1062331"/>
          </a:xfrm>
        </p:grpSpPr>
        <p:sp>
          <p:nvSpPr>
            <p:cNvPr id="45" name="Oval 44"/>
            <p:cNvSpPr/>
            <p:nvPr/>
          </p:nvSpPr>
          <p:spPr>
            <a:xfrm>
              <a:off x="6763693" y="2641978"/>
              <a:ext cx="287247" cy="28741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408205" y="2237053"/>
              <a:ext cx="287247" cy="28741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7158856" y="3011967"/>
              <a:ext cx="287246" cy="28741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6408205" y="3011967"/>
              <a:ext cx="287247" cy="28741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7158856" y="2237053"/>
              <a:ext cx="287246" cy="28741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8068207" y="2641978"/>
              <a:ext cx="288834" cy="28741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7704784" y="2237053"/>
              <a:ext cx="287246" cy="28741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8455435" y="3011967"/>
              <a:ext cx="287247" cy="28741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7704784" y="3011967"/>
              <a:ext cx="287246" cy="28741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8455435" y="2237053"/>
              <a:ext cx="287247" cy="28741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222" name="Group 8"/>
          <p:cNvGrpSpPr>
            <a:grpSpLocks/>
          </p:cNvGrpSpPr>
          <p:nvPr/>
        </p:nvGrpSpPr>
        <p:grpSpPr bwMode="auto">
          <a:xfrm>
            <a:off x="6192838" y="830263"/>
            <a:ext cx="2555875" cy="1350962"/>
            <a:chOff x="6300190" y="548680"/>
            <a:chExt cx="2556285" cy="1351209"/>
          </a:xfrm>
        </p:grpSpPr>
        <p:grpSp>
          <p:nvGrpSpPr>
            <p:cNvPr id="57" name="Group 56"/>
            <p:cNvGrpSpPr/>
            <p:nvPr/>
          </p:nvGrpSpPr>
          <p:grpSpPr>
            <a:xfrm>
              <a:off x="6300190" y="548680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58" name="Rectangle 57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39553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547662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62" name="Oval 61"/>
            <p:cNvSpPr/>
            <p:nvPr/>
          </p:nvSpPr>
          <p:spPr>
            <a:xfrm>
              <a:off x="6408157" y="675703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7159165" y="1450545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6408157" y="1450545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7159165" y="675703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8062598" y="678879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7703765" y="675703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8454773" y="1450545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8062598" y="1450545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7703765" y="1450545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8454773" y="675703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223" name="Group 31"/>
          <p:cNvGrpSpPr>
            <a:grpSpLocks/>
          </p:cNvGrpSpPr>
          <p:nvPr/>
        </p:nvGrpSpPr>
        <p:grpSpPr bwMode="auto">
          <a:xfrm>
            <a:off x="3348038" y="5186363"/>
            <a:ext cx="2555875" cy="1350962"/>
            <a:chOff x="3563888" y="5215635"/>
            <a:chExt cx="2556285" cy="1351209"/>
          </a:xfrm>
        </p:grpSpPr>
        <p:grpSp>
          <p:nvGrpSpPr>
            <p:cNvPr id="73" name="Group 72"/>
            <p:cNvGrpSpPr/>
            <p:nvPr/>
          </p:nvGrpSpPr>
          <p:grpSpPr>
            <a:xfrm>
              <a:off x="3563888" y="5215635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74" name="Rectangle 73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39553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1520171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77" name="Oval 76"/>
            <p:cNvSpPr/>
            <p:nvPr/>
          </p:nvSpPr>
          <p:spPr>
            <a:xfrm>
              <a:off x="3671855" y="5342658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4422863" y="6117500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3671855" y="6117500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4422863" y="5342658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5326296" y="5744369"/>
              <a:ext cx="288971" cy="2889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4967463" y="5342658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5718471" y="6117500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4967463" y="6117500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5718471" y="5342658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224" name="Group 11"/>
          <p:cNvGrpSpPr>
            <a:grpSpLocks/>
          </p:cNvGrpSpPr>
          <p:nvPr/>
        </p:nvGrpSpPr>
        <p:grpSpPr bwMode="auto">
          <a:xfrm>
            <a:off x="3348038" y="3733800"/>
            <a:ext cx="2555875" cy="1350963"/>
            <a:chOff x="3540058" y="3645021"/>
            <a:chExt cx="2556285" cy="1351209"/>
          </a:xfrm>
        </p:grpSpPr>
        <p:grpSp>
          <p:nvGrpSpPr>
            <p:cNvPr id="87" name="Group 86"/>
            <p:cNvGrpSpPr/>
            <p:nvPr/>
          </p:nvGrpSpPr>
          <p:grpSpPr>
            <a:xfrm>
              <a:off x="3540058" y="3645021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88" name="Rectangle 87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433811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1547662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91" name="Oval 90"/>
            <p:cNvSpPr/>
            <p:nvPr/>
          </p:nvSpPr>
          <p:spPr>
            <a:xfrm>
              <a:off x="3648025" y="3772044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4399033" y="4546885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3648025" y="4546885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4399033" y="3772044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4943633" y="3772044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5694641" y="4546885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4943633" y="4546885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5694641" y="3772044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225" name="Group 10"/>
          <p:cNvGrpSpPr>
            <a:grpSpLocks/>
          </p:cNvGrpSpPr>
          <p:nvPr/>
        </p:nvGrpSpPr>
        <p:grpSpPr bwMode="auto">
          <a:xfrm>
            <a:off x="3348038" y="2293938"/>
            <a:ext cx="2555875" cy="1350962"/>
            <a:chOff x="3525155" y="2094723"/>
            <a:chExt cx="2556285" cy="1351209"/>
          </a:xfrm>
        </p:grpSpPr>
        <p:grpSp>
          <p:nvGrpSpPr>
            <p:cNvPr id="101" name="Group 100"/>
            <p:cNvGrpSpPr/>
            <p:nvPr/>
          </p:nvGrpSpPr>
          <p:grpSpPr>
            <a:xfrm>
              <a:off x="3525155" y="2094723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102" name="Rectangle 101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31542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1547662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05" name="Oval 104"/>
            <p:cNvSpPr/>
            <p:nvPr/>
          </p:nvSpPr>
          <p:spPr>
            <a:xfrm>
              <a:off x="3633122" y="2221746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4384130" y="2996588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4039588" y="2626632"/>
              <a:ext cx="287383" cy="2873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5287563" y="2224922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4928730" y="2221746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5679738" y="2996588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287563" y="2996588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4928730" y="2996588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5679738" y="2221746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226" name="Group 9"/>
          <p:cNvGrpSpPr>
            <a:grpSpLocks/>
          </p:cNvGrpSpPr>
          <p:nvPr/>
        </p:nvGrpSpPr>
        <p:grpSpPr bwMode="auto">
          <a:xfrm>
            <a:off x="3348038" y="830263"/>
            <a:ext cx="2555875" cy="1350962"/>
            <a:chOff x="3529409" y="548679"/>
            <a:chExt cx="2556285" cy="1351209"/>
          </a:xfrm>
        </p:grpSpPr>
        <p:grpSp>
          <p:nvGrpSpPr>
            <p:cNvPr id="115" name="Group 114"/>
            <p:cNvGrpSpPr/>
            <p:nvPr/>
          </p:nvGrpSpPr>
          <p:grpSpPr>
            <a:xfrm>
              <a:off x="3529409" y="548679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116" name="Rectangle 115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39553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1547662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19" name="Oval 118"/>
            <p:cNvSpPr/>
            <p:nvPr/>
          </p:nvSpPr>
          <p:spPr>
            <a:xfrm>
              <a:off x="3637376" y="675702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4388384" y="1450544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4043842" y="1080588"/>
              <a:ext cx="287383" cy="2873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5317221" y="1080588"/>
              <a:ext cx="288971" cy="2873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4932984" y="675702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5683992" y="1450544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>
              <a:off x="4932984" y="1450544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5683992" y="675702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227" name="Group 63"/>
          <p:cNvGrpSpPr>
            <a:grpSpLocks/>
          </p:cNvGrpSpPr>
          <p:nvPr/>
        </p:nvGrpSpPr>
        <p:grpSpPr bwMode="auto">
          <a:xfrm>
            <a:off x="468313" y="5186363"/>
            <a:ext cx="2555875" cy="1350962"/>
            <a:chOff x="755601" y="5213387"/>
            <a:chExt cx="2556285" cy="1351209"/>
          </a:xfrm>
        </p:grpSpPr>
        <p:grpSp>
          <p:nvGrpSpPr>
            <p:cNvPr id="128" name="Group 127"/>
            <p:cNvGrpSpPr/>
            <p:nvPr/>
          </p:nvGrpSpPr>
          <p:grpSpPr>
            <a:xfrm>
              <a:off x="755601" y="5213387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129" name="Rectangle 128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39553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1547662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32" name="Oval 131"/>
            <p:cNvSpPr/>
            <p:nvPr/>
          </p:nvSpPr>
          <p:spPr>
            <a:xfrm>
              <a:off x="863568" y="5340410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1614576" y="6115252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1270034" y="5745296"/>
              <a:ext cx="287383" cy="2873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2159176" y="5340410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>
              <a:off x="2910184" y="6115252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2159176" y="6115252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2910184" y="5340410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228" name="Group 60"/>
          <p:cNvGrpSpPr>
            <a:grpSpLocks/>
          </p:cNvGrpSpPr>
          <p:nvPr/>
        </p:nvGrpSpPr>
        <p:grpSpPr bwMode="auto">
          <a:xfrm>
            <a:off x="468313" y="3733800"/>
            <a:ext cx="2555875" cy="1350963"/>
            <a:chOff x="716868" y="3645023"/>
            <a:chExt cx="2556285" cy="1351209"/>
          </a:xfrm>
        </p:grpSpPr>
        <p:grpSp>
          <p:nvGrpSpPr>
            <p:cNvPr id="141" name="Group 140"/>
            <p:cNvGrpSpPr/>
            <p:nvPr/>
          </p:nvGrpSpPr>
          <p:grpSpPr>
            <a:xfrm>
              <a:off x="716868" y="3645023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142" name="Rectangle 141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39553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1547662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45" name="Oval 144"/>
            <p:cNvSpPr/>
            <p:nvPr/>
          </p:nvSpPr>
          <p:spPr>
            <a:xfrm>
              <a:off x="824835" y="3772046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1575843" y="4546887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1231301" y="4176933"/>
              <a:ext cx="287383" cy="287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2509443" y="4176933"/>
              <a:ext cx="287384" cy="287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2120443" y="3772046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0" name="Oval 149"/>
            <p:cNvSpPr/>
            <p:nvPr/>
          </p:nvSpPr>
          <p:spPr>
            <a:xfrm>
              <a:off x="2871451" y="4546887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229" name="Group 53"/>
          <p:cNvGrpSpPr>
            <a:grpSpLocks/>
          </p:cNvGrpSpPr>
          <p:nvPr/>
        </p:nvGrpSpPr>
        <p:grpSpPr bwMode="auto">
          <a:xfrm>
            <a:off x="468313" y="2293938"/>
            <a:ext cx="2555875" cy="1350962"/>
            <a:chOff x="686437" y="2060005"/>
            <a:chExt cx="2556285" cy="1351209"/>
          </a:xfrm>
        </p:grpSpPr>
        <p:grpSp>
          <p:nvGrpSpPr>
            <p:cNvPr id="154" name="Group 153"/>
            <p:cNvGrpSpPr/>
            <p:nvPr/>
          </p:nvGrpSpPr>
          <p:grpSpPr>
            <a:xfrm>
              <a:off x="686437" y="2060005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155" name="Rectangle 154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39553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1547662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59" name="Oval 158"/>
            <p:cNvSpPr/>
            <p:nvPr/>
          </p:nvSpPr>
          <p:spPr>
            <a:xfrm>
              <a:off x="794404" y="2187028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1545412" y="2961870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2448845" y="2190204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2090012" y="2187028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>
              <a:off x="2841020" y="2961870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7" name="Oval 166"/>
            <p:cNvSpPr/>
            <p:nvPr/>
          </p:nvSpPr>
          <p:spPr>
            <a:xfrm>
              <a:off x="2448845" y="2961870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>
              <a:off x="2090012" y="2961870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>
              <a:off x="2841020" y="2187028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230" name="Group 47"/>
          <p:cNvGrpSpPr>
            <a:grpSpLocks/>
          </p:cNvGrpSpPr>
          <p:nvPr/>
        </p:nvGrpSpPr>
        <p:grpSpPr bwMode="auto">
          <a:xfrm>
            <a:off x="468313" y="830263"/>
            <a:ext cx="2555875" cy="1350962"/>
            <a:chOff x="678135" y="548679"/>
            <a:chExt cx="2556285" cy="1351209"/>
          </a:xfrm>
        </p:grpSpPr>
        <p:grpSp>
          <p:nvGrpSpPr>
            <p:cNvPr id="170" name="Group 169"/>
            <p:cNvGrpSpPr/>
            <p:nvPr/>
          </p:nvGrpSpPr>
          <p:grpSpPr>
            <a:xfrm>
              <a:off x="678135" y="548679"/>
              <a:ext cx="2556285" cy="1351209"/>
              <a:chOff x="359531" y="493615"/>
              <a:chExt cx="2376265" cy="1224136"/>
            </a:xfrm>
            <a:solidFill>
              <a:schemeClr val="tx1"/>
            </a:solidFill>
          </p:grpSpPr>
          <p:sp>
            <p:nvSpPr>
              <p:cNvPr id="171" name="Rectangle 170"/>
              <p:cNvSpPr/>
              <p:nvPr/>
            </p:nvSpPr>
            <p:spPr>
              <a:xfrm rot="16200000">
                <a:off x="935596" y="-82450"/>
                <a:ext cx="1224136" cy="237626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395536" y="546562"/>
                <a:ext cx="1152128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1513891" y="546562"/>
                <a:ext cx="1152129" cy="111824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174" name="Oval 173"/>
            <p:cNvSpPr/>
            <p:nvPr/>
          </p:nvSpPr>
          <p:spPr>
            <a:xfrm>
              <a:off x="786102" y="675702"/>
              <a:ext cx="287383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>
              <a:off x="1537110" y="1450544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6" name="Oval 175"/>
            <p:cNvSpPr/>
            <p:nvPr/>
          </p:nvSpPr>
          <p:spPr>
            <a:xfrm>
              <a:off x="2432603" y="1055184"/>
              <a:ext cx="287384" cy="2873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>
              <a:off x="2081710" y="675702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2832718" y="1450544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2081710" y="1450544"/>
              <a:ext cx="288971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2832718" y="675702"/>
              <a:ext cx="287384" cy="2873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167</Words>
  <Application>Microsoft Office PowerPoint</Application>
  <PresentationFormat>On-screen Show (4:3)</PresentationFormat>
  <Paragraphs>18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Domino Set Template</vt:lpstr>
      <vt:lpstr>PowerPoint Presentation</vt:lpstr>
      <vt:lpstr>PowerPoint Presentation</vt:lpstr>
      <vt:lpstr>Black Dominoes</vt:lpstr>
      <vt:lpstr>PowerPoint Presentation</vt:lpstr>
      <vt:lpstr>PowerPoint Presentation</vt:lpstr>
      <vt:lpstr>Use of templates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Jonty Pearce</cp:lastModifiedBy>
  <cp:revision>24</cp:revision>
  <dcterms:created xsi:type="dcterms:W3CDTF">2012-03-20T17:29:43Z</dcterms:created>
  <dcterms:modified xsi:type="dcterms:W3CDTF">2015-02-22T11:15:46Z</dcterms:modified>
</cp:coreProperties>
</file>