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9" r:id="rId3"/>
    <p:sldId id="262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A916599-3768-4132-BFA5-E7789FAF12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9810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5E6F47-40F5-4CC6-B9D3-83FBD6B7D5F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50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7E78E-899D-4DFB-AC13-BA5583D0D4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48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07A6E-B510-4E09-A05B-D54EB2C7FB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079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3F5A0-43C7-4729-8E35-CA5EB97BAC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652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32380-2403-4C2D-AFB0-7C82359ED6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509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FB3BC-804E-4192-BB1B-50D5D946AC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5ECF-2E0C-4665-ADEF-C5E2E1A304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50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9520-1943-4F4C-BD36-7E69C162FD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776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0DB27-08E4-49C5-874C-46E6F6963B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335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F0EC1-3C7B-427E-AF4F-505D1F9BBB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859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3D645-A7B3-4AA8-8A2E-E2799D171C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76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1DBF7-82A5-40B9-BACC-C18C8EF0CA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301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6B22-61F0-433C-8522-C545C11A2B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363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B92E5-4ED3-48EA-A50A-90F500913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739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DEE2C70-FD82-4BEE-B31A-458722B12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73100" y="1085850"/>
            <a:ext cx="2035175" cy="2065338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Multiply 3"/>
          <p:cNvSpPr/>
          <p:nvPr/>
        </p:nvSpPr>
        <p:spPr>
          <a:xfrm>
            <a:off x="2708275" y="838200"/>
            <a:ext cx="2743200" cy="2609850"/>
          </a:xfrm>
          <a:prstGeom prst="mathMultiply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Oval 1"/>
          <p:cNvSpPr/>
          <p:nvPr/>
        </p:nvSpPr>
        <p:spPr>
          <a:xfrm>
            <a:off x="849313" y="4044950"/>
            <a:ext cx="2035175" cy="2063750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Multiply 5"/>
          <p:cNvSpPr/>
          <p:nvPr/>
        </p:nvSpPr>
        <p:spPr>
          <a:xfrm>
            <a:off x="2708275" y="3771900"/>
            <a:ext cx="2743200" cy="2609850"/>
          </a:xfrm>
          <a:prstGeom prst="mathMultiply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78" name="Rectangle 2"/>
          <p:cNvSpPr txBox="1">
            <a:spLocks noChangeArrowheads="1"/>
          </p:cNvSpPr>
          <p:nvPr/>
        </p:nvSpPr>
        <p:spPr bwMode="auto">
          <a:xfrm>
            <a:off x="5146675" y="1225550"/>
            <a:ext cx="3367088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Noughts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Crosses</a:t>
            </a:r>
          </a:p>
        </p:txBody>
      </p:sp>
      <p:sp>
        <p:nvSpPr>
          <p:cNvPr id="3079" name="Rectangle 3"/>
          <p:cNvSpPr txBox="1">
            <a:spLocks noChangeArrowheads="1"/>
          </p:cNvSpPr>
          <p:nvPr/>
        </p:nvSpPr>
        <p:spPr bwMode="auto">
          <a:xfrm>
            <a:off x="5818188" y="5761038"/>
            <a:ext cx="269557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i="1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425" y="192088"/>
            <a:ext cx="6637338" cy="6548437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987425" y="192088"/>
            <a:ext cx="2212975" cy="2182812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200400" y="192088"/>
            <a:ext cx="2212975" cy="2182812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413375" y="192088"/>
            <a:ext cx="2211388" cy="2182812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87425" y="2374900"/>
            <a:ext cx="2212975" cy="2182813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200400" y="2374900"/>
            <a:ext cx="2212975" cy="2182813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3375" y="2374900"/>
            <a:ext cx="2211388" cy="2182813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87425" y="4557713"/>
            <a:ext cx="2212975" cy="2182812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200400" y="4557713"/>
            <a:ext cx="2212975" cy="2182812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413375" y="4557713"/>
            <a:ext cx="2211388" cy="2182812"/>
          </a:xfrm>
          <a:prstGeom prst="rect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Oval 1"/>
          <p:cNvSpPr/>
          <p:nvPr/>
        </p:nvSpPr>
        <p:spPr>
          <a:xfrm>
            <a:off x="1076325" y="250825"/>
            <a:ext cx="2035175" cy="2065338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2935288" y="-22225"/>
            <a:ext cx="2743200" cy="2609850"/>
          </a:xfrm>
          <a:prstGeom prst="mathMultiply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2935288" y="2160588"/>
            <a:ext cx="2743200" cy="2609850"/>
          </a:xfrm>
          <a:prstGeom prst="mathMultiply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Oval 1"/>
          <p:cNvSpPr/>
          <p:nvPr/>
        </p:nvSpPr>
        <p:spPr>
          <a:xfrm>
            <a:off x="3289300" y="4675188"/>
            <a:ext cx="2035175" cy="2065337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Oval 1"/>
          <p:cNvSpPr/>
          <p:nvPr/>
        </p:nvSpPr>
        <p:spPr>
          <a:xfrm>
            <a:off x="5500688" y="250825"/>
            <a:ext cx="2035175" cy="2065338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722313" y="4343400"/>
            <a:ext cx="2743200" cy="2609850"/>
          </a:xfrm>
          <a:prstGeom prst="mathMultiply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425" y="192088"/>
            <a:ext cx="6637338" cy="6548437"/>
          </a:xfrm>
          <a:prstGeom prst="rect">
            <a:avLst/>
          </a:prstGeom>
          <a:solidFill>
            <a:srgbClr val="0003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3200400" y="365125"/>
            <a:ext cx="0" cy="62563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13375" y="365125"/>
            <a:ext cx="0" cy="62563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93800" y="2374900"/>
            <a:ext cx="6265863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93800" y="4557713"/>
            <a:ext cx="6265863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425" y="192088"/>
            <a:ext cx="6637338" cy="6548437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987425" y="192088"/>
            <a:ext cx="2212975" cy="2182812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200400" y="192088"/>
            <a:ext cx="2212975" cy="2182812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413375" y="192088"/>
            <a:ext cx="2211388" cy="2182812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87425" y="2374900"/>
            <a:ext cx="2212975" cy="2182813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200400" y="2374900"/>
            <a:ext cx="2212975" cy="2182813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3375" y="2374900"/>
            <a:ext cx="2211388" cy="2182813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87425" y="4557713"/>
            <a:ext cx="2212975" cy="2182812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200400" y="4557713"/>
            <a:ext cx="2212975" cy="2182812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413375" y="4557713"/>
            <a:ext cx="2211388" cy="2182812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Oval 1"/>
          <p:cNvSpPr/>
          <p:nvPr/>
        </p:nvSpPr>
        <p:spPr>
          <a:xfrm>
            <a:off x="3289300" y="2381250"/>
            <a:ext cx="2035175" cy="2065338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2935288" y="-22225"/>
            <a:ext cx="2743200" cy="2609850"/>
          </a:xfrm>
          <a:prstGeom prst="mathMultiply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722313" y="2109788"/>
            <a:ext cx="2743200" cy="2609850"/>
          </a:xfrm>
          <a:prstGeom prst="mathMultiply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Oval 1"/>
          <p:cNvSpPr/>
          <p:nvPr/>
        </p:nvSpPr>
        <p:spPr>
          <a:xfrm>
            <a:off x="3289300" y="4675188"/>
            <a:ext cx="2035175" cy="2065337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Oval 1"/>
          <p:cNvSpPr/>
          <p:nvPr/>
        </p:nvSpPr>
        <p:spPr>
          <a:xfrm>
            <a:off x="5589588" y="2433638"/>
            <a:ext cx="2035175" cy="2065337"/>
          </a:xfrm>
          <a:custGeom>
            <a:avLst/>
            <a:gdLst/>
            <a:ahLst/>
            <a:cxnLst/>
            <a:rect l="l" t="t" r="r" b="b"/>
            <a:pathLst>
              <a:path w="2035278" h="2064774">
                <a:moveTo>
                  <a:pt x="1017638" y="224269"/>
                </a:moveTo>
                <a:cubicBezTo>
                  <a:pt x="577703" y="224269"/>
                  <a:pt x="221066" y="586075"/>
                  <a:pt x="221066" y="1032386"/>
                </a:cubicBezTo>
                <a:cubicBezTo>
                  <a:pt x="221066" y="1478697"/>
                  <a:pt x="577703" y="1840503"/>
                  <a:pt x="1017638" y="1840503"/>
                </a:cubicBezTo>
                <a:cubicBezTo>
                  <a:pt x="1457573" y="1840503"/>
                  <a:pt x="1814210" y="1478697"/>
                  <a:pt x="1814210" y="1032386"/>
                </a:cubicBezTo>
                <a:cubicBezTo>
                  <a:pt x="1814210" y="586075"/>
                  <a:pt x="1457573" y="224269"/>
                  <a:pt x="1017638" y="224269"/>
                </a:cubicBezTo>
                <a:close/>
                <a:moveTo>
                  <a:pt x="1017639" y="0"/>
                </a:moveTo>
                <a:cubicBezTo>
                  <a:pt x="1579666" y="0"/>
                  <a:pt x="2035278" y="462215"/>
                  <a:pt x="2035278" y="1032387"/>
                </a:cubicBezTo>
                <a:cubicBezTo>
                  <a:pt x="2035278" y="1602559"/>
                  <a:pt x="1579666" y="2064774"/>
                  <a:pt x="1017639" y="2064774"/>
                </a:cubicBezTo>
                <a:cubicBezTo>
                  <a:pt x="455612" y="2064774"/>
                  <a:pt x="0" y="1602559"/>
                  <a:pt x="0" y="1032387"/>
                </a:cubicBezTo>
                <a:cubicBezTo>
                  <a:pt x="0" y="462215"/>
                  <a:pt x="455612" y="0"/>
                  <a:pt x="1017639" y="0"/>
                </a:cubicBezTo>
                <a:close/>
              </a:path>
            </a:pathLst>
          </a:cu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722313" y="4343400"/>
            <a:ext cx="2743200" cy="2609850"/>
          </a:xfrm>
          <a:prstGeom prst="mathMultiply">
            <a:avLst/>
          </a:prstGeom>
          <a:solidFill>
            <a:srgbClr val="00030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425" y="192088"/>
            <a:ext cx="6637338" cy="6548437"/>
          </a:xfrm>
          <a:prstGeom prst="rect">
            <a:avLst/>
          </a:prstGeom>
          <a:solidFill>
            <a:schemeClr val="bg1"/>
          </a:solidFill>
          <a:ln>
            <a:solidFill>
              <a:srgbClr val="0003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3200400" y="365125"/>
            <a:ext cx="0" cy="6256338"/>
          </a:xfrm>
          <a:prstGeom prst="line">
            <a:avLst/>
          </a:prstGeom>
          <a:ln w="19050">
            <a:solidFill>
              <a:srgbClr val="00030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13375" y="365125"/>
            <a:ext cx="0" cy="6256338"/>
          </a:xfrm>
          <a:prstGeom prst="line">
            <a:avLst/>
          </a:prstGeom>
          <a:ln w="19050">
            <a:solidFill>
              <a:srgbClr val="00030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93800" y="2374900"/>
            <a:ext cx="6265863" cy="0"/>
          </a:xfrm>
          <a:prstGeom prst="line">
            <a:avLst/>
          </a:prstGeom>
          <a:ln w="19050">
            <a:solidFill>
              <a:srgbClr val="00030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93800" y="4557713"/>
            <a:ext cx="6265863" cy="0"/>
          </a:xfrm>
          <a:prstGeom prst="line">
            <a:avLst/>
          </a:prstGeom>
          <a:ln w="19050">
            <a:solidFill>
              <a:srgbClr val="00030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Use of templates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162</Words>
  <Application>Microsoft Office PowerPoint</Application>
  <PresentationFormat>On-screen Show (4:3)</PresentationFormat>
  <Paragraphs>17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2015-02-22T11:15:52Z</dcterms:modified>
</cp:coreProperties>
</file>