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11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516655E-83C0-40D1-817A-33EDAE4136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A31564-24FE-4EA7-B116-8AD4A0E23E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76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EE07BF-D487-4D08-8E41-73082FB3A51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2457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7D9600-535A-4C45-AB3B-DD39B29F5FE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321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6DE9E2-3E3B-4C8E-BFF5-7DAAD631287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263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79F8ED-BFFC-4880-B12A-EA43C6F30CA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83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35E8A9-87AE-400A-BCF3-046785AA489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9203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498263-0860-4116-9AD9-A3A900ABCC6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249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E2C50E-4304-45E0-B225-E6B2B649E29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4670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134C0E-D0FD-408D-BA1C-4E6546AF1CB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916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5246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30492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957388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60985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26231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391477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567238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521970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587216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73183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660775" y="0"/>
            <a:ext cx="3587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4392613" y="0"/>
            <a:ext cx="3587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512445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585628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6588125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7319963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805180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878363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463675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2195513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292735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E6D31-7573-4B57-A78F-CC1674B32E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6FD0F3-3300-45E0-A7B1-23705D4EC7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95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10C0F-9B88-4607-B209-B90B0573DE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41237-44AD-476B-9DB6-0E35935A09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21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FBFC-EBF0-4B2B-BC5A-C5FB7B5264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6FF8E-47D8-46C2-8F79-A80F20A0D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278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59BBBC-AE4C-4662-93BC-82FB7583C0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121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01E1A5-1B97-458A-B4C7-EA2E3E5BC2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67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DBF47-4512-4782-AC01-49CC31C750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1F33-CEC1-4E23-A048-FA1AFAD2F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580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1210C-9B41-4D0F-BD62-F04B074FAD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8A63-ED76-49DC-A28F-1F5F1FBF3F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9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6A16B-0089-4BB1-9027-CEEE6C8822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4E465-6158-47A2-99BD-9149A733BD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4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81B5-ABE6-4751-B394-CBF4EBFF6B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D1E91-6C11-41E2-BC61-4613CC2A1D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76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E6103-89AF-4BEA-8D26-56FA3B7B5A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18C1-1825-4AB9-8AA1-EBBEAC845D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336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D30B-7167-41C1-A350-708634106D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BB914-D741-476E-894D-89ED268EFF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41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8317B-0731-40F4-A3AA-F13D941F84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3540-BF6E-48DE-A40B-22C83C59FD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13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8C2D-DA67-4717-B72B-F86CB0F101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15425-A8F6-414E-8FD8-6A2708D107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019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246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30492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957388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260985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326231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91477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4567238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5219700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5872163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73183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660775" y="0"/>
            <a:ext cx="3587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4392613" y="0"/>
            <a:ext cx="3587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512445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585628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6588125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7319963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805180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8783638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1463675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2195513" y="0"/>
            <a:ext cx="36036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2927350" y="0"/>
            <a:ext cx="36036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509588" y="450850"/>
            <a:ext cx="8137525" cy="5976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D39DBE5-BD67-4237-964C-F870F304AB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55A18D-CCF8-409F-B548-599F30A5AA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  <p:sldLayoutId id="214748372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116013" y="5397500"/>
            <a:ext cx="63357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Note:  </a:t>
            </a:r>
            <a:r>
              <a:rPr lang="en-GB" altLang="en-US" sz="1800"/>
              <a:t>PowerPoint does not allow you to have nice default tables - but you can cut and paste this one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</vt:lpstr>
      <vt:lpstr>Office Theme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4</cp:revision>
  <dcterms:created xsi:type="dcterms:W3CDTF">2012-03-30T13:07:39Z</dcterms:created>
  <dcterms:modified xsi:type="dcterms:W3CDTF">2015-02-22T11:14:20Z</dcterms:modified>
</cp:coreProperties>
</file>