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6" d="100"/>
          <a:sy n="76" d="100"/>
        </p:scale>
        <p:origin x="-112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5DF21A41-9E5B-4F31-BF02-E89794F400C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A5088EA-B5E6-48FB-B6B5-AF9FBA313F8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111489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73306BD-782B-4F74-8854-382F655FCBF2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319719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352484F-5C47-4738-9052-C2F2CD92930E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445722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09AE2CC-A8B6-4698-AB94-BAD09CB2B83E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581832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B0A473D-8CCF-4E88-9328-BEBF12FE1BFF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775624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96154E7-DEF0-469C-8AF6-97D08246EFA9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894341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D8172C3-5A18-4767-B081-49C06ABE92DD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935406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3E06684-496A-4C38-8A49-1BF04D9515A0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18500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B90FC96-6B46-4952-BD2E-1C5274117745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61295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33337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652463"/>
            <a:ext cx="9144000" cy="33337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1304925"/>
            <a:ext cx="9144000" cy="33337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1957388"/>
            <a:ext cx="9144000" cy="33337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2609850"/>
            <a:ext cx="9144000" cy="33337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3262313"/>
            <a:ext cx="9144000" cy="33337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3914775"/>
            <a:ext cx="9144000" cy="33337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4567238"/>
            <a:ext cx="9144000" cy="33337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0" y="5219700"/>
            <a:ext cx="9144000" cy="33337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0" y="5872163"/>
            <a:ext cx="9144000" cy="33337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0" y="6524625"/>
            <a:ext cx="9144000" cy="33337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0" y="0"/>
            <a:ext cx="360363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6" name="Rectangle 15"/>
          <p:cNvSpPr/>
          <p:nvPr userDrawn="1"/>
        </p:nvSpPr>
        <p:spPr>
          <a:xfrm>
            <a:off x="731838" y="0"/>
            <a:ext cx="360362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7" name="Rectangle 16"/>
          <p:cNvSpPr/>
          <p:nvPr userDrawn="1"/>
        </p:nvSpPr>
        <p:spPr>
          <a:xfrm>
            <a:off x="3660775" y="0"/>
            <a:ext cx="358775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4392613" y="0"/>
            <a:ext cx="358775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 userDrawn="1"/>
        </p:nvSpPr>
        <p:spPr>
          <a:xfrm>
            <a:off x="5124450" y="0"/>
            <a:ext cx="360363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20" name="Rectangle 19"/>
          <p:cNvSpPr/>
          <p:nvPr userDrawn="1"/>
        </p:nvSpPr>
        <p:spPr>
          <a:xfrm>
            <a:off x="5856288" y="0"/>
            <a:ext cx="360362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21" name="Rectangle 20"/>
          <p:cNvSpPr/>
          <p:nvPr userDrawn="1"/>
        </p:nvSpPr>
        <p:spPr>
          <a:xfrm>
            <a:off x="6588125" y="0"/>
            <a:ext cx="360363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22" name="Rectangle 21"/>
          <p:cNvSpPr/>
          <p:nvPr userDrawn="1"/>
        </p:nvSpPr>
        <p:spPr>
          <a:xfrm>
            <a:off x="7319963" y="0"/>
            <a:ext cx="360362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23" name="Rectangle 22"/>
          <p:cNvSpPr/>
          <p:nvPr userDrawn="1"/>
        </p:nvSpPr>
        <p:spPr>
          <a:xfrm>
            <a:off x="8051800" y="0"/>
            <a:ext cx="360363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24" name="Rectangle 23"/>
          <p:cNvSpPr/>
          <p:nvPr userDrawn="1"/>
        </p:nvSpPr>
        <p:spPr>
          <a:xfrm>
            <a:off x="8783638" y="0"/>
            <a:ext cx="360362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25" name="Rectangle 24"/>
          <p:cNvSpPr/>
          <p:nvPr userDrawn="1"/>
        </p:nvSpPr>
        <p:spPr>
          <a:xfrm>
            <a:off x="1463675" y="0"/>
            <a:ext cx="360363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26" name="Rectangle 25"/>
          <p:cNvSpPr/>
          <p:nvPr userDrawn="1"/>
        </p:nvSpPr>
        <p:spPr>
          <a:xfrm>
            <a:off x="2195513" y="0"/>
            <a:ext cx="360362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27" name="Rectangle 26"/>
          <p:cNvSpPr/>
          <p:nvPr userDrawn="1"/>
        </p:nvSpPr>
        <p:spPr>
          <a:xfrm>
            <a:off x="2927350" y="0"/>
            <a:ext cx="360363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2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C41A0-53CA-4B26-B9EB-440D82C2A0A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F5521AD-D02E-433C-99CD-03904E9615C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2775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B3236-C4DD-44BB-A2B2-42CD7F43B2F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24D10-775F-468F-965C-93953D3FA2E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70971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6C18B-D41E-4232-97B4-185D121F060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A2F66-24A8-4A9A-AD08-C5EAFCA7758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658123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29C14F-53BA-47E9-B68D-0412DCE0FDB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661319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6EB9640-C16B-4215-941F-2913483243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67255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59869-B594-4796-87AD-CBFE8600787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582E3-7EB4-4197-9EB7-771A081F69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93918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260D4-9718-4DA9-9CBE-EF30BA18350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94D7F-8150-4987-BE6D-367D24583F6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95290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274F0-AE44-4BC5-ABB4-A3F00EEAF6F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541B5-1864-41FF-B87D-471F555C9FB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05402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1F4FD-7ACA-4538-B4C2-40CF4E29855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CDF73-BDDB-4F77-B163-C7F1A0112C6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1505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C1505-4ADB-4D5A-8341-D0BD1062E14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828D9-1CA9-4D52-81A3-23EACD99AAB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24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14906-E394-4735-89F5-388F9BDE150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FEEEA-20E0-448B-B82A-E2C818912B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0082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60400-EFA3-4995-92C3-46EDFA8042B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4C699-4CA9-4562-AAD2-ED3834B9916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5950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429F4-E150-45A4-9ACA-01D7A8F990D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05861-07C7-4D06-AB15-C27DE06F609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91011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33337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652463"/>
            <a:ext cx="9144000" cy="33337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1304925"/>
            <a:ext cx="9144000" cy="33337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1957388"/>
            <a:ext cx="9144000" cy="33337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2609850"/>
            <a:ext cx="9144000" cy="33337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0" y="3262313"/>
            <a:ext cx="9144000" cy="33337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0" y="3914775"/>
            <a:ext cx="9144000" cy="33337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0" y="4567238"/>
            <a:ext cx="9144000" cy="33337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0" y="5219700"/>
            <a:ext cx="9144000" cy="33337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6" name="Rectangle 15"/>
          <p:cNvSpPr/>
          <p:nvPr userDrawn="1"/>
        </p:nvSpPr>
        <p:spPr>
          <a:xfrm>
            <a:off x="0" y="5872163"/>
            <a:ext cx="9144000" cy="33337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7" name="Rectangle 16"/>
          <p:cNvSpPr/>
          <p:nvPr userDrawn="1"/>
        </p:nvSpPr>
        <p:spPr>
          <a:xfrm>
            <a:off x="0" y="6524625"/>
            <a:ext cx="9144000" cy="33337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360363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 userDrawn="1"/>
        </p:nvSpPr>
        <p:spPr>
          <a:xfrm>
            <a:off x="731838" y="0"/>
            <a:ext cx="360362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20" name="Rectangle 19"/>
          <p:cNvSpPr/>
          <p:nvPr userDrawn="1"/>
        </p:nvSpPr>
        <p:spPr>
          <a:xfrm>
            <a:off x="3660775" y="0"/>
            <a:ext cx="358775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21" name="Rectangle 20"/>
          <p:cNvSpPr/>
          <p:nvPr userDrawn="1"/>
        </p:nvSpPr>
        <p:spPr>
          <a:xfrm>
            <a:off x="4392613" y="0"/>
            <a:ext cx="358775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22" name="Rectangle 21"/>
          <p:cNvSpPr/>
          <p:nvPr userDrawn="1"/>
        </p:nvSpPr>
        <p:spPr>
          <a:xfrm>
            <a:off x="5124450" y="0"/>
            <a:ext cx="360363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23" name="Rectangle 22"/>
          <p:cNvSpPr/>
          <p:nvPr userDrawn="1"/>
        </p:nvSpPr>
        <p:spPr>
          <a:xfrm>
            <a:off x="5856288" y="0"/>
            <a:ext cx="360362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24" name="Rectangle 23"/>
          <p:cNvSpPr/>
          <p:nvPr userDrawn="1"/>
        </p:nvSpPr>
        <p:spPr>
          <a:xfrm>
            <a:off x="6588125" y="0"/>
            <a:ext cx="360363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25" name="Rectangle 24"/>
          <p:cNvSpPr/>
          <p:nvPr userDrawn="1"/>
        </p:nvSpPr>
        <p:spPr>
          <a:xfrm>
            <a:off x="7319963" y="0"/>
            <a:ext cx="360362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26" name="Rectangle 25"/>
          <p:cNvSpPr/>
          <p:nvPr userDrawn="1"/>
        </p:nvSpPr>
        <p:spPr>
          <a:xfrm>
            <a:off x="8051800" y="0"/>
            <a:ext cx="360363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27" name="Rectangle 26"/>
          <p:cNvSpPr/>
          <p:nvPr userDrawn="1"/>
        </p:nvSpPr>
        <p:spPr>
          <a:xfrm>
            <a:off x="8783638" y="0"/>
            <a:ext cx="360362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28" name="Rectangle 27"/>
          <p:cNvSpPr/>
          <p:nvPr userDrawn="1"/>
        </p:nvSpPr>
        <p:spPr>
          <a:xfrm>
            <a:off x="1463675" y="0"/>
            <a:ext cx="360363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29" name="Rectangle 28"/>
          <p:cNvSpPr/>
          <p:nvPr userDrawn="1"/>
        </p:nvSpPr>
        <p:spPr>
          <a:xfrm>
            <a:off x="2195513" y="0"/>
            <a:ext cx="360362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30" name="Rectangle 29"/>
          <p:cNvSpPr/>
          <p:nvPr userDrawn="1"/>
        </p:nvSpPr>
        <p:spPr>
          <a:xfrm>
            <a:off x="2927350" y="0"/>
            <a:ext cx="360363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31" name="Rectangle 30"/>
          <p:cNvSpPr/>
          <p:nvPr userDrawn="1"/>
        </p:nvSpPr>
        <p:spPr>
          <a:xfrm>
            <a:off x="509588" y="450850"/>
            <a:ext cx="8137525" cy="59769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05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05738509-EF44-4502-AB6B-BE57600B18A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7D94EA0-CAB7-4D12-81EC-CEADF9C6571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6" r:id="rId12"/>
    <p:sldLayoutId id="2147483737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PowerPoint Template</a:t>
            </a:r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tx1"/>
                </a:solidFill>
              </a:rPr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Bullet point</a:t>
            </a:r>
          </a:p>
          <a:p>
            <a:r>
              <a:rPr lang="en-US" altLang="en-US" smtClean="0"/>
              <a:t>Bullet point</a:t>
            </a:r>
          </a:p>
          <a:p>
            <a:pPr lvl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686175" y="27876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762500" y="27876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633663" y="44021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702050" y="44021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770438" y="44021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5840413" y="44021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5822950" y="27876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2617788" y="27876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2398713" y="21478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3716338" y="20256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4667250" y="21478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5946775" y="20256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2776538" y="37623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3722688" y="37623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4657725" y="36401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5738813" y="36385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11267" name="Object 3"/>
          <p:cNvGraphicFramePr>
            <a:graphicFrameLocks noChangeAspect="1"/>
          </p:cNvGraphicFramePr>
          <p:nvPr/>
        </p:nvGraphicFramePr>
        <p:xfrm>
          <a:off x="1116013" y="1989138"/>
          <a:ext cx="6732587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Chart" r:id="rId4" imgW="8296363" imgH="4610196" progId="MSGraph.Chart.8">
                  <p:embed followColorScheme="full"/>
                </p:oleObj>
              </mc:Choice>
              <mc:Fallback>
                <p:oleObj name="Chart" r:id="rId4" imgW="8296363" imgH="4610196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989138"/>
                        <a:ext cx="6732587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r>
              <a:rPr lang="en-GB" altLang="en-US" smtClean="0"/>
              <a:t>Bullet 1</a:t>
            </a:r>
          </a:p>
          <a:p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3316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Process Flow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/>
              <a:t>Bullet 1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/>
              <a:t>Bullet 2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/>
              <a:t>Bullet 3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GB" altLang="en-US" sz="1400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/>
              <a:t>Bullet 1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/>
              <a:t>Bullet 2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/>
              <a:t>Bullet 3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GB" altLang="en-US" sz="1400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/>
              <a:t>Bullet 1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/>
              <a:t>Bullet 2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/>
              <a:t>Bullet 3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GB" altLang="en-US" sz="1400">
              <a:solidFill>
                <a:schemeClr val="accent2"/>
              </a:solidFill>
            </a:endParaRP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/>
              <a:t>Bullet 1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/>
              <a:t>Bullet 2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/>
              <a:t>Bullet 3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GB" altLang="en-US" sz="1400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/>
              <a:t>Bullet 1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/>
              <a:t>Bullet 2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/>
              <a:t>Bullet 3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GB" altLang="en-US" sz="1400">
              <a:solidFill>
                <a:schemeClr val="accent2"/>
              </a:solidFill>
            </a:endParaRPr>
          </a:p>
        </p:txBody>
      </p:sp>
      <p:sp>
        <p:nvSpPr>
          <p:cNvPr id="15368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69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0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1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72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Plan</a:t>
            </a: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Design</a:t>
            </a:r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Build</a:t>
            </a:r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Test</a:t>
            </a:r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1144588" y="1916113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1187450" y="5397500"/>
            <a:ext cx="555307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Note:  </a:t>
            </a:r>
            <a:r>
              <a:rPr lang="en-GB" altLang="en-US" sz="1800"/>
              <a:t>PowerPoint does not allow you to have nice default tables - but you can cut and paste this one</a:t>
            </a:r>
            <a:endParaRPr lang="en-US" alt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689475" cy="4525963"/>
          </a:xfrm>
          <a:noFill/>
        </p:spPr>
        <p:txBody>
          <a:bodyPr/>
          <a:lstStyle/>
          <a:p>
            <a:r>
              <a:rPr lang="en-GB" altLang="en-US" sz="2800" smtClean="0"/>
              <a:t>Text and lines are like this</a:t>
            </a:r>
          </a:p>
          <a:p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446713" y="1781175"/>
          <a:ext cx="3171825" cy="1735138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1620838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Text box</a:t>
            </a:r>
            <a:endParaRPr lang="en-US" altLang="en-US" sz="1800"/>
          </a:p>
        </p:txBody>
      </p:sp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4500563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With shadow</a:t>
            </a:r>
            <a:endParaRPr lang="en-US" alt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latin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034212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00FF"/>
      </a:accent1>
      <a:accent2>
        <a:srgbClr val="0070C0"/>
      </a:accent2>
      <a:accent3>
        <a:srgbClr val="002060"/>
      </a:accent3>
      <a:accent4>
        <a:srgbClr val="00B0F0"/>
      </a:accent4>
      <a:accent5>
        <a:srgbClr val="4BACC6"/>
      </a:accent5>
      <a:accent6>
        <a:srgbClr val="17365D"/>
      </a:accent6>
      <a:hlink>
        <a:srgbClr val="FF0000"/>
      </a:hlink>
      <a:folHlink>
        <a:srgbClr val="0070C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295</Words>
  <Application>Microsoft Office PowerPoint</Application>
  <PresentationFormat>On-screen Show (4:3)</PresentationFormat>
  <Paragraphs>77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Calibri</vt:lpstr>
      <vt:lpstr>Arial</vt:lpstr>
      <vt:lpstr>Wingdings</vt:lpstr>
      <vt:lpstr>Office Theme</vt:lpstr>
      <vt:lpstr>Microsoft Graph Chart</vt:lpstr>
      <vt:lpstr>PowerPoint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6</cp:revision>
  <dcterms:created xsi:type="dcterms:W3CDTF">2012-03-30T13:07:39Z</dcterms:created>
  <dcterms:modified xsi:type="dcterms:W3CDTF">2015-02-22T11:14:26Z</dcterms:modified>
</cp:coreProperties>
</file>