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7F4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1782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2DF33A8-2760-43D4-84B4-F6F75CCB4B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93141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85FBC9-8662-4D03-ABE5-867C7F7B6C6B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020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129093-8243-41F2-AB6D-40FA37F0A12F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972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B62529-8642-49CE-BF10-A0A32387FFA4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781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3A7506-B612-43E6-8DF6-879CE00813C5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931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4614A8-ADCE-4697-83DF-3374205D74B9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97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357FF1-01BF-4E2A-AA9D-1DB0B35F4B13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875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A9B5C1-1187-46B6-B771-DA3D4606D6CB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2299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0730BB-17F7-477D-882F-F946AEFC6FE4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112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420"/>
            <a:chExt cx="9144000" cy="6857580"/>
          </a:xfrm>
        </p:grpSpPr>
        <p:sp>
          <p:nvSpPr>
            <p:cNvPr id="5" name="Rectangle 4"/>
            <p:cNvSpPr/>
            <p:nvPr userDrawn="1"/>
          </p:nvSpPr>
          <p:spPr bwMode="auto">
            <a:xfrm rot="16200000">
              <a:off x="4045775" y="707329"/>
              <a:ext cx="105244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" name="Rectangle 5"/>
            <p:cNvSpPr/>
            <p:nvPr userDrawn="1"/>
          </p:nvSpPr>
          <p:spPr bwMode="auto">
            <a:xfrm rot="16200000">
              <a:off x="4045776" y="-345120"/>
              <a:ext cx="1052448" cy="9144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6"/>
            <p:cNvSpPr/>
            <p:nvPr userDrawn="1"/>
          </p:nvSpPr>
          <p:spPr bwMode="auto">
            <a:xfrm rot="16200000">
              <a:off x="4045775" y="-1397567"/>
              <a:ext cx="1052449" cy="9144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 userDrawn="1"/>
          </p:nvSpPr>
          <p:spPr bwMode="auto">
            <a:xfrm rot="16200000">
              <a:off x="3774330" y="-2721461"/>
              <a:ext cx="159533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 userDrawn="1"/>
          </p:nvSpPr>
          <p:spPr bwMode="auto">
            <a:xfrm rot="16200000">
              <a:off x="4045776" y="1759776"/>
              <a:ext cx="1052448" cy="9144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 rot="16200000">
              <a:off x="4045775" y="-4045355"/>
              <a:ext cx="1052449" cy="9144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3765177" y="-1305484"/>
            <a:ext cx="1613643" cy="6293224"/>
          </a:xfrm>
        </p:spPr>
        <p:txBody>
          <a:bodyPr vert="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9302" y="6239434"/>
            <a:ext cx="5284698" cy="3944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1099FA-516B-45FC-BD3E-B43A799C43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0558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51331-AE48-4B11-AAC6-BE3B9B1E08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7869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2D5DE-592D-4A61-B1F2-A23048D76B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7328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6C13A-1E66-4230-AB32-01B11B44DA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4054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90103-0A96-4CBD-879A-4AD026C51B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441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58A3E-21B3-46F0-A17B-E3F84CA8C5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7692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45D3C-63EA-4B59-9FF0-1B7A5FE256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352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3A86C-743A-4D7C-B73E-87F8310A1F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4146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DF01E-B878-461A-B2D0-0D9352F0E4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2311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CD55E-57EE-4426-A01F-B451341CF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1684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15A23-C9D0-422C-A939-00D8F73D40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589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0FDEE-40FA-4674-9C01-E32063FAE8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5381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75281-AAB2-47F1-AD3F-58DDDAA9D3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4891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2"/>
          <p:cNvGrpSpPr>
            <a:grpSpLocks/>
          </p:cNvGrpSpPr>
          <p:nvPr userDrawn="1"/>
        </p:nvGrpSpPr>
        <p:grpSpPr bwMode="auto">
          <a:xfrm>
            <a:off x="0" y="0"/>
            <a:ext cx="1811338" cy="6858000"/>
            <a:chOff x="0" y="420"/>
            <a:chExt cx="9144000" cy="6857580"/>
          </a:xfrm>
        </p:grpSpPr>
        <p:sp>
          <p:nvSpPr>
            <p:cNvPr id="14" name="Rectangle 13"/>
            <p:cNvSpPr/>
            <p:nvPr userDrawn="1"/>
          </p:nvSpPr>
          <p:spPr bwMode="auto">
            <a:xfrm rot="16200000">
              <a:off x="4045773" y="707329"/>
              <a:ext cx="105244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" name="Rectangle 14"/>
            <p:cNvSpPr/>
            <p:nvPr userDrawn="1"/>
          </p:nvSpPr>
          <p:spPr bwMode="auto">
            <a:xfrm rot="16200000">
              <a:off x="4045776" y="-345120"/>
              <a:ext cx="1052448" cy="9144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" name="Rectangle 15"/>
            <p:cNvSpPr/>
            <p:nvPr userDrawn="1"/>
          </p:nvSpPr>
          <p:spPr bwMode="auto">
            <a:xfrm rot="16200000">
              <a:off x="4045773" y="-1397567"/>
              <a:ext cx="1052449" cy="9144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" name="Rectangle 16"/>
            <p:cNvSpPr/>
            <p:nvPr userDrawn="1"/>
          </p:nvSpPr>
          <p:spPr bwMode="auto">
            <a:xfrm rot="16200000">
              <a:off x="3774328" y="-2721461"/>
              <a:ext cx="159533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8" name="Rectangle 17"/>
            <p:cNvSpPr/>
            <p:nvPr userDrawn="1"/>
          </p:nvSpPr>
          <p:spPr bwMode="auto">
            <a:xfrm rot="16200000">
              <a:off x="4045776" y="1759776"/>
              <a:ext cx="1052448" cy="9144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9" name="Rectangle 18"/>
            <p:cNvSpPr/>
            <p:nvPr userDrawn="1"/>
          </p:nvSpPr>
          <p:spPr bwMode="auto">
            <a:xfrm rot="16200000">
              <a:off x="4045773" y="-4045355"/>
              <a:ext cx="1052449" cy="9144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49450" y="274638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49450" y="1600200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2CF3C6D-5E17-4113-88C8-B78372C678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3765550" y="-1304925"/>
            <a:ext cx="1612900" cy="629285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3859213" y="6238875"/>
            <a:ext cx="5284787" cy="395288"/>
          </a:xfrm>
        </p:spPr>
        <p:txBody>
          <a:bodyPr/>
          <a:lstStyle/>
          <a:p>
            <a:r>
              <a:rPr lang="en-US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958975" y="1846263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363" imgH="4610196" progId="MSGraph.Chart.8">
                  <p:embed followColorScheme="full"/>
                </p:oleObj>
              </mc:Choice>
              <mc:Fallback>
                <p:oleObj name="Chart" r:id="rId4" imgW="8296363" imgH="461019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8975" y="1846263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90725" y="1649413"/>
            <a:ext cx="3516313" cy="4525962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038" y="1649413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112838" y="353853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647950" y="353853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4157663" y="353853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665788" y="353853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177088" y="353853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647950" y="206533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1112838" y="206533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4157663" y="206533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665788" y="206533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7177088" y="206533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3297238" y="251777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412875" y="251618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827588" y="251777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6340475" y="251618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747000" y="251777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2089150" y="1647825"/>
          <a:ext cx="6450013" cy="3441700"/>
        </p:xfrm>
        <a:graphic>
          <a:graphicData uri="http://schemas.openxmlformats.org/drawingml/2006/table">
            <a:tbl>
              <a:tblPr/>
              <a:tblGrid>
                <a:gridCol w="3225698"/>
                <a:gridCol w="3224315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9" marR="9000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630488" y="5545138"/>
            <a:ext cx="59086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25925" y="1765300"/>
            <a:ext cx="4689475" cy="2359025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2151063" y="1858963"/>
          <a:ext cx="2000250" cy="1735137"/>
        </p:xfrm>
        <a:graphic>
          <a:graphicData uri="http://schemas.openxmlformats.org/drawingml/2006/table">
            <a:tbl>
              <a:tblPr/>
              <a:tblGrid>
                <a:gridCol w="1000124"/>
                <a:gridCol w="1000126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1" marR="9146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1" marR="9146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1" marR="9146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1" marR="9146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2855913" y="4922838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6240463" y="4922838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922463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922463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5267325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814513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922463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93">
      <a:dk1>
        <a:srgbClr val="000000"/>
      </a:dk1>
      <a:lt1>
        <a:srgbClr val="FFFFFF"/>
      </a:lt1>
      <a:dk2>
        <a:srgbClr val="000000"/>
      </a:dk2>
      <a:lt2>
        <a:srgbClr val="0070C0"/>
      </a:lt2>
      <a:accent1>
        <a:srgbClr val="002060"/>
      </a:accent1>
      <a:accent2>
        <a:srgbClr val="0070C0"/>
      </a:accent2>
      <a:accent3>
        <a:srgbClr val="FFFFFF"/>
      </a:accent3>
      <a:accent4>
        <a:srgbClr val="000000"/>
      </a:accent4>
      <a:accent5>
        <a:srgbClr val="92D050"/>
      </a:accent5>
      <a:accent6>
        <a:srgbClr val="00B0F0"/>
      </a:accent6>
      <a:hlink>
        <a:srgbClr val="FF0000"/>
      </a:hlink>
      <a:folHlink>
        <a:srgbClr val="0070C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295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18</cp:revision>
  <dcterms:created xsi:type="dcterms:W3CDTF">2009-11-03T13:35:13Z</dcterms:created>
  <dcterms:modified xsi:type="dcterms:W3CDTF">2015-02-22T11:14:25Z</dcterms:modified>
</cp:coreProperties>
</file>