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DF89"/>
    <a:srgbClr val="FF00FF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3" d="100"/>
          <a:sy n="63" d="100"/>
        </p:scale>
        <p:origin x="-151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729E114-1969-4E79-A77C-3B8FF597DE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8736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FB2457-4BAE-4D8F-93B3-2F277AA2875A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138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42C854-4E1C-473B-91CD-BD33596CA85F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362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56D624-A57C-41BB-A666-4D5001C187FA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11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B316DA-E9A3-4C7A-93BF-FC14D1CE9D0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12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17D227-4095-48AF-9BCB-6E15ECB7A12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75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193CDF-27E4-4745-99E1-5D6C46F637AB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526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E9BE79-F7B4-4335-AE91-6E768498021A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827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F0560A-508D-4BCC-9305-367D71A00815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051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61925" y="125413"/>
            <a:ext cx="5521325" cy="6580187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5" name="Group 13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0070C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FF00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0070C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FF00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34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CDE89-8382-4F88-AE6D-D7F4A2DD8F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241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59C38-6EB9-4263-821E-A15F837B92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474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FEE9E-2199-4AFF-B571-A6DEC5DE2C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58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322E0-DA0E-45A9-9BF9-7728291D44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200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E3231-5381-4168-B964-D82C1E53D8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307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457B9-E576-403B-9F2D-4493FE5CC1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554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784BA-5BA7-4DE0-AE1C-4C8E13D7C3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533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45B83-389D-45E2-9CE4-024DEB5D77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600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95FA5-CC9F-45C3-8614-066DCD1AE6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796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14A7B-1E8E-4CFE-9F1B-1CA3A9136B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19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142-AFA8-4EB2-948F-E8FE82F777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398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F45C8-7C5B-4DFA-B89E-C7D933FA6F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99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4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26" name="Rectangle 2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7" name="Rectangle 2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0070C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8" name="Rectangle 2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FF00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9" name="Rectangle 2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0070C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0" name="Rectangle 2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FF00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271F33F-6714-4F44-A125-9002CC85DA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019300" y="287020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095625" y="287020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966788" y="448468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035175" y="448468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103563" y="448468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73538" y="448468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56075" y="287020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950913" y="287020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31838" y="22304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049463" y="21082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000375" y="223043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279900" y="210820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109663" y="38449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055813" y="384492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990850" y="37226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071938" y="37211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434975" y="1773238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1773238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" b="1817"/>
          <a:stretch>
            <a:fillRect/>
          </a:stretch>
        </p:blipFill>
        <p:spPr bwMode="auto">
          <a:xfrm>
            <a:off x="5934075" y="1541463"/>
            <a:ext cx="3019425" cy="378301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569913" y="18653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555625" y="5432425"/>
            <a:ext cx="59086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19088" y="17018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19088" y="3313113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663950" y="3313113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11138" y="5413375"/>
            <a:ext cx="66770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19088" y="2797175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9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002060"/>
      </a:accent2>
      <a:accent3>
        <a:srgbClr val="FFFFFF"/>
      </a:accent3>
      <a:accent4>
        <a:srgbClr val="000000"/>
      </a:accent4>
      <a:accent5>
        <a:srgbClr val="0070C0"/>
      </a:accent5>
      <a:accent6>
        <a:srgbClr val="ADDB7B"/>
      </a:accent6>
      <a:hlink>
        <a:srgbClr val="FF000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23</cp:revision>
  <dcterms:created xsi:type="dcterms:W3CDTF">2009-11-03T13:35:13Z</dcterms:created>
  <dcterms:modified xsi:type="dcterms:W3CDTF">2015-02-22T11:14:24Z</dcterms:modified>
</cp:coreProperties>
</file>