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BBE0E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28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74DD134-EA58-42B9-B765-5A1E6B3A53C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1916343-10E5-4679-9390-15C06E9ADE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417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9A6DD3-6CC9-4353-97C3-84336AA4DC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6A552FB-54EA-4538-BE5D-D7A759ACAE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395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DFF662-E155-4591-BE6E-152A6A8F021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3975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774C04-F70D-47E3-9EB0-2812093417B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6978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B1BFF4-8F30-48E8-BA08-CC359BDF50E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8110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3922A3-B62B-4823-BBAD-AF3850F052C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3103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E21DA9-3E1C-4177-B1AE-3B39D728CF9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8470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256A56-8099-4C51-90F3-D7F98DAB51C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7642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97B81E-E560-41D6-A957-851943F0860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3585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5A6C0C-E7F2-4EB8-9732-130256C25FD0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422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Isosceles Triangle 3"/>
          <p:cNvSpPr/>
          <p:nvPr/>
        </p:nvSpPr>
        <p:spPr>
          <a:xfrm flipV="1">
            <a:off x="404813" y="471488"/>
            <a:ext cx="6048375" cy="843597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2"/>
          <p:cNvSpPr/>
          <p:nvPr/>
        </p:nvSpPr>
        <p:spPr>
          <a:xfrm>
            <a:off x="2913063" y="471488"/>
            <a:ext cx="1019175" cy="8451850"/>
          </a:xfrm>
          <a:custGeom>
            <a:avLst/>
            <a:gdLst>
              <a:gd name="connsiteX0" fmla="*/ 0 w 720080"/>
              <a:gd name="connsiteY0" fmla="*/ 0 h 6048671"/>
              <a:gd name="connsiteX1" fmla="*/ 720080 w 720080"/>
              <a:gd name="connsiteY1" fmla="*/ 0 h 6048671"/>
              <a:gd name="connsiteX2" fmla="*/ 720080 w 720080"/>
              <a:gd name="connsiteY2" fmla="*/ 6048671 h 6048671"/>
              <a:gd name="connsiteX3" fmla="*/ 0 w 720080"/>
              <a:gd name="connsiteY3" fmla="*/ 6048671 h 6048671"/>
              <a:gd name="connsiteX4" fmla="*/ 0 w 720080"/>
              <a:gd name="connsiteY4" fmla="*/ 0 h 6048671"/>
              <a:gd name="connsiteX0" fmla="*/ 0 w 720080"/>
              <a:gd name="connsiteY0" fmla="*/ 0 h 6049863"/>
              <a:gd name="connsiteX1" fmla="*/ 720080 w 720080"/>
              <a:gd name="connsiteY1" fmla="*/ 0 h 6049863"/>
              <a:gd name="connsiteX2" fmla="*/ 720080 w 720080"/>
              <a:gd name="connsiteY2" fmla="*/ 6048671 h 6049863"/>
              <a:gd name="connsiteX3" fmla="*/ 326639 w 720080"/>
              <a:gd name="connsiteY3" fmla="*/ 6049863 h 6049863"/>
              <a:gd name="connsiteX4" fmla="*/ 0 w 720080"/>
              <a:gd name="connsiteY4" fmla="*/ 6048671 h 6049863"/>
              <a:gd name="connsiteX5" fmla="*/ 0 w 720080"/>
              <a:gd name="connsiteY5" fmla="*/ 0 h 6049863"/>
              <a:gd name="connsiteX0" fmla="*/ 9525 w 729605"/>
              <a:gd name="connsiteY0" fmla="*/ 0 h 6049863"/>
              <a:gd name="connsiteX1" fmla="*/ 729605 w 729605"/>
              <a:gd name="connsiteY1" fmla="*/ 0 h 6049863"/>
              <a:gd name="connsiteX2" fmla="*/ 729605 w 729605"/>
              <a:gd name="connsiteY2" fmla="*/ 6048671 h 6049863"/>
              <a:gd name="connsiteX3" fmla="*/ 336164 w 729605"/>
              <a:gd name="connsiteY3" fmla="*/ 6049863 h 6049863"/>
              <a:gd name="connsiteX4" fmla="*/ 0 w 729605"/>
              <a:gd name="connsiteY4" fmla="*/ 5010446 h 6049863"/>
              <a:gd name="connsiteX5" fmla="*/ 9525 w 729605"/>
              <a:gd name="connsiteY5" fmla="*/ 0 h 6049863"/>
              <a:gd name="connsiteX0" fmla="*/ 9525 w 729605"/>
              <a:gd name="connsiteY0" fmla="*/ 0 h 6049863"/>
              <a:gd name="connsiteX1" fmla="*/ 729605 w 729605"/>
              <a:gd name="connsiteY1" fmla="*/ 0 h 6049863"/>
              <a:gd name="connsiteX2" fmla="*/ 729605 w 729605"/>
              <a:gd name="connsiteY2" fmla="*/ 5010446 h 6049863"/>
              <a:gd name="connsiteX3" fmla="*/ 336164 w 729605"/>
              <a:gd name="connsiteY3" fmla="*/ 6049863 h 6049863"/>
              <a:gd name="connsiteX4" fmla="*/ 0 w 729605"/>
              <a:gd name="connsiteY4" fmla="*/ 5010446 h 6049863"/>
              <a:gd name="connsiteX5" fmla="*/ 9525 w 729605"/>
              <a:gd name="connsiteY5" fmla="*/ 0 h 6049863"/>
              <a:gd name="connsiteX0" fmla="*/ 9525 w 729605"/>
              <a:gd name="connsiteY0" fmla="*/ 0 h 6059388"/>
              <a:gd name="connsiteX1" fmla="*/ 729605 w 729605"/>
              <a:gd name="connsiteY1" fmla="*/ 0 h 6059388"/>
              <a:gd name="connsiteX2" fmla="*/ 729605 w 729605"/>
              <a:gd name="connsiteY2" fmla="*/ 5010446 h 6059388"/>
              <a:gd name="connsiteX3" fmla="*/ 383789 w 729605"/>
              <a:gd name="connsiteY3" fmla="*/ 6059388 h 6059388"/>
              <a:gd name="connsiteX4" fmla="*/ 0 w 729605"/>
              <a:gd name="connsiteY4" fmla="*/ 5010446 h 6059388"/>
              <a:gd name="connsiteX5" fmla="*/ 9525 w 729605"/>
              <a:gd name="connsiteY5" fmla="*/ 0 h 6059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9605" h="6059388">
                <a:moveTo>
                  <a:pt x="9525" y="0"/>
                </a:moveTo>
                <a:lnTo>
                  <a:pt x="729605" y="0"/>
                </a:lnTo>
                <a:lnTo>
                  <a:pt x="729605" y="5010446"/>
                </a:lnTo>
                <a:lnTo>
                  <a:pt x="383789" y="6059388"/>
                </a:lnTo>
                <a:lnTo>
                  <a:pt x="0" y="5010446"/>
                </a:lnTo>
                <a:lnTo>
                  <a:pt x="952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Rectangle 3"/>
          <p:cNvSpPr/>
          <p:nvPr/>
        </p:nvSpPr>
        <p:spPr>
          <a:xfrm>
            <a:off x="1309688" y="2982913"/>
            <a:ext cx="4264025" cy="1004887"/>
          </a:xfrm>
          <a:custGeom>
            <a:avLst/>
            <a:gdLst>
              <a:gd name="connsiteX0" fmla="*/ 0 w 3096344"/>
              <a:gd name="connsiteY0" fmla="*/ 0 h 720080"/>
              <a:gd name="connsiteX1" fmla="*/ 3096344 w 3096344"/>
              <a:gd name="connsiteY1" fmla="*/ 0 h 720080"/>
              <a:gd name="connsiteX2" fmla="*/ 3096344 w 3096344"/>
              <a:gd name="connsiteY2" fmla="*/ 720080 h 720080"/>
              <a:gd name="connsiteX3" fmla="*/ 0 w 3096344"/>
              <a:gd name="connsiteY3" fmla="*/ 720080 h 720080"/>
              <a:gd name="connsiteX4" fmla="*/ 0 w 3096344"/>
              <a:gd name="connsiteY4" fmla="*/ 0 h 720080"/>
              <a:gd name="connsiteX0" fmla="*/ 0 w 3096344"/>
              <a:gd name="connsiteY0" fmla="*/ 0 h 720080"/>
              <a:gd name="connsiteX1" fmla="*/ 3096344 w 3096344"/>
              <a:gd name="connsiteY1" fmla="*/ 0 h 720080"/>
              <a:gd name="connsiteX2" fmla="*/ 3096344 w 3096344"/>
              <a:gd name="connsiteY2" fmla="*/ 720080 h 720080"/>
              <a:gd name="connsiteX3" fmla="*/ 257175 w 3096344"/>
              <a:gd name="connsiteY3" fmla="*/ 720080 h 720080"/>
              <a:gd name="connsiteX4" fmla="*/ 0 w 3096344"/>
              <a:gd name="connsiteY4" fmla="*/ 0 h 720080"/>
              <a:gd name="connsiteX0" fmla="*/ 0 w 3096344"/>
              <a:gd name="connsiteY0" fmla="*/ 0 h 720080"/>
              <a:gd name="connsiteX1" fmla="*/ 3096344 w 3096344"/>
              <a:gd name="connsiteY1" fmla="*/ 0 h 720080"/>
              <a:gd name="connsiteX2" fmla="*/ 2801069 w 3096344"/>
              <a:gd name="connsiteY2" fmla="*/ 720080 h 720080"/>
              <a:gd name="connsiteX3" fmla="*/ 257175 w 3096344"/>
              <a:gd name="connsiteY3" fmla="*/ 720080 h 720080"/>
              <a:gd name="connsiteX4" fmla="*/ 0 w 3096344"/>
              <a:gd name="connsiteY4" fmla="*/ 0 h 720080"/>
              <a:gd name="connsiteX0" fmla="*/ 0 w 3058244"/>
              <a:gd name="connsiteY0" fmla="*/ 0 h 720080"/>
              <a:gd name="connsiteX1" fmla="*/ 3058244 w 3058244"/>
              <a:gd name="connsiteY1" fmla="*/ 0 h 720080"/>
              <a:gd name="connsiteX2" fmla="*/ 2801069 w 3058244"/>
              <a:gd name="connsiteY2" fmla="*/ 720080 h 720080"/>
              <a:gd name="connsiteX3" fmla="*/ 257175 w 3058244"/>
              <a:gd name="connsiteY3" fmla="*/ 720080 h 720080"/>
              <a:gd name="connsiteX4" fmla="*/ 0 w 3058244"/>
              <a:gd name="connsiteY4" fmla="*/ 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58244" h="720080">
                <a:moveTo>
                  <a:pt x="0" y="0"/>
                </a:moveTo>
                <a:lnTo>
                  <a:pt x="3058244" y="0"/>
                </a:lnTo>
                <a:lnTo>
                  <a:pt x="2801069" y="720080"/>
                </a:lnTo>
                <a:lnTo>
                  <a:pt x="257175" y="72008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4265613" y="463550"/>
            <a:ext cx="2185987" cy="1924050"/>
          </a:xfrm>
          <a:custGeom>
            <a:avLst/>
            <a:gdLst>
              <a:gd name="connsiteX0" fmla="*/ 14514 w 1567543"/>
              <a:gd name="connsiteY0" fmla="*/ 14514 h 1378857"/>
              <a:gd name="connsiteX1" fmla="*/ 0 w 1567543"/>
              <a:gd name="connsiteY1" fmla="*/ 1378857 h 1378857"/>
              <a:gd name="connsiteX2" fmla="*/ 1451428 w 1567543"/>
              <a:gd name="connsiteY2" fmla="*/ 420914 h 1378857"/>
              <a:gd name="connsiteX3" fmla="*/ 1567543 w 1567543"/>
              <a:gd name="connsiteY3" fmla="*/ 0 h 1378857"/>
              <a:gd name="connsiteX4" fmla="*/ 14514 w 1567543"/>
              <a:gd name="connsiteY4" fmla="*/ 14514 h 1378857"/>
              <a:gd name="connsiteX0" fmla="*/ 32241 w 1567543"/>
              <a:gd name="connsiteY0" fmla="*/ 1231 h 1378857"/>
              <a:gd name="connsiteX1" fmla="*/ 0 w 1567543"/>
              <a:gd name="connsiteY1" fmla="*/ 1378857 h 1378857"/>
              <a:gd name="connsiteX2" fmla="*/ 1451428 w 1567543"/>
              <a:gd name="connsiteY2" fmla="*/ 420914 h 1378857"/>
              <a:gd name="connsiteX3" fmla="*/ 1567543 w 1567543"/>
              <a:gd name="connsiteY3" fmla="*/ 0 h 1378857"/>
              <a:gd name="connsiteX4" fmla="*/ 32241 w 1567543"/>
              <a:gd name="connsiteY4" fmla="*/ 1231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7543" h="1378857">
                <a:moveTo>
                  <a:pt x="32241" y="1231"/>
                </a:moveTo>
                <a:lnTo>
                  <a:pt x="0" y="1378857"/>
                </a:lnTo>
                <a:lnTo>
                  <a:pt x="1451428" y="420914"/>
                </a:lnTo>
                <a:lnTo>
                  <a:pt x="1567543" y="0"/>
                </a:lnTo>
                <a:lnTo>
                  <a:pt x="32241" y="1231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412750" y="479425"/>
            <a:ext cx="2212975" cy="1825625"/>
          </a:xfrm>
          <a:custGeom>
            <a:avLst/>
            <a:gdLst>
              <a:gd name="connsiteX0" fmla="*/ 1785257 w 1828800"/>
              <a:gd name="connsiteY0" fmla="*/ 0 h 1335314"/>
              <a:gd name="connsiteX1" fmla="*/ 1828800 w 1828800"/>
              <a:gd name="connsiteY1" fmla="*/ 1335314 h 1335314"/>
              <a:gd name="connsiteX2" fmla="*/ 159657 w 1828800"/>
              <a:gd name="connsiteY2" fmla="*/ 333828 h 1335314"/>
              <a:gd name="connsiteX3" fmla="*/ 0 w 1828800"/>
              <a:gd name="connsiteY3" fmla="*/ 43542 h 1335314"/>
              <a:gd name="connsiteX4" fmla="*/ 1785257 w 1828800"/>
              <a:gd name="connsiteY4" fmla="*/ 0 h 1335314"/>
              <a:gd name="connsiteX0" fmla="*/ 1763377 w 1806920"/>
              <a:gd name="connsiteY0" fmla="*/ 0 h 1335314"/>
              <a:gd name="connsiteX1" fmla="*/ 1806920 w 1806920"/>
              <a:gd name="connsiteY1" fmla="*/ 1335314 h 1335314"/>
              <a:gd name="connsiteX2" fmla="*/ 137777 w 1806920"/>
              <a:gd name="connsiteY2" fmla="*/ 333828 h 1335314"/>
              <a:gd name="connsiteX3" fmla="*/ 0 w 1806920"/>
              <a:gd name="connsiteY3" fmla="*/ 24492 h 1335314"/>
              <a:gd name="connsiteX4" fmla="*/ 1763377 w 1806920"/>
              <a:gd name="connsiteY4" fmla="*/ 0 h 1335314"/>
              <a:gd name="connsiteX0" fmla="*/ 1774317 w 1806920"/>
              <a:gd name="connsiteY0" fmla="*/ 4083 h 1310822"/>
              <a:gd name="connsiteX1" fmla="*/ 1806920 w 1806920"/>
              <a:gd name="connsiteY1" fmla="*/ 1310822 h 1310822"/>
              <a:gd name="connsiteX2" fmla="*/ 137777 w 1806920"/>
              <a:gd name="connsiteY2" fmla="*/ 309336 h 1310822"/>
              <a:gd name="connsiteX3" fmla="*/ 0 w 1806920"/>
              <a:gd name="connsiteY3" fmla="*/ 0 h 1310822"/>
              <a:gd name="connsiteX4" fmla="*/ 1774317 w 1806920"/>
              <a:gd name="connsiteY4" fmla="*/ 4083 h 1310822"/>
              <a:gd name="connsiteX0" fmla="*/ 1789581 w 1822184"/>
              <a:gd name="connsiteY0" fmla="*/ 4083 h 1310822"/>
              <a:gd name="connsiteX1" fmla="*/ 1822184 w 1822184"/>
              <a:gd name="connsiteY1" fmla="*/ 1310822 h 1310822"/>
              <a:gd name="connsiteX2" fmla="*/ 153041 w 1822184"/>
              <a:gd name="connsiteY2" fmla="*/ 309336 h 1310822"/>
              <a:gd name="connsiteX3" fmla="*/ 0 w 1822184"/>
              <a:gd name="connsiteY3" fmla="*/ 0 h 1310822"/>
              <a:gd name="connsiteX4" fmla="*/ 1789581 w 1822184"/>
              <a:gd name="connsiteY4" fmla="*/ 4083 h 1310822"/>
              <a:gd name="connsiteX0" fmla="*/ 1789581 w 1822184"/>
              <a:gd name="connsiteY0" fmla="*/ 4083 h 1310822"/>
              <a:gd name="connsiteX1" fmla="*/ 1822184 w 1822184"/>
              <a:gd name="connsiteY1" fmla="*/ 1310822 h 1310822"/>
              <a:gd name="connsiteX2" fmla="*/ 122512 w 1822184"/>
              <a:gd name="connsiteY2" fmla="*/ 296035 h 1310822"/>
              <a:gd name="connsiteX3" fmla="*/ 0 w 1822184"/>
              <a:gd name="connsiteY3" fmla="*/ 0 h 1310822"/>
              <a:gd name="connsiteX4" fmla="*/ 1789581 w 1822184"/>
              <a:gd name="connsiteY4" fmla="*/ 4083 h 131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2184" h="1310822">
                <a:moveTo>
                  <a:pt x="1789581" y="4083"/>
                </a:moveTo>
                <a:lnTo>
                  <a:pt x="1822184" y="1310822"/>
                </a:lnTo>
                <a:lnTo>
                  <a:pt x="122512" y="296035"/>
                </a:lnTo>
                <a:lnTo>
                  <a:pt x="0" y="0"/>
                </a:lnTo>
                <a:lnTo>
                  <a:pt x="1789581" y="408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2063750" y="4625975"/>
            <a:ext cx="688975" cy="2387600"/>
          </a:xfrm>
          <a:custGeom>
            <a:avLst/>
            <a:gdLst>
              <a:gd name="connsiteX0" fmla="*/ 0 w 524372"/>
              <a:gd name="connsiteY0" fmla="*/ 368360 h 1737793"/>
              <a:gd name="connsiteX1" fmla="*/ 502704 w 524372"/>
              <a:gd name="connsiteY1" fmla="*/ 0 h 1737793"/>
              <a:gd name="connsiteX2" fmla="*/ 524372 w 524372"/>
              <a:gd name="connsiteY2" fmla="*/ 1737793 h 1737793"/>
              <a:gd name="connsiteX3" fmla="*/ 0 w 524372"/>
              <a:gd name="connsiteY3" fmla="*/ 368360 h 1737793"/>
              <a:gd name="connsiteX0" fmla="*/ 0 w 489005"/>
              <a:gd name="connsiteY0" fmla="*/ 350645 h 1737793"/>
              <a:gd name="connsiteX1" fmla="*/ 467337 w 489005"/>
              <a:gd name="connsiteY1" fmla="*/ 0 h 1737793"/>
              <a:gd name="connsiteX2" fmla="*/ 489005 w 489005"/>
              <a:gd name="connsiteY2" fmla="*/ 1737793 h 1737793"/>
              <a:gd name="connsiteX3" fmla="*/ 0 w 489005"/>
              <a:gd name="connsiteY3" fmla="*/ 350645 h 1737793"/>
              <a:gd name="connsiteX0" fmla="*/ 0 w 493426"/>
              <a:gd name="connsiteY0" fmla="*/ 350645 h 1711220"/>
              <a:gd name="connsiteX1" fmla="*/ 467337 w 493426"/>
              <a:gd name="connsiteY1" fmla="*/ 0 h 1711220"/>
              <a:gd name="connsiteX2" fmla="*/ 493426 w 493426"/>
              <a:gd name="connsiteY2" fmla="*/ 1711220 h 1711220"/>
              <a:gd name="connsiteX3" fmla="*/ 0 w 493426"/>
              <a:gd name="connsiteY3" fmla="*/ 350645 h 1711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3426" h="1711220">
                <a:moveTo>
                  <a:pt x="0" y="350645"/>
                </a:moveTo>
                <a:lnTo>
                  <a:pt x="467337" y="0"/>
                </a:lnTo>
                <a:lnTo>
                  <a:pt x="493426" y="1711220"/>
                </a:lnTo>
                <a:lnTo>
                  <a:pt x="0" y="35064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4148138" y="4625975"/>
            <a:ext cx="646112" cy="2247900"/>
          </a:xfrm>
          <a:custGeom>
            <a:avLst/>
            <a:gdLst>
              <a:gd name="connsiteX0" fmla="*/ 450477 w 450477"/>
              <a:gd name="connsiteY0" fmla="*/ 336177 h 1660712"/>
              <a:gd name="connsiteX1" fmla="*/ 53789 w 450477"/>
              <a:gd name="connsiteY1" fmla="*/ 0 h 1660712"/>
              <a:gd name="connsiteX2" fmla="*/ 0 w 450477"/>
              <a:gd name="connsiteY2" fmla="*/ 1660712 h 1660712"/>
              <a:gd name="connsiteX3" fmla="*/ 450477 w 450477"/>
              <a:gd name="connsiteY3" fmla="*/ 336177 h 1660712"/>
              <a:gd name="connsiteX0" fmla="*/ 463756 w 463756"/>
              <a:gd name="connsiteY0" fmla="*/ 336177 h 1611976"/>
              <a:gd name="connsiteX1" fmla="*/ 67068 w 463756"/>
              <a:gd name="connsiteY1" fmla="*/ 0 h 1611976"/>
              <a:gd name="connsiteX2" fmla="*/ 0 w 463756"/>
              <a:gd name="connsiteY2" fmla="*/ 1611976 h 1611976"/>
              <a:gd name="connsiteX3" fmla="*/ 463756 w 463756"/>
              <a:gd name="connsiteY3" fmla="*/ 336177 h 16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756" h="1611976">
                <a:moveTo>
                  <a:pt x="463756" y="336177"/>
                </a:moveTo>
                <a:lnTo>
                  <a:pt x="67068" y="0"/>
                </a:lnTo>
                <a:lnTo>
                  <a:pt x="0" y="1611976"/>
                </a:lnTo>
                <a:lnTo>
                  <a:pt x="463756" y="336177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4556125" y="4400550"/>
            <a:ext cx="466725" cy="268288"/>
          </a:xfrm>
          <a:custGeom>
            <a:avLst/>
            <a:gdLst>
              <a:gd name="connsiteX0" fmla="*/ 334461 w 334461"/>
              <a:gd name="connsiteY0" fmla="*/ 3069 h 193313"/>
              <a:gd name="connsiteX1" fmla="*/ 0 w 334461"/>
              <a:gd name="connsiteY1" fmla="*/ 0 h 193313"/>
              <a:gd name="connsiteX2" fmla="*/ 266955 w 334461"/>
              <a:gd name="connsiteY2" fmla="*/ 193313 h 193313"/>
              <a:gd name="connsiteX3" fmla="*/ 334461 w 334461"/>
              <a:gd name="connsiteY3" fmla="*/ 3069 h 193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461" h="193313">
                <a:moveTo>
                  <a:pt x="334461" y="3069"/>
                </a:moveTo>
                <a:lnTo>
                  <a:pt x="0" y="0"/>
                </a:lnTo>
                <a:lnTo>
                  <a:pt x="266955" y="193313"/>
                </a:lnTo>
                <a:lnTo>
                  <a:pt x="334461" y="306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1817688" y="4403725"/>
            <a:ext cx="604837" cy="385763"/>
          </a:xfrm>
          <a:custGeom>
            <a:avLst/>
            <a:gdLst>
              <a:gd name="connsiteX0" fmla="*/ 27617 w 429584"/>
              <a:gd name="connsiteY0" fmla="*/ 64437 h 276161"/>
              <a:gd name="connsiteX1" fmla="*/ 95123 w 429584"/>
              <a:gd name="connsiteY1" fmla="*/ 276161 h 276161"/>
              <a:gd name="connsiteX2" fmla="*/ 429584 w 429584"/>
              <a:gd name="connsiteY2" fmla="*/ 15342 h 276161"/>
              <a:gd name="connsiteX3" fmla="*/ 0 w 429584"/>
              <a:gd name="connsiteY3" fmla="*/ 0 h 276161"/>
              <a:gd name="connsiteX4" fmla="*/ 27617 w 429584"/>
              <a:gd name="connsiteY4" fmla="*/ 64437 h 276161"/>
              <a:gd name="connsiteX0" fmla="*/ 27617 w 435755"/>
              <a:gd name="connsiteY0" fmla="*/ 64437 h 276161"/>
              <a:gd name="connsiteX1" fmla="*/ 95123 w 435755"/>
              <a:gd name="connsiteY1" fmla="*/ 276161 h 276161"/>
              <a:gd name="connsiteX2" fmla="*/ 435755 w 435755"/>
              <a:gd name="connsiteY2" fmla="*/ 6136 h 276161"/>
              <a:gd name="connsiteX3" fmla="*/ 0 w 435755"/>
              <a:gd name="connsiteY3" fmla="*/ 0 h 276161"/>
              <a:gd name="connsiteX4" fmla="*/ 27617 w 435755"/>
              <a:gd name="connsiteY4" fmla="*/ 64437 h 2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55" h="276161">
                <a:moveTo>
                  <a:pt x="27617" y="64437"/>
                </a:moveTo>
                <a:lnTo>
                  <a:pt x="95123" y="276161"/>
                </a:lnTo>
                <a:lnTo>
                  <a:pt x="435755" y="6136"/>
                </a:lnTo>
                <a:lnTo>
                  <a:pt x="0" y="0"/>
                </a:lnTo>
                <a:lnTo>
                  <a:pt x="27617" y="64437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790575" y="1503363"/>
            <a:ext cx="1590675" cy="1041400"/>
          </a:xfrm>
          <a:custGeom>
            <a:avLst/>
            <a:gdLst>
              <a:gd name="connsiteX0" fmla="*/ 0 w 1104645"/>
              <a:gd name="connsiteY0" fmla="*/ 0 h 745635"/>
              <a:gd name="connsiteX1" fmla="*/ 230135 w 1104645"/>
              <a:gd name="connsiteY1" fmla="*/ 659718 h 745635"/>
              <a:gd name="connsiteX2" fmla="*/ 395831 w 1104645"/>
              <a:gd name="connsiteY2" fmla="*/ 745635 h 745635"/>
              <a:gd name="connsiteX3" fmla="*/ 1104645 w 1104645"/>
              <a:gd name="connsiteY3" fmla="*/ 739498 h 745635"/>
              <a:gd name="connsiteX4" fmla="*/ 0 w 1104645"/>
              <a:gd name="connsiteY4" fmla="*/ 0 h 745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4645" h="745635">
                <a:moveTo>
                  <a:pt x="0" y="0"/>
                </a:moveTo>
                <a:lnTo>
                  <a:pt x="230135" y="659718"/>
                </a:lnTo>
                <a:lnTo>
                  <a:pt x="395831" y="745635"/>
                </a:lnTo>
                <a:lnTo>
                  <a:pt x="1104645" y="73949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4500563" y="1425575"/>
            <a:ext cx="1592262" cy="1120775"/>
          </a:xfrm>
          <a:custGeom>
            <a:avLst/>
            <a:gdLst>
              <a:gd name="connsiteX0" fmla="*/ 1141465 w 1141465"/>
              <a:gd name="connsiteY0" fmla="*/ 0 h 803936"/>
              <a:gd name="connsiteX1" fmla="*/ 969632 w 1141465"/>
              <a:gd name="connsiteY1" fmla="*/ 484816 h 803936"/>
              <a:gd name="connsiteX2" fmla="*/ 512432 w 1141465"/>
              <a:gd name="connsiteY2" fmla="*/ 803936 h 803936"/>
              <a:gd name="connsiteX3" fmla="*/ 0 w 1141465"/>
              <a:gd name="connsiteY3" fmla="*/ 800867 h 803936"/>
              <a:gd name="connsiteX4" fmla="*/ 1141465 w 1141465"/>
              <a:gd name="connsiteY4" fmla="*/ 0 h 803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1465" h="803936">
                <a:moveTo>
                  <a:pt x="1141465" y="0"/>
                </a:moveTo>
                <a:lnTo>
                  <a:pt x="969632" y="484816"/>
                </a:lnTo>
                <a:lnTo>
                  <a:pt x="512432" y="803936"/>
                </a:lnTo>
                <a:lnTo>
                  <a:pt x="0" y="800867"/>
                </a:lnTo>
                <a:lnTo>
                  <a:pt x="114146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30" y="7596336"/>
            <a:ext cx="4254865" cy="963348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9F49-E3CB-456B-8121-1D46374696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29B158-C403-4C7A-B38F-66B3CDFE82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52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6708A-46BC-4CF9-B5F6-7DAE178D42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D1691-818B-47FB-8355-D963F6ACCC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603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469C8-8D60-41C4-A7F6-3309796ABA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B6A90-5BDF-4385-9DE3-68011B633D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13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133601"/>
            <a:ext cx="6172200" cy="6034617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8326438"/>
            <a:ext cx="1600200" cy="635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CC4DAB-96C7-4EED-8650-DFFECB0703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3105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914900" y="8326438"/>
            <a:ext cx="1600200" cy="635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5E8491-1755-4762-B248-D2A7F999E0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559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0" y="1629246"/>
            <a:ext cx="6184900" cy="9985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13" y="2771800"/>
            <a:ext cx="6172200" cy="5395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AAD74-43CB-4C59-9D46-1D38F1DF4D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3D5FE-AADD-4F4F-BCE4-CAD4E3AAC5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83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879A5-2035-47F8-B49F-CB333E9A1E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9924D-E3A9-4DD4-AE3A-74C2203027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210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547664"/>
            <a:ext cx="6184900" cy="998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627784"/>
            <a:ext cx="3028950" cy="5540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627784"/>
            <a:ext cx="3028950" cy="5540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E2569-B119-4122-9A6B-4B1697B965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13337-20E9-4233-8054-ED3469DF04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19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475656"/>
            <a:ext cx="6184900" cy="9985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566856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491879"/>
            <a:ext cx="3030141" cy="4676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566856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491879"/>
            <a:ext cx="3031331" cy="4676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94587-6877-4DCB-904D-E5A8800A82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4195-74AA-4222-A4AB-2D883E1AD9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70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619672"/>
            <a:ext cx="6184900" cy="998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5DFA9-6853-4309-AE1C-5F610ACE17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A82F2-CB30-472C-9AFA-3E11502212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02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6355A-DCEA-40C2-AA13-820680E69A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D9B52-AA25-4E69-9DA2-40DD5BC2D4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416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8C7E-EE2E-47C6-92A8-1BA47B7A9B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5A6E8-7972-400C-8F95-8A6C39CDA1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025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CC54-81B0-4FF4-A033-79DF69CC8C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0146-A1D5-4A7D-9528-CBC8EA3C2A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145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 userDrawn="1"/>
        </p:nvGrpSpPr>
        <p:grpSpPr bwMode="auto">
          <a:xfrm>
            <a:off x="0" y="30163"/>
            <a:ext cx="1081088" cy="1512887"/>
            <a:chOff x="1484313" y="1973263"/>
            <a:chExt cx="4337050" cy="6065837"/>
          </a:xfrm>
        </p:grpSpPr>
        <p:sp>
          <p:nvSpPr>
            <p:cNvPr id="8" name="Isosceles Triangle 7"/>
            <p:cNvSpPr/>
            <p:nvPr/>
          </p:nvSpPr>
          <p:spPr>
            <a:xfrm flipV="1">
              <a:off x="1484313" y="1979626"/>
              <a:ext cx="4337050" cy="6046744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2"/>
            <p:cNvSpPr/>
            <p:nvPr/>
          </p:nvSpPr>
          <p:spPr>
            <a:xfrm>
              <a:off x="3280271" y="1979626"/>
              <a:ext cx="732396" cy="6059474"/>
            </a:xfrm>
            <a:custGeom>
              <a:avLst/>
              <a:gdLst>
                <a:gd name="connsiteX0" fmla="*/ 0 w 720080"/>
                <a:gd name="connsiteY0" fmla="*/ 0 h 6048671"/>
                <a:gd name="connsiteX1" fmla="*/ 720080 w 720080"/>
                <a:gd name="connsiteY1" fmla="*/ 0 h 6048671"/>
                <a:gd name="connsiteX2" fmla="*/ 720080 w 720080"/>
                <a:gd name="connsiteY2" fmla="*/ 6048671 h 6048671"/>
                <a:gd name="connsiteX3" fmla="*/ 0 w 720080"/>
                <a:gd name="connsiteY3" fmla="*/ 6048671 h 6048671"/>
                <a:gd name="connsiteX4" fmla="*/ 0 w 720080"/>
                <a:gd name="connsiteY4" fmla="*/ 0 h 6048671"/>
                <a:gd name="connsiteX0" fmla="*/ 0 w 720080"/>
                <a:gd name="connsiteY0" fmla="*/ 0 h 6049863"/>
                <a:gd name="connsiteX1" fmla="*/ 720080 w 720080"/>
                <a:gd name="connsiteY1" fmla="*/ 0 h 6049863"/>
                <a:gd name="connsiteX2" fmla="*/ 720080 w 720080"/>
                <a:gd name="connsiteY2" fmla="*/ 6048671 h 6049863"/>
                <a:gd name="connsiteX3" fmla="*/ 326639 w 720080"/>
                <a:gd name="connsiteY3" fmla="*/ 6049863 h 6049863"/>
                <a:gd name="connsiteX4" fmla="*/ 0 w 720080"/>
                <a:gd name="connsiteY4" fmla="*/ 6048671 h 6049863"/>
                <a:gd name="connsiteX5" fmla="*/ 0 w 720080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6048671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5010446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59388"/>
                <a:gd name="connsiteX1" fmla="*/ 729605 w 729605"/>
                <a:gd name="connsiteY1" fmla="*/ 0 h 6059388"/>
                <a:gd name="connsiteX2" fmla="*/ 729605 w 729605"/>
                <a:gd name="connsiteY2" fmla="*/ 5010446 h 6059388"/>
                <a:gd name="connsiteX3" fmla="*/ 383789 w 729605"/>
                <a:gd name="connsiteY3" fmla="*/ 6059388 h 6059388"/>
                <a:gd name="connsiteX4" fmla="*/ 0 w 729605"/>
                <a:gd name="connsiteY4" fmla="*/ 5010446 h 6059388"/>
                <a:gd name="connsiteX5" fmla="*/ 9525 w 729605"/>
                <a:gd name="connsiteY5" fmla="*/ 0 h 605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9605" h="6059388">
                  <a:moveTo>
                    <a:pt x="9525" y="0"/>
                  </a:moveTo>
                  <a:lnTo>
                    <a:pt x="729605" y="0"/>
                  </a:lnTo>
                  <a:lnTo>
                    <a:pt x="729605" y="5010446"/>
                  </a:lnTo>
                  <a:lnTo>
                    <a:pt x="383789" y="6059388"/>
                  </a:lnTo>
                  <a:lnTo>
                    <a:pt x="0" y="5010446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3"/>
            <p:cNvSpPr/>
            <p:nvPr/>
          </p:nvSpPr>
          <p:spPr>
            <a:xfrm>
              <a:off x="2133915" y="3780921"/>
              <a:ext cx="3056950" cy="719242"/>
            </a:xfrm>
            <a:custGeom>
              <a:avLst/>
              <a:gdLst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0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2801069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58244"/>
                <a:gd name="connsiteY0" fmla="*/ 0 h 720080"/>
                <a:gd name="connsiteX1" fmla="*/ 3058244 w 3058244"/>
                <a:gd name="connsiteY1" fmla="*/ 0 h 720080"/>
                <a:gd name="connsiteX2" fmla="*/ 2801069 w 3058244"/>
                <a:gd name="connsiteY2" fmla="*/ 720080 h 720080"/>
                <a:gd name="connsiteX3" fmla="*/ 257175 w 3058244"/>
                <a:gd name="connsiteY3" fmla="*/ 720080 h 720080"/>
                <a:gd name="connsiteX4" fmla="*/ 0 w 3058244"/>
                <a:gd name="connsiteY4" fmla="*/ 0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8244" h="720080">
                  <a:moveTo>
                    <a:pt x="0" y="0"/>
                  </a:moveTo>
                  <a:lnTo>
                    <a:pt x="3058244" y="0"/>
                  </a:lnTo>
                  <a:lnTo>
                    <a:pt x="2801069" y="720080"/>
                  </a:lnTo>
                  <a:lnTo>
                    <a:pt x="257175" y="720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254676" y="1973263"/>
              <a:ext cx="1566687" cy="1381202"/>
            </a:xfrm>
            <a:custGeom>
              <a:avLst/>
              <a:gdLst>
                <a:gd name="connsiteX0" fmla="*/ 14514 w 1567543"/>
                <a:gd name="connsiteY0" fmla="*/ 14514 h 1378857"/>
                <a:gd name="connsiteX1" fmla="*/ 0 w 1567543"/>
                <a:gd name="connsiteY1" fmla="*/ 1378857 h 1378857"/>
                <a:gd name="connsiteX2" fmla="*/ 1451428 w 1567543"/>
                <a:gd name="connsiteY2" fmla="*/ 420914 h 1378857"/>
                <a:gd name="connsiteX3" fmla="*/ 1567543 w 1567543"/>
                <a:gd name="connsiteY3" fmla="*/ 0 h 1378857"/>
                <a:gd name="connsiteX4" fmla="*/ 14514 w 1567543"/>
                <a:gd name="connsiteY4" fmla="*/ 14514 h 1378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3" h="1378857">
                  <a:moveTo>
                    <a:pt x="14514" y="14514"/>
                  </a:moveTo>
                  <a:lnTo>
                    <a:pt x="0" y="1378857"/>
                  </a:lnTo>
                  <a:lnTo>
                    <a:pt x="1451428" y="420914"/>
                  </a:lnTo>
                  <a:lnTo>
                    <a:pt x="1567543" y="0"/>
                  </a:lnTo>
                  <a:lnTo>
                    <a:pt x="14514" y="14514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503421" y="1985993"/>
              <a:ext cx="1573054" cy="1311189"/>
            </a:xfrm>
            <a:custGeom>
              <a:avLst/>
              <a:gdLst>
                <a:gd name="connsiteX0" fmla="*/ 1785257 w 1828800"/>
                <a:gd name="connsiteY0" fmla="*/ 0 h 1335314"/>
                <a:gd name="connsiteX1" fmla="*/ 1828800 w 1828800"/>
                <a:gd name="connsiteY1" fmla="*/ 1335314 h 1335314"/>
                <a:gd name="connsiteX2" fmla="*/ 159657 w 1828800"/>
                <a:gd name="connsiteY2" fmla="*/ 333828 h 1335314"/>
                <a:gd name="connsiteX3" fmla="*/ 0 w 1828800"/>
                <a:gd name="connsiteY3" fmla="*/ 43542 h 1335314"/>
                <a:gd name="connsiteX4" fmla="*/ 1785257 w 1828800"/>
                <a:gd name="connsiteY4" fmla="*/ 0 h 1335314"/>
                <a:gd name="connsiteX0" fmla="*/ 1763377 w 1806920"/>
                <a:gd name="connsiteY0" fmla="*/ 0 h 1335314"/>
                <a:gd name="connsiteX1" fmla="*/ 1806920 w 1806920"/>
                <a:gd name="connsiteY1" fmla="*/ 1335314 h 1335314"/>
                <a:gd name="connsiteX2" fmla="*/ 137777 w 1806920"/>
                <a:gd name="connsiteY2" fmla="*/ 333828 h 1335314"/>
                <a:gd name="connsiteX3" fmla="*/ 0 w 1806920"/>
                <a:gd name="connsiteY3" fmla="*/ 24492 h 1335314"/>
                <a:gd name="connsiteX4" fmla="*/ 1763377 w 1806920"/>
                <a:gd name="connsiteY4" fmla="*/ 0 h 1335314"/>
                <a:gd name="connsiteX0" fmla="*/ 1774317 w 1806920"/>
                <a:gd name="connsiteY0" fmla="*/ 4083 h 1310822"/>
                <a:gd name="connsiteX1" fmla="*/ 1806920 w 1806920"/>
                <a:gd name="connsiteY1" fmla="*/ 1310822 h 1310822"/>
                <a:gd name="connsiteX2" fmla="*/ 137777 w 1806920"/>
                <a:gd name="connsiteY2" fmla="*/ 309336 h 1310822"/>
                <a:gd name="connsiteX3" fmla="*/ 0 w 1806920"/>
                <a:gd name="connsiteY3" fmla="*/ 0 h 1310822"/>
                <a:gd name="connsiteX4" fmla="*/ 1774317 w 1806920"/>
                <a:gd name="connsiteY4" fmla="*/ 4083 h 131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920" h="1310822">
                  <a:moveTo>
                    <a:pt x="1774317" y="4083"/>
                  </a:moveTo>
                  <a:lnTo>
                    <a:pt x="1806920" y="1310822"/>
                  </a:lnTo>
                  <a:lnTo>
                    <a:pt x="137777" y="309336"/>
                  </a:lnTo>
                  <a:lnTo>
                    <a:pt x="0" y="0"/>
                  </a:lnTo>
                  <a:lnTo>
                    <a:pt x="1774317" y="4083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637040" y="4958443"/>
              <a:ext cx="528596" cy="1737645"/>
            </a:xfrm>
            <a:custGeom>
              <a:avLst/>
              <a:gdLst>
                <a:gd name="connsiteX0" fmla="*/ 0 w 524372"/>
                <a:gd name="connsiteY0" fmla="*/ 368360 h 1737793"/>
                <a:gd name="connsiteX1" fmla="*/ 502704 w 524372"/>
                <a:gd name="connsiteY1" fmla="*/ 0 h 1737793"/>
                <a:gd name="connsiteX2" fmla="*/ 524372 w 524372"/>
                <a:gd name="connsiteY2" fmla="*/ 1737793 h 1737793"/>
                <a:gd name="connsiteX3" fmla="*/ 0 w 524372"/>
                <a:gd name="connsiteY3" fmla="*/ 368360 h 173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372" h="1737793">
                  <a:moveTo>
                    <a:pt x="0" y="368360"/>
                  </a:moveTo>
                  <a:lnTo>
                    <a:pt x="502704" y="0"/>
                  </a:lnTo>
                  <a:lnTo>
                    <a:pt x="524372" y="1737793"/>
                  </a:lnTo>
                  <a:lnTo>
                    <a:pt x="0" y="36836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4184619" y="4958443"/>
              <a:ext cx="445805" cy="1661265"/>
            </a:xfrm>
            <a:custGeom>
              <a:avLst/>
              <a:gdLst>
                <a:gd name="connsiteX0" fmla="*/ 450477 w 450477"/>
                <a:gd name="connsiteY0" fmla="*/ 336177 h 1660712"/>
                <a:gd name="connsiteX1" fmla="*/ 53789 w 450477"/>
                <a:gd name="connsiteY1" fmla="*/ 0 h 1660712"/>
                <a:gd name="connsiteX2" fmla="*/ 0 w 450477"/>
                <a:gd name="connsiteY2" fmla="*/ 1660712 h 1660712"/>
                <a:gd name="connsiteX3" fmla="*/ 450477 w 450477"/>
                <a:gd name="connsiteY3" fmla="*/ 336177 h 166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7" h="1660712">
                  <a:moveTo>
                    <a:pt x="450477" y="336177"/>
                  </a:moveTo>
                  <a:lnTo>
                    <a:pt x="53789" y="0"/>
                  </a:lnTo>
                  <a:lnTo>
                    <a:pt x="0" y="1660712"/>
                  </a:lnTo>
                  <a:lnTo>
                    <a:pt x="450477" y="33617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458473" y="4792953"/>
              <a:ext cx="337536" cy="197317"/>
            </a:xfrm>
            <a:custGeom>
              <a:avLst/>
              <a:gdLst>
                <a:gd name="connsiteX0" fmla="*/ 334461 w 334461"/>
                <a:gd name="connsiteY0" fmla="*/ 3069 h 193313"/>
                <a:gd name="connsiteX1" fmla="*/ 0 w 334461"/>
                <a:gd name="connsiteY1" fmla="*/ 0 h 193313"/>
                <a:gd name="connsiteX2" fmla="*/ 266955 w 334461"/>
                <a:gd name="connsiteY2" fmla="*/ 193313 h 193313"/>
                <a:gd name="connsiteX3" fmla="*/ 334461 w 334461"/>
                <a:gd name="connsiteY3" fmla="*/ 3069 h 193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4461" h="193313">
                  <a:moveTo>
                    <a:pt x="334461" y="3069"/>
                  </a:moveTo>
                  <a:lnTo>
                    <a:pt x="0" y="0"/>
                  </a:lnTo>
                  <a:lnTo>
                    <a:pt x="266955" y="193313"/>
                  </a:lnTo>
                  <a:lnTo>
                    <a:pt x="334461" y="306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2496930" y="4799320"/>
              <a:ext cx="433068" cy="273693"/>
            </a:xfrm>
            <a:custGeom>
              <a:avLst/>
              <a:gdLst>
                <a:gd name="connsiteX0" fmla="*/ 27617 w 429584"/>
                <a:gd name="connsiteY0" fmla="*/ 64437 h 276161"/>
                <a:gd name="connsiteX1" fmla="*/ 95123 w 429584"/>
                <a:gd name="connsiteY1" fmla="*/ 276161 h 276161"/>
                <a:gd name="connsiteX2" fmla="*/ 429584 w 429584"/>
                <a:gd name="connsiteY2" fmla="*/ 15342 h 276161"/>
                <a:gd name="connsiteX3" fmla="*/ 0 w 429584"/>
                <a:gd name="connsiteY3" fmla="*/ 0 h 276161"/>
                <a:gd name="connsiteX4" fmla="*/ 27617 w 429584"/>
                <a:gd name="connsiteY4" fmla="*/ 64437 h 276161"/>
                <a:gd name="connsiteX0" fmla="*/ 27617 w 435755"/>
                <a:gd name="connsiteY0" fmla="*/ 64437 h 276161"/>
                <a:gd name="connsiteX1" fmla="*/ 95123 w 435755"/>
                <a:gd name="connsiteY1" fmla="*/ 276161 h 276161"/>
                <a:gd name="connsiteX2" fmla="*/ 435755 w 435755"/>
                <a:gd name="connsiteY2" fmla="*/ 6136 h 276161"/>
                <a:gd name="connsiteX3" fmla="*/ 0 w 435755"/>
                <a:gd name="connsiteY3" fmla="*/ 0 h 276161"/>
                <a:gd name="connsiteX4" fmla="*/ 27617 w 435755"/>
                <a:gd name="connsiteY4" fmla="*/ 64437 h 2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5755" h="276161">
                  <a:moveTo>
                    <a:pt x="27617" y="64437"/>
                  </a:moveTo>
                  <a:lnTo>
                    <a:pt x="95123" y="276161"/>
                  </a:lnTo>
                  <a:lnTo>
                    <a:pt x="435755" y="6136"/>
                  </a:lnTo>
                  <a:lnTo>
                    <a:pt x="0" y="0"/>
                  </a:lnTo>
                  <a:lnTo>
                    <a:pt x="27617" y="6443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758167" y="2717965"/>
              <a:ext cx="1139986" cy="744706"/>
            </a:xfrm>
            <a:custGeom>
              <a:avLst/>
              <a:gdLst>
                <a:gd name="connsiteX0" fmla="*/ 0 w 1104645"/>
                <a:gd name="connsiteY0" fmla="*/ 0 h 745635"/>
                <a:gd name="connsiteX1" fmla="*/ 230135 w 1104645"/>
                <a:gd name="connsiteY1" fmla="*/ 659718 h 745635"/>
                <a:gd name="connsiteX2" fmla="*/ 395831 w 1104645"/>
                <a:gd name="connsiteY2" fmla="*/ 745635 h 745635"/>
                <a:gd name="connsiteX3" fmla="*/ 1104645 w 1104645"/>
                <a:gd name="connsiteY3" fmla="*/ 739498 h 745635"/>
                <a:gd name="connsiteX4" fmla="*/ 0 w 1104645"/>
                <a:gd name="connsiteY4" fmla="*/ 0 h 74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645" h="745635">
                  <a:moveTo>
                    <a:pt x="0" y="0"/>
                  </a:moveTo>
                  <a:lnTo>
                    <a:pt x="230135" y="659718"/>
                  </a:lnTo>
                  <a:lnTo>
                    <a:pt x="395831" y="745635"/>
                  </a:lnTo>
                  <a:lnTo>
                    <a:pt x="1104645" y="739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4420261" y="2660682"/>
              <a:ext cx="1139986" cy="808352"/>
            </a:xfrm>
            <a:custGeom>
              <a:avLst/>
              <a:gdLst>
                <a:gd name="connsiteX0" fmla="*/ 1141465 w 1141465"/>
                <a:gd name="connsiteY0" fmla="*/ 0 h 803936"/>
                <a:gd name="connsiteX1" fmla="*/ 969632 w 1141465"/>
                <a:gd name="connsiteY1" fmla="*/ 484816 h 803936"/>
                <a:gd name="connsiteX2" fmla="*/ 512432 w 1141465"/>
                <a:gd name="connsiteY2" fmla="*/ 803936 h 803936"/>
                <a:gd name="connsiteX3" fmla="*/ 0 w 1141465"/>
                <a:gd name="connsiteY3" fmla="*/ 800867 h 803936"/>
                <a:gd name="connsiteX4" fmla="*/ 1141465 w 1141465"/>
                <a:gd name="connsiteY4" fmla="*/ 0 h 803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465" h="803936">
                  <a:moveTo>
                    <a:pt x="1141465" y="0"/>
                  </a:moveTo>
                  <a:lnTo>
                    <a:pt x="969632" y="484816"/>
                  </a:lnTo>
                  <a:lnTo>
                    <a:pt x="512432" y="803936"/>
                  </a:lnTo>
                  <a:lnTo>
                    <a:pt x="0" y="800867"/>
                  </a:lnTo>
                  <a:lnTo>
                    <a:pt x="114146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27" name="Group 18"/>
          <p:cNvGrpSpPr>
            <a:grpSpLocks/>
          </p:cNvGrpSpPr>
          <p:nvPr userDrawn="1"/>
        </p:nvGrpSpPr>
        <p:grpSpPr bwMode="auto">
          <a:xfrm>
            <a:off x="1503363" y="128588"/>
            <a:ext cx="1081087" cy="1514475"/>
            <a:chOff x="1484313" y="1973263"/>
            <a:chExt cx="4337050" cy="6065837"/>
          </a:xfrm>
        </p:grpSpPr>
        <p:sp>
          <p:nvSpPr>
            <p:cNvPr id="20" name="Isosceles Triangle 19"/>
            <p:cNvSpPr/>
            <p:nvPr/>
          </p:nvSpPr>
          <p:spPr>
            <a:xfrm flipV="1">
              <a:off x="1484313" y="1979619"/>
              <a:ext cx="4337050" cy="6046764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Rectangle 2"/>
            <p:cNvSpPr/>
            <p:nvPr/>
          </p:nvSpPr>
          <p:spPr>
            <a:xfrm>
              <a:off x="3280273" y="1979619"/>
              <a:ext cx="732393" cy="6059481"/>
            </a:xfrm>
            <a:custGeom>
              <a:avLst/>
              <a:gdLst>
                <a:gd name="connsiteX0" fmla="*/ 0 w 720080"/>
                <a:gd name="connsiteY0" fmla="*/ 0 h 6048671"/>
                <a:gd name="connsiteX1" fmla="*/ 720080 w 720080"/>
                <a:gd name="connsiteY1" fmla="*/ 0 h 6048671"/>
                <a:gd name="connsiteX2" fmla="*/ 720080 w 720080"/>
                <a:gd name="connsiteY2" fmla="*/ 6048671 h 6048671"/>
                <a:gd name="connsiteX3" fmla="*/ 0 w 720080"/>
                <a:gd name="connsiteY3" fmla="*/ 6048671 h 6048671"/>
                <a:gd name="connsiteX4" fmla="*/ 0 w 720080"/>
                <a:gd name="connsiteY4" fmla="*/ 0 h 6048671"/>
                <a:gd name="connsiteX0" fmla="*/ 0 w 720080"/>
                <a:gd name="connsiteY0" fmla="*/ 0 h 6049863"/>
                <a:gd name="connsiteX1" fmla="*/ 720080 w 720080"/>
                <a:gd name="connsiteY1" fmla="*/ 0 h 6049863"/>
                <a:gd name="connsiteX2" fmla="*/ 720080 w 720080"/>
                <a:gd name="connsiteY2" fmla="*/ 6048671 h 6049863"/>
                <a:gd name="connsiteX3" fmla="*/ 326639 w 720080"/>
                <a:gd name="connsiteY3" fmla="*/ 6049863 h 6049863"/>
                <a:gd name="connsiteX4" fmla="*/ 0 w 720080"/>
                <a:gd name="connsiteY4" fmla="*/ 6048671 h 6049863"/>
                <a:gd name="connsiteX5" fmla="*/ 0 w 720080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6048671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5010446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59388"/>
                <a:gd name="connsiteX1" fmla="*/ 729605 w 729605"/>
                <a:gd name="connsiteY1" fmla="*/ 0 h 6059388"/>
                <a:gd name="connsiteX2" fmla="*/ 729605 w 729605"/>
                <a:gd name="connsiteY2" fmla="*/ 5010446 h 6059388"/>
                <a:gd name="connsiteX3" fmla="*/ 383789 w 729605"/>
                <a:gd name="connsiteY3" fmla="*/ 6059388 h 6059388"/>
                <a:gd name="connsiteX4" fmla="*/ 0 w 729605"/>
                <a:gd name="connsiteY4" fmla="*/ 5010446 h 6059388"/>
                <a:gd name="connsiteX5" fmla="*/ 9525 w 729605"/>
                <a:gd name="connsiteY5" fmla="*/ 0 h 605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9605" h="6059388">
                  <a:moveTo>
                    <a:pt x="9525" y="0"/>
                  </a:moveTo>
                  <a:lnTo>
                    <a:pt x="729605" y="0"/>
                  </a:lnTo>
                  <a:lnTo>
                    <a:pt x="729605" y="5010446"/>
                  </a:lnTo>
                  <a:lnTo>
                    <a:pt x="383789" y="6059388"/>
                  </a:lnTo>
                  <a:lnTo>
                    <a:pt x="0" y="5010446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Rectangle 3"/>
            <p:cNvSpPr/>
            <p:nvPr/>
          </p:nvSpPr>
          <p:spPr>
            <a:xfrm>
              <a:off x="2133916" y="3779026"/>
              <a:ext cx="3056953" cy="718488"/>
            </a:xfrm>
            <a:custGeom>
              <a:avLst/>
              <a:gdLst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0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2801069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58244"/>
                <a:gd name="connsiteY0" fmla="*/ 0 h 720080"/>
                <a:gd name="connsiteX1" fmla="*/ 3058244 w 3058244"/>
                <a:gd name="connsiteY1" fmla="*/ 0 h 720080"/>
                <a:gd name="connsiteX2" fmla="*/ 2801069 w 3058244"/>
                <a:gd name="connsiteY2" fmla="*/ 720080 h 720080"/>
                <a:gd name="connsiteX3" fmla="*/ 257175 w 3058244"/>
                <a:gd name="connsiteY3" fmla="*/ 720080 h 720080"/>
                <a:gd name="connsiteX4" fmla="*/ 0 w 3058244"/>
                <a:gd name="connsiteY4" fmla="*/ 0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8244" h="720080">
                  <a:moveTo>
                    <a:pt x="0" y="0"/>
                  </a:moveTo>
                  <a:lnTo>
                    <a:pt x="3058244" y="0"/>
                  </a:lnTo>
                  <a:lnTo>
                    <a:pt x="2801069" y="720080"/>
                  </a:lnTo>
                  <a:lnTo>
                    <a:pt x="257175" y="720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4254675" y="1973263"/>
              <a:ext cx="1566688" cy="1379753"/>
            </a:xfrm>
            <a:custGeom>
              <a:avLst/>
              <a:gdLst>
                <a:gd name="connsiteX0" fmla="*/ 14514 w 1567543"/>
                <a:gd name="connsiteY0" fmla="*/ 14514 h 1378857"/>
                <a:gd name="connsiteX1" fmla="*/ 0 w 1567543"/>
                <a:gd name="connsiteY1" fmla="*/ 1378857 h 1378857"/>
                <a:gd name="connsiteX2" fmla="*/ 1451428 w 1567543"/>
                <a:gd name="connsiteY2" fmla="*/ 420914 h 1378857"/>
                <a:gd name="connsiteX3" fmla="*/ 1567543 w 1567543"/>
                <a:gd name="connsiteY3" fmla="*/ 0 h 1378857"/>
                <a:gd name="connsiteX4" fmla="*/ 14514 w 1567543"/>
                <a:gd name="connsiteY4" fmla="*/ 14514 h 1378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3" h="1378857">
                  <a:moveTo>
                    <a:pt x="14514" y="14514"/>
                  </a:moveTo>
                  <a:lnTo>
                    <a:pt x="0" y="1378857"/>
                  </a:lnTo>
                  <a:lnTo>
                    <a:pt x="1451428" y="420914"/>
                  </a:lnTo>
                  <a:lnTo>
                    <a:pt x="1567543" y="0"/>
                  </a:lnTo>
                  <a:lnTo>
                    <a:pt x="14514" y="14514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503417" y="1985980"/>
              <a:ext cx="1573059" cy="1309814"/>
            </a:xfrm>
            <a:custGeom>
              <a:avLst/>
              <a:gdLst>
                <a:gd name="connsiteX0" fmla="*/ 1785257 w 1828800"/>
                <a:gd name="connsiteY0" fmla="*/ 0 h 1335314"/>
                <a:gd name="connsiteX1" fmla="*/ 1828800 w 1828800"/>
                <a:gd name="connsiteY1" fmla="*/ 1335314 h 1335314"/>
                <a:gd name="connsiteX2" fmla="*/ 159657 w 1828800"/>
                <a:gd name="connsiteY2" fmla="*/ 333828 h 1335314"/>
                <a:gd name="connsiteX3" fmla="*/ 0 w 1828800"/>
                <a:gd name="connsiteY3" fmla="*/ 43542 h 1335314"/>
                <a:gd name="connsiteX4" fmla="*/ 1785257 w 1828800"/>
                <a:gd name="connsiteY4" fmla="*/ 0 h 1335314"/>
                <a:gd name="connsiteX0" fmla="*/ 1763377 w 1806920"/>
                <a:gd name="connsiteY0" fmla="*/ 0 h 1335314"/>
                <a:gd name="connsiteX1" fmla="*/ 1806920 w 1806920"/>
                <a:gd name="connsiteY1" fmla="*/ 1335314 h 1335314"/>
                <a:gd name="connsiteX2" fmla="*/ 137777 w 1806920"/>
                <a:gd name="connsiteY2" fmla="*/ 333828 h 1335314"/>
                <a:gd name="connsiteX3" fmla="*/ 0 w 1806920"/>
                <a:gd name="connsiteY3" fmla="*/ 24492 h 1335314"/>
                <a:gd name="connsiteX4" fmla="*/ 1763377 w 1806920"/>
                <a:gd name="connsiteY4" fmla="*/ 0 h 1335314"/>
                <a:gd name="connsiteX0" fmla="*/ 1774317 w 1806920"/>
                <a:gd name="connsiteY0" fmla="*/ 4083 h 1310822"/>
                <a:gd name="connsiteX1" fmla="*/ 1806920 w 1806920"/>
                <a:gd name="connsiteY1" fmla="*/ 1310822 h 1310822"/>
                <a:gd name="connsiteX2" fmla="*/ 137777 w 1806920"/>
                <a:gd name="connsiteY2" fmla="*/ 309336 h 1310822"/>
                <a:gd name="connsiteX3" fmla="*/ 0 w 1806920"/>
                <a:gd name="connsiteY3" fmla="*/ 0 h 1310822"/>
                <a:gd name="connsiteX4" fmla="*/ 1774317 w 1806920"/>
                <a:gd name="connsiteY4" fmla="*/ 4083 h 131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920" h="1310822">
                  <a:moveTo>
                    <a:pt x="1774317" y="4083"/>
                  </a:moveTo>
                  <a:lnTo>
                    <a:pt x="1806920" y="1310822"/>
                  </a:lnTo>
                  <a:lnTo>
                    <a:pt x="137777" y="309336"/>
                  </a:lnTo>
                  <a:lnTo>
                    <a:pt x="0" y="0"/>
                  </a:lnTo>
                  <a:lnTo>
                    <a:pt x="1774317" y="4083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2637037" y="4955313"/>
              <a:ext cx="528600" cy="1742180"/>
            </a:xfrm>
            <a:custGeom>
              <a:avLst/>
              <a:gdLst>
                <a:gd name="connsiteX0" fmla="*/ 0 w 524372"/>
                <a:gd name="connsiteY0" fmla="*/ 368360 h 1737793"/>
                <a:gd name="connsiteX1" fmla="*/ 502704 w 524372"/>
                <a:gd name="connsiteY1" fmla="*/ 0 h 1737793"/>
                <a:gd name="connsiteX2" fmla="*/ 524372 w 524372"/>
                <a:gd name="connsiteY2" fmla="*/ 1737793 h 1737793"/>
                <a:gd name="connsiteX3" fmla="*/ 0 w 524372"/>
                <a:gd name="connsiteY3" fmla="*/ 368360 h 173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372" h="1737793">
                  <a:moveTo>
                    <a:pt x="0" y="368360"/>
                  </a:moveTo>
                  <a:lnTo>
                    <a:pt x="502704" y="0"/>
                  </a:lnTo>
                  <a:lnTo>
                    <a:pt x="524372" y="1737793"/>
                  </a:lnTo>
                  <a:lnTo>
                    <a:pt x="0" y="36836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4184621" y="4955313"/>
              <a:ext cx="445806" cy="1665880"/>
            </a:xfrm>
            <a:custGeom>
              <a:avLst/>
              <a:gdLst>
                <a:gd name="connsiteX0" fmla="*/ 450477 w 450477"/>
                <a:gd name="connsiteY0" fmla="*/ 336177 h 1660712"/>
                <a:gd name="connsiteX1" fmla="*/ 53789 w 450477"/>
                <a:gd name="connsiteY1" fmla="*/ 0 h 1660712"/>
                <a:gd name="connsiteX2" fmla="*/ 0 w 450477"/>
                <a:gd name="connsiteY2" fmla="*/ 1660712 h 1660712"/>
                <a:gd name="connsiteX3" fmla="*/ 450477 w 450477"/>
                <a:gd name="connsiteY3" fmla="*/ 336177 h 166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7" h="1660712">
                  <a:moveTo>
                    <a:pt x="450477" y="336177"/>
                  </a:moveTo>
                  <a:lnTo>
                    <a:pt x="53789" y="0"/>
                  </a:lnTo>
                  <a:lnTo>
                    <a:pt x="0" y="1660712"/>
                  </a:lnTo>
                  <a:lnTo>
                    <a:pt x="450477" y="33617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4458471" y="4796357"/>
              <a:ext cx="337541" cy="190750"/>
            </a:xfrm>
            <a:custGeom>
              <a:avLst/>
              <a:gdLst>
                <a:gd name="connsiteX0" fmla="*/ 334461 w 334461"/>
                <a:gd name="connsiteY0" fmla="*/ 3069 h 193313"/>
                <a:gd name="connsiteX1" fmla="*/ 0 w 334461"/>
                <a:gd name="connsiteY1" fmla="*/ 0 h 193313"/>
                <a:gd name="connsiteX2" fmla="*/ 266955 w 334461"/>
                <a:gd name="connsiteY2" fmla="*/ 193313 h 193313"/>
                <a:gd name="connsiteX3" fmla="*/ 334461 w 334461"/>
                <a:gd name="connsiteY3" fmla="*/ 3069 h 193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4461" h="193313">
                  <a:moveTo>
                    <a:pt x="334461" y="3069"/>
                  </a:moveTo>
                  <a:lnTo>
                    <a:pt x="0" y="0"/>
                  </a:lnTo>
                  <a:lnTo>
                    <a:pt x="266955" y="193313"/>
                  </a:lnTo>
                  <a:lnTo>
                    <a:pt x="334461" y="306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2496927" y="4796357"/>
              <a:ext cx="433068" cy="279766"/>
            </a:xfrm>
            <a:custGeom>
              <a:avLst/>
              <a:gdLst>
                <a:gd name="connsiteX0" fmla="*/ 27617 w 429584"/>
                <a:gd name="connsiteY0" fmla="*/ 64437 h 276161"/>
                <a:gd name="connsiteX1" fmla="*/ 95123 w 429584"/>
                <a:gd name="connsiteY1" fmla="*/ 276161 h 276161"/>
                <a:gd name="connsiteX2" fmla="*/ 429584 w 429584"/>
                <a:gd name="connsiteY2" fmla="*/ 15342 h 276161"/>
                <a:gd name="connsiteX3" fmla="*/ 0 w 429584"/>
                <a:gd name="connsiteY3" fmla="*/ 0 h 276161"/>
                <a:gd name="connsiteX4" fmla="*/ 27617 w 429584"/>
                <a:gd name="connsiteY4" fmla="*/ 64437 h 276161"/>
                <a:gd name="connsiteX0" fmla="*/ 27617 w 435755"/>
                <a:gd name="connsiteY0" fmla="*/ 64437 h 276161"/>
                <a:gd name="connsiteX1" fmla="*/ 95123 w 435755"/>
                <a:gd name="connsiteY1" fmla="*/ 276161 h 276161"/>
                <a:gd name="connsiteX2" fmla="*/ 435755 w 435755"/>
                <a:gd name="connsiteY2" fmla="*/ 6136 h 276161"/>
                <a:gd name="connsiteX3" fmla="*/ 0 w 435755"/>
                <a:gd name="connsiteY3" fmla="*/ 0 h 276161"/>
                <a:gd name="connsiteX4" fmla="*/ 27617 w 435755"/>
                <a:gd name="connsiteY4" fmla="*/ 64437 h 2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5755" h="276161">
                  <a:moveTo>
                    <a:pt x="27617" y="64437"/>
                  </a:moveTo>
                  <a:lnTo>
                    <a:pt x="95123" y="276161"/>
                  </a:lnTo>
                  <a:lnTo>
                    <a:pt x="435755" y="6136"/>
                  </a:lnTo>
                  <a:lnTo>
                    <a:pt x="0" y="0"/>
                  </a:lnTo>
                  <a:lnTo>
                    <a:pt x="27617" y="6443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758163" y="2717184"/>
              <a:ext cx="1139991" cy="750282"/>
            </a:xfrm>
            <a:custGeom>
              <a:avLst/>
              <a:gdLst>
                <a:gd name="connsiteX0" fmla="*/ 0 w 1104645"/>
                <a:gd name="connsiteY0" fmla="*/ 0 h 745635"/>
                <a:gd name="connsiteX1" fmla="*/ 230135 w 1104645"/>
                <a:gd name="connsiteY1" fmla="*/ 659718 h 745635"/>
                <a:gd name="connsiteX2" fmla="*/ 395831 w 1104645"/>
                <a:gd name="connsiteY2" fmla="*/ 745635 h 745635"/>
                <a:gd name="connsiteX3" fmla="*/ 1104645 w 1104645"/>
                <a:gd name="connsiteY3" fmla="*/ 739498 h 745635"/>
                <a:gd name="connsiteX4" fmla="*/ 0 w 1104645"/>
                <a:gd name="connsiteY4" fmla="*/ 0 h 74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645" h="745635">
                  <a:moveTo>
                    <a:pt x="0" y="0"/>
                  </a:moveTo>
                  <a:lnTo>
                    <a:pt x="230135" y="659718"/>
                  </a:lnTo>
                  <a:lnTo>
                    <a:pt x="395831" y="745635"/>
                  </a:lnTo>
                  <a:lnTo>
                    <a:pt x="1104645" y="739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420260" y="2666318"/>
              <a:ext cx="1139991" cy="801148"/>
            </a:xfrm>
            <a:custGeom>
              <a:avLst/>
              <a:gdLst>
                <a:gd name="connsiteX0" fmla="*/ 1141465 w 1141465"/>
                <a:gd name="connsiteY0" fmla="*/ 0 h 803936"/>
                <a:gd name="connsiteX1" fmla="*/ 969632 w 1141465"/>
                <a:gd name="connsiteY1" fmla="*/ 484816 h 803936"/>
                <a:gd name="connsiteX2" fmla="*/ 512432 w 1141465"/>
                <a:gd name="connsiteY2" fmla="*/ 803936 h 803936"/>
                <a:gd name="connsiteX3" fmla="*/ 0 w 1141465"/>
                <a:gd name="connsiteY3" fmla="*/ 800867 h 803936"/>
                <a:gd name="connsiteX4" fmla="*/ 1141465 w 1141465"/>
                <a:gd name="connsiteY4" fmla="*/ 0 h 803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465" h="803936">
                  <a:moveTo>
                    <a:pt x="1141465" y="0"/>
                  </a:moveTo>
                  <a:lnTo>
                    <a:pt x="969632" y="484816"/>
                  </a:lnTo>
                  <a:lnTo>
                    <a:pt x="512432" y="803936"/>
                  </a:lnTo>
                  <a:lnTo>
                    <a:pt x="0" y="800867"/>
                  </a:lnTo>
                  <a:lnTo>
                    <a:pt x="114146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28" name="Group 30"/>
          <p:cNvGrpSpPr>
            <a:grpSpLocks/>
          </p:cNvGrpSpPr>
          <p:nvPr userDrawn="1"/>
        </p:nvGrpSpPr>
        <p:grpSpPr bwMode="auto">
          <a:xfrm>
            <a:off x="2874963" y="250825"/>
            <a:ext cx="1081087" cy="1512888"/>
            <a:chOff x="1484313" y="1973263"/>
            <a:chExt cx="4337050" cy="6065837"/>
          </a:xfrm>
        </p:grpSpPr>
        <p:sp>
          <p:nvSpPr>
            <p:cNvPr id="32" name="Isosceles Triangle 31"/>
            <p:cNvSpPr/>
            <p:nvPr/>
          </p:nvSpPr>
          <p:spPr>
            <a:xfrm flipV="1">
              <a:off x="1484313" y="1979630"/>
              <a:ext cx="4337050" cy="604674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3" name="Rectangle 2"/>
            <p:cNvSpPr/>
            <p:nvPr/>
          </p:nvSpPr>
          <p:spPr>
            <a:xfrm>
              <a:off x="3280273" y="1979630"/>
              <a:ext cx="732393" cy="6059470"/>
            </a:xfrm>
            <a:custGeom>
              <a:avLst/>
              <a:gdLst>
                <a:gd name="connsiteX0" fmla="*/ 0 w 720080"/>
                <a:gd name="connsiteY0" fmla="*/ 0 h 6048671"/>
                <a:gd name="connsiteX1" fmla="*/ 720080 w 720080"/>
                <a:gd name="connsiteY1" fmla="*/ 0 h 6048671"/>
                <a:gd name="connsiteX2" fmla="*/ 720080 w 720080"/>
                <a:gd name="connsiteY2" fmla="*/ 6048671 h 6048671"/>
                <a:gd name="connsiteX3" fmla="*/ 0 w 720080"/>
                <a:gd name="connsiteY3" fmla="*/ 6048671 h 6048671"/>
                <a:gd name="connsiteX4" fmla="*/ 0 w 720080"/>
                <a:gd name="connsiteY4" fmla="*/ 0 h 6048671"/>
                <a:gd name="connsiteX0" fmla="*/ 0 w 720080"/>
                <a:gd name="connsiteY0" fmla="*/ 0 h 6049863"/>
                <a:gd name="connsiteX1" fmla="*/ 720080 w 720080"/>
                <a:gd name="connsiteY1" fmla="*/ 0 h 6049863"/>
                <a:gd name="connsiteX2" fmla="*/ 720080 w 720080"/>
                <a:gd name="connsiteY2" fmla="*/ 6048671 h 6049863"/>
                <a:gd name="connsiteX3" fmla="*/ 326639 w 720080"/>
                <a:gd name="connsiteY3" fmla="*/ 6049863 h 6049863"/>
                <a:gd name="connsiteX4" fmla="*/ 0 w 720080"/>
                <a:gd name="connsiteY4" fmla="*/ 6048671 h 6049863"/>
                <a:gd name="connsiteX5" fmla="*/ 0 w 720080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6048671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5010446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59388"/>
                <a:gd name="connsiteX1" fmla="*/ 729605 w 729605"/>
                <a:gd name="connsiteY1" fmla="*/ 0 h 6059388"/>
                <a:gd name="connsiteX2" fmla="*/ 729605 w 729605"/>
                <a:gd name="connsiteY2" fmla="*/ 5010446 h 6059388"/>
                <a:gd name="connsiteX3" fmla="*/ 383789 w 729605"/>
                <a:gd name="connsiteY3" fmla="*/ 6059388 h 6059388"/>
                <a:gd name="connsiteX4" fmla="*/ 0 w 729605"/>
                <a:gd name="connsiteY4" fmla="*/ 5010446 h 6059388"/>
                <a:gd name="connsiteX5" fmla="*/ 9525 w 729605"/>
                <a:gd name="connsiteY5" fmla="*/ 0 h 605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9605" h="6059388">
                  <a:moveTo>
                    <a:pt x="9525" y="0"/>
                  </a:moveTo>
                  <a:lnTo>
                    <a:pt x="729605" y="0"/>
                  </a:lnTo>
                  <a:lnTo>
                    <a:pt x="729605" y="5010446"/>
                  </a:lnTo>
                  <a:lnTo>
                    <a:pt x="383789" y="6059388"/>
                  </a:lnTo>
                  <a:lnTo>
                    <a:pt x="0" y="5010446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4" name="Rectangle 3"/>
            <p:cNvSpPr/>
            <p:nvPr/>
          </p:nvSpPr>
          <p:spPr>
            <a:xfrm>
              <a:off x="2133916" y="3780920"/>
              <a:ext cx="3056953" cy="719246"/>
            </a:xfrm>
            <a:custGeom>
              <a:avLst/>
              <a:gdLst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0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2801069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58244"/>
                <a:gd name="connsiteY0" fmla="*/ 0 h 720080"/>
                <a:gd name="connsiteX1" fmla="*/ 3058244 w 3058244"/>
                <a:gd name="connsiteY1" fmla="*/ 0 h 720080"/>
                <a:gd name="connsiteX2" fmla="*/ 2801069 w 3058244"/>
                <a:gd name="connsiteY2" fmla="*/ 720080 h 720080"/>
                <a:gd name="connsiteX3" fmla="*/ 257175 w 3058244"/>
                <a:gd name="connsiteY3" fmla="*/ 720080 h 720080"/>
                <a:gd name="connsiteX4" fmla="*/ 0 w 3058244"/>
                <a:gd name="connsiteY4" fmla="*/ 0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8244" h="720080">
                  <a:moveTo>
                    <a:pt x="0" y="0"/>
                  </a:moveTo>
                  <a:lnTo>
                    <a:pt x="3058244" y="0"/>
                  </a:lnTo>
                  <a:lnTo>
                    <a:pt x="2801069" y="720080"/>
                  </a:lnTo>
                  <a:lnTo>
                    <a:pt x="257175" y="720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4254675" y="1973263"/>
              <a:ext cx="1566688" cy="1381205"/>
            </a:xfrm>
            <a:custGeom>
              <a:avLst/>
              <a:gdLst>
                <a:gd name="connsiteX0" fmla="*/ 14514 w 1567543"/>
                <a:gd name="connsiteY0" fmla="*/ 14514 h 1378857"/>
                <a:gd name="connsiteX1" fmla="*/ 0 w 1567543"/>
                <a:gd name="connsiteY1" fmla="*/ 1378857 h 1378857"/>
                <a:gd name="connsiteX2" fmla="*/ 1451428 w 1567543"/>
                <a:gd name="connsiteY2" fmla="*/ 420914 h 1378857"/>
                <a:gd name="connsiteX3" fmla="*/ 1567543 w 1567543"/>
                <a:gd name="connsiteY3" fmla="*/ 0 h 1378857"/>
                <a:gd name="connsiteX4" fmla="*/ 14514 w 1567543"/>
                <a:gd name="connsiteY4" fmla="*/ 14514 h 1378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3" h="1378857">
                  <a:moveTo>
                    <a:pt x="14514" y="14514"/>
                  </a:moveTo>
                  <a:lnTo>
                    <a:pt x="0" y="1378857"/>
                  </a:lnTo>
                  <a:lnTo>
                    <a:pt x="1451428" y="420914"/>
                  </a:lnTo>
                  <a:lnTo>
                    <a:pt x="1567543" y="0"/>
                  </a:lnTo>
                  <a:lnTo>
                    <a:pt x="14514" y="14514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503417" y="1985993"/>
              <a:ext cx="1573059" cy="1311188"/>
            </a:xfrm>
            <a:custGeom>
              <a:avLst/>
              <a:gdLst>
                <a:gd name="connsiteX0" fmla="*/ 1785257 w 1828800"/>
                <a:gd name="connsiteY0" fmla="*/ 0 h 1335314"/>
                <a:gd name="connsiteX1" fmla="*/ 1828800 w 1828800"/>
                <a:gd name="connsiteY1" fmla="*/ 1335314 h 1335314"/>
                <a:gd name="connsiteX2" fmla="*/ 159657 w 1828800"/>
                <a:gd name="connsiteY2" fmla="*/ 333828 h 1335314"/>
                <a:gd name="connsiteX3" fmla="*/ 0 w 1828800"/>
                <a:gd name="connsiteY3" fmla="*/ 43542 h 1335314"/>
                <a:gd name="connsiteX4" fmla="*/ 1785257 w 1828800"/>
                <a:gd name="connsiteY4" fmla="*/ 0 h 1335314"/>
                <a:gd name="connsiteX0" fmla="*/ 1763377 w 1806920"/>
                <a:gd name="connsiteY0" fmla="*/ 0 h 1335314"/>
                <a:gd name="connsiteX1" fmla="*/ 1806920 w 1806920"/>
                <a:gd name="connsiteY1" fmla="*/ 1335314 h 1335314"/>
                <a:gd name="connsiteX2" fmla="*/ 137777 w 1806920"/>
                <a:gd name="connsiteY2" fmla="*/ 333828 h 1335314"/>
                <a:gd name="connsiteX3" fmla="*/ 0 w 1806920"/>
                <a:gd name="connsiteY3" fmla="*/ 24492 h 1335314"/>
                <a:gd name="connsiteX4" fmla="*/ 1763377 w 1806920"/>
                <a:gd name="connsiteY4" fmla="*/ 0 h 1335314"/>
                <a:gd name="connsiteX0" fmla="*/ 1774317 w 1806920"/>
                <a:gd name="connsiteY0" fmla="*/ 4083 h 1310822"/>
                <a:gd name="connsiteX1" fmla="*/ 1806920 w 1806920"/>
                <a:gd name="connsiteY1" fmla="*/ 1310822 h 1310822"/>
                <a:gd name="connsiteX2" fmla="*/ 137777 w 1806920"/>
                <a:gd name="connsiteY2" fmla="*/ 309336 h 1310822"/>
                <a:gd name="connsiteX3" fmla="*/ 0 w 1806920"/>
                <a:gd name="connsiteY3" fmla="*/ 0 h 1310822"/>
                <a:gd name="connsiteX4" fmla="*/ 1774317 w 1806920"/>
                <a:gd name="connsiteY4" fmla="*/ 4083 h 131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920" h="1310822">
                  <a:moveTo>
                    <a:pt x="1774317" y="4083"/>
                  </a:moveTo>
                  <a:lnTo>
                    <a:pt x="1806920" y="1310822"/>
                  </a:lnTo>
                  <a:lnTo>
                    <a:pt x="137777" y="309336"/>
                  </a:lnTo>
                  <a:lnTo>
                    <a:pt x="0" y="0"/>
                  </a:lnTo>
                  <a:lnTo>
                    <a:pt x="1774317" y="4083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2637037" y="4958445"/>
              <a:ext cx="528600" cy="1737640"/>
            </a:xfrm>
            <a:custGeom>
              <a:avLst/>
              <a:gdLst>
                <a:gd name="connsiteX0" fmla="*/ 0 w 524372"/>
                <a:gd name="connsiteY0" fmla="*/ 368360 h 1737793"/>
                <a:gd name="connsiteX1" fmla="*/ 502704 w 524372"/>
                <a:gd name="connsiteY1" fmla="*/ 0 h 1737793"/>
                <a:gd name="connsiteX2" fmla="*/ 524372 w 524372"/>
                <a:gd name="connsiteY2" fmla="*/ 1737793 h 1737793"/>
                <a:gd name="connsiteX3" fmla="*/ 0 w 524372"/>
                <a:gd name="connsiteY3" fmla="*/ 368360 h 173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372" h="1737793">
                  <a:moveTo>
                    <a:pt x="0" y="368360"/>
                  </a:moveTo>
                  <a:lnTo>
                    <a:pt x="502704" y="0"/>
                  </a:lnTo>
                  <a:lnTo>
                    <a:pt x="524372" y="1737793"/>
                  </a:lnTo>
                  <a:lnTo>
                    <a:pt x="0" y="36836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4184621" y="4958445"/>
              <a:ext cx="445806" cy="1661260"/>
            </a:xfrm>
            <a:custGeom>
              <a:avLst/>
              <a:gdLst>
                <a:gd name="connsiteX0" fmla="*/ 450477 w 450477"/>
                <a:gd name="connsiteY0" fmla="*/ 336177 h 1660712"/>
                <a:gd name="connsiteX1" fmla="*/ 53789 w 450477"/>
                <a:gd name="connsiteY1" fmla="*/ 0 h 1660712"/>
                <a:gd name="connsiteX2" fmla="*/ 0 w 450477"/>
                <a:gd name="connsiteY2" fmla="*/ 1660712 h 1660712"/>
                <a:gd name="connsiteX3" fmla="*/ 450477 w 450477"/>
                <a:gd name="connsiteY3" fmla="*/ 336177 h 166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7" h="1660712">
                  <a:moveTo>
                    <a:pt x="450477" y="336177"/>
                  </a:moveTo>
                  <a:lnTo>
                    <a:pt x="53789" y="0"/>
                  </a:lnTo>
                  <a:lnTo>
                    <a:pt x="0" y="1660712"/>
                  </a:lnTo>
                  <a:lnTo>
                    <a:pt x="450477" y="33617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4458471" y="4792955"/>
              <a:ext cx="337541" cy="197313"/>
            </a:xfrm>
            <a:custGeom>
              <a:avLst/>
              <a:gdLst>
                <a:gd name="connsiteX0" fmla="*/ 334461 w 334461"/>
                <a:gd name="connsiteY0" fmla="*/ 3069 h 193313"/>
                <a:gd name="connsiteX1" fmla="*/ 0 w 334461"/>
                <a:gd name="connsiteY1" fmla="*/ 0 h 193313"/>
                <a:gd name="connsiteX2" fmla="*/ 266955 w 334461"/>
                <a:gd name="connsiteY2" fmla="*/ 193313 h 193313"/>
                <a:gd name="connsiteX3" fmla="*/ 334461 w 334461"/>
                <a:gd name="connsiteY3" fmla="*/ 3069 h 193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4461" h="193313">
                  <a:moveTo>
                    <a:pt x="334461" y="3069"/>
                  </a:moveTo>
                  <a:lnTo>
                    <a:pt x="0" y="0"/>
                  </a:lnTo>
                  <a:lnTo>
                    <a:pt x="266955" y="193313"/>
                  </a:lnTo>
                  <a:lnTo>
                    <a:pt x="334461" y="306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496927" y="4799318"/>
              <a:ext cx="433068" cy="273697"/>
            </a:xfrm>
            <a:custGeom>
              <a:avLst/>
              <a:gdLst>
                <a:gd name="connsiteX0" fmla="*/ 27617 w 429584"/>
                <a:gd name="connsiteY0" fmla="*/ 64437 h 276161"/>
                <a:gd name="connsiteX1" fmla="*/ 95123 w 429584"/>
                <a:gd name="connsiteY1" fmla="*/ 276161 h 276161"/>
                <a:gd name="connsiteX2" fmla="*/ 429584 w 429584"/>
                <a:gd name="connsiteY2" fmla="*/ 15342 h 276161"/>
                <a:gd name="connsiteX3" fmla="*/ 0 w 429584"/>
                <a:gd name="connsiteY3" fmla="*/ 0 h 276161"/>
                <a:gd name="connsiteX4" fmla="*/ 27617 w 429584"/>
                <a:gd name="connsiteY4" fmla="*/ 64437 h 276161"/>
                <a:gd name="connsiteX0" fmla="*/ 27617 w 435755"/>
                <a:gd name="connsiteY0" fmla="*/ 64437 h 276161"/>
                <a:gd name="connsiteX1" fmla="*/ 95123 w 435755"/>
                <a:gd name="connsiteY1" fmla="*/ 276161 h 276161"/>
                <a:gd name="connsiteX2" fmla="*/ 435755 w 435755"/>
                <a:gd name="connsiteY2" fmla="*/ 6136 h 276161"/>
                <a:gd name="connsiteX3" fmla="*/ 0 w 435755"/>
                <a:gd name="connsiteY3" fmla="*/ 0 h 276161"/>
                <a:gd name="connsiteX4" fmla="*/ 27617 w 435755"/>
                <a:gd name="connsiteY4" fmla="*/ 64437 h 2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5755" h="276161">
                  <a:moveTo>
                    <a:pt x="27617" y="64437"/>
                  </a:moveTo>
                  <a:lnTo>
                    <a:pt x="95123" y="276161"/>
                  </a:lnTo>
                  <a:lnTo>
                    <a:pt x="435755" y="6136"/>
                  </a:lnTo>
                  <a:lnTo>
                    <a:pt x="0" y="0"/>
                  </a:lnTo>
                  <a:lnTo>
                    <a:pt x="27617" y="6443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1758163" y="2717969"/>
              <a:ext cx="1139991" cy="744702"/>
            </a:xfrm>
            <a:custGeom>
              <a:avLst/>
              <a:gdLst>
                <a:gd name="connsiteX0" fmla="*/ 0 w 1104645"/>
                <a:gd name="connsiteY0" fmla="*/ 0 h 745635"/>
                <a:gd name="connsiteX1" fmla="*/ 230135 w 1104645"/>
                <a:gd name="connsiteY1" fmla="*/ 659718 h 745635"/>
                <a:gd name="connsiteX2" fmla="*/ 395831 w 1104645"/>
                <a:gd name="connsiteY2" fmla="*/ 745635 h 745635"/>
                <a:gd name="connsiteX3" fmla="*/ 1104645 w 1104645"/>
                <a:gd name="connsiteY3" fmla="*/ 739498 h 745635"/>
                <a:gd name="connsiteX4" fmla="*/ 0 w 1104645"/>
                <a:gd name="connsiteY4" fmla="*/ 0 h 74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645" h="745635">
                  <a:moveTo>
                    <a:pt x="0" y="0"/>
                  </a:moveTo>
                  <a:lnTo>
                    <a:pt x="230135" y="659718"/>
                  </a:lnTo>
                  <a:lnTo>
                    <a:pt x="395831" y="745635"/>
                  </a:lnTo>
                  <a:lnTo>
                    <a:pt x="1104645" y="739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4420260" y="2660682"/>
              <a:ext cx="1139991" cy="808356"/>
            </a:xfrm>
            <a:custGeom>
              <a:avLst/>
              <a:gdLst>
                <a:gd name="connsiteX0" fmla="*/ 1141465 w 1141465"/>
                <a:gd name="connsiteY0" fmla="*/ 0 h 803936"/>
                <a:gd name="connsiteX1" fmla="*/ 969632 w 1141465"/>
                <a:gd name="connsiteY1" fmla="*/ 484816 h 803936"/>
                <a:gd name="connsiteX2" fmla="*/ 512432 w 1141465"/>
                <a:gd name="connsiteY2" fmla="*/ 803936 h 803936"/>
                <a:gd name="connsiteX3" fmla="*/ 0 w 1141465"/>
                <a:gd name="connsiteY3" fmla="*/ 800867 h 803936"/>
                <a:gd name="connsiteX4" fmla="*/ 1141465 w 1141465"/>
                <a:gd name="connsiteY4" fmla="*/ 0 h 803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465" h="803936">
                  <a:moveTo>
                    <a:pt x="1141465" y="0"/>
                  </a:moveTo>
                  <a:lnTo>
                    <a:pt x="969632" y="484816"/>
                  </a:lnTo>
                  <a:lnTo>
                    <a:pt x="512432" y="803936"/>
                  </a:lnTo>
                  <a:lnTo>
                    <a:pt x="0" y="800867"/>
                  </a:lnTo>
                  <a:lnTo>
                    <a:pt x="114146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29" name="Group 42"/>
          <p:cNvGrpSpPr>
            <a:grpSpLocks/>
          </p:cNvGrpSpPr>
          <p:nvPr userDrawn="1"/>
        </p:nvGrpSpPr>
        <p:grpSpPr bwMode="auto">
          <a:xfrm>
            <a:off x="4389438" y="165100"/>
            <a:ext cx="1081087" cy="1512888"/>
            <a:chOff x="1484313" y="1973263"/>
            <a:chExt cx="4337050" cy="6065837"/>
          </a:xfrm>
        </p:grpSpPr>
        <p:sp>
          <p:nvSpPr>
            <p:cNvPr id="44" name="Isosceles Triangle 43"/>
            <p:cNvSpPr/>
            <p:nvPr/>
          </p:nvSpPr>
          <p:spPr>
            <a:xfrm flipV="1">
              <a:off x="1484313" y="1979630"/>
              <a:ext cx="4337050" cy="604674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5" name="Rectangle 2"/>
            <p:cNvSpPr/>
            <p:nvPr/>
          </p:nvSpPr>
          <p:spPr>
            <a:xfrm>
              <a:off x="3280273" y="1979630"/>
              <a:ext cx="732393" cy="6059470"/>
            </a:xfrm>
            <a:custGeom>
              <a:avLst/>
              <a:gdLst>
                <a:gd name="connsiteX0" fmla="*/ 0 w 720080"/>
                <a:gd name="connsiteY0" fmla="*/ 0 h 6048671"/>
                <a:gd name="connsiteX1" fmla="*/ 720080 w 720080"/>
                <a:gd name="connsiteY1" fmla="*/ 0 h 6048671"/>
                <a:gd name="connsiteX2" fmla="*/ 720080 w 720080"/>
                <a:gd name="connsiteY2" fmla="*/ 6048671 h 6048671"/>
                <a:gd name="connsiteX3" fmla="*/ 0 w 720080"/>
                <a:gd name="connsiteY3" fmla="*/ 6048671 h 6048671"/>
                <a:gd name="connsiteX4" fmla="*/ 0 w 720080"/>
                <a:gd name="connsiteY4" fmla="*/ 0 h 6048671"/>
                <a:gd name="connsiteX0" fmla="*/ 0 w 720080"/>
                <a:gd name="connsiteY0" fmla="*/ 0 h 6049863"/>
                <a:gd name="connsiteX1" fmla="*/ 720080 w 720080"/>
                <a:gd name="connsiteY1" fmla="*/ 0 h 6049863"/>
                <a:gd name="connsiteX2" fmla="*/ 720080 w 720080"/>
                <a:gd name="connsiteY2" fmla="*/ 6048671 h 6049863"/>
                <a:gd name="connsiteX3" fmla="*/ 326639 w 720080"/>
                <a:gd name="connsiteY3" fmla="*/ 6049863 h 6049863"/>
                <a:gd name="connsiteX4" fmla="*/ 0 w 720080"/>
                <a:gd name="connsiteY4" fmla="*/ 6048671 h 6049863"/>
                <a:gd name="connsiteX5" fmla="*/ 0 w 720080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6048671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5010446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59388"/>
                <a:gd name="connsiteX1" fmla="*/ 729605 w 729605"/>
                <a:gd name="connsiteY1" fmla="*/ 0 h 6059388"/>
                <a:gd name="connsiteX2" fmla="*/ 729605 w 729605"/>
                <a:gd name="connsiteY2" fmla="*/ 5010446 h 6059388"/>
                <a:gd name="connsiteX3" fmla="*/ 383789 w 729605"/>
                <a:gd name="connsiteY3" fmla="*/ 6059388 h 6059388"/>
                <a:gd name="connsiteX4" fmla="*/ 0 w 729605"/>
                <a:gd name="connsiteY4" fmla="*/ 5010446 h 6059388"/>
                <a:gd name="connsiteX5" fmla="*/ 9525 w 729605"/>
                <a:gd name="connsiteY5" fmla="*/ 0 h 605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9605" h="6059388">
                  <a:moveTo>
                    <a:pt x="9525" y="0"/>
                  </a:moveTo>
                  <a:lnTo>
                    <a:pt x="729605" y="0"/>
                  </a:lnTo>
                  <a:lnTo>
                    <a:pt x="729605" y="5010446"/>
                  </a:lnTo>
                  <a:lnTo>
                    <a:pt x="383789" y="6059388"/>
                  </a:lnTo>
                  <a:lnTo>
                    <a:pt x="0" y="5010446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6" name="Rectangle 3"/>
            <p:cNvSpPr/>
            <p:nvPr/>
          </p:nvSpPr>
          <p:spPr>
            <a:xfrm>
              <a:off x="2133916" y="3780920"/>
              <a:ext cx="3056953" cy="719246"/>
            </a:xfrm>
            <a:custGeom>
              <a:avLst/>
              <a:gdLst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0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2801069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58244"/>
                <a:gd name="connsiteY0" fmla="*/ 0 h 720080"/>
                <a:gd name="connsiteX1" fmla="*/ 3058244 w 3058244"/>
                <a:gd name="connsiteY1" fmla="*/ 0 h 720080"/>
                <a:gd name="connsiteX2" fmla="*/ 2801069 w 3058244"/>
                <a:gd name="connsiteY2" fmla="*/ 720080 h 720080"/>
                <a:gd name="connsiteX3" fmla="*/ 257175 w 3058244"/>
                <a:gd name="connsiteY3" fmla="*/ 720080 h 720080"/>
                <a:gd name="connsiteX4" fmla="*/ 0 w 3058244"/>
                <a:gd name="connsiteY4" fmla="*/ 0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8244" h="720080">
                  <a:moveTo>
                    <a:pt x="0" y="0"/>
                  </a:moveTo>
                  <a:lnTo>
                    <a:pt x="3058244" y="0"/>
                  </a:lnTo>
                  <a:lnTo>
                    <a:pt x="2801069" y="720080"/>
                  </a:lnTo>
                  <a:lnTo>
                    <a:pt x="257175" y="720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4254675" y="1973263"/>
              <a:ext cx="1566688" cy="1381205"/>
            </a:xfrm>
            <a:custGeom>
              <a:avLst/>
              <a:gdLst>
                <a:gd name="connsiteX0" fmla="*/ 14514 w 1567543"/>
                <a:gd name="connsiteY0" fmla="*/ 14514 h 1378857"/>
                <a:gd name="connsiteX1" fmla="*/ 0 w 1567543"/>
                <a:gd name="connsiteY1" fmla="*/ 1378857 h 1378857"/>
                <a:gd name="connsiteX2" fmla="*/ 1451428 w 1567543"/>
                <a:gd name="connsiteY2" fmla="*/ 420914 h 1378857"/>
                <a:gd name="connsiteX3" fmla="*/ 1567543 w 1567543"/>
                <a:gd name="connsiteY3" fmla="*/ 0 h 1378857"/>
                <a:gd name="connsiteX4" fmla="*/ 14514 w 1567543"/>
                <a:gd name="connsiteY4" fmla="*/ 14514 h 1378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3" h="1378857">
                  <a:moveTo>
                    <a:pt x="14514" y="14514"/>
                  </a:moveTo>
                  <a:lnTo>
                    <a:pt x="0" y="1378857"/>
                  </a:lnTo>
                  <a:lnTo>
                    <a:pt x="1451428" y="420914"/>
                  </a:lnTo>
                  <a:lnTo>
                    <a:pt x="1567543" y="0"/>
                  </a:lnTo>
                  <a:lnTo>
                    <a:pt x="14514" y="14514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1503417" y="1985993"/>
              <a:ext cx="1573059" cy="1311188"/>
            </a:xfrm>
            <a:custGeom>
              <a:avLst/>
              <a:gdLst>
                <a:gd name="connsiteX0" fmla="*/ 1785257 w 1828800"/>
                <a:gd name="connsiteY0" fmla="*/ 0 h 1335314"/>
                <a:gd name="connsiteX1" fmla="*/ 1828800 w 1828800"/>
                <a:gd name="connsiteY1" fmla="*/ 1335314 h 1335314"/>
                <a:gd name="connsiteX2" fmla="*/ 159657 w 1828800"/>
                <a:gd name="connsiteY2" fmla="*/ 333828 h 1335314"/>
                <a:gd name="connsiteX3" fmla="*/ 0 w 1828800"/>
                <a:gd name="connsiteY3" fmla="*/ 43542 h 1335314"/>
                <a:gd name="connsiteX4" fmla="*/ 1785257 w 1828800"/>
                <a:gd name="connsiteY4" fmla="*/ 0 h 1335314"/>
                <a:gd name="connsiteX0" fmla="*/ 1763377 w 1806920"/>
                <a:gd name="connsiteY0" fmla="*/ 0 h 1335314"/>
                <a:gd name="connsiteX1" fmla="*/ 1806920 w 1806920"/>
                <a:gd name="connsiteY1" fmla="*/ 1335314 h 1335314"/>
                <a:gd name="connsiteX2" fmla="*/ 137777 w 1806920"/>
                <a:gd name="connsiteY2" fmla="*/ 333828 h 1335314"/>
                <a:gd name="connsiteX3" fmla="*/ 0 w 1806920"/>
                <a:gd name="connsiteY3" fmla="*/ 24492 h 1335314"/>
                <a:gd name="connsiteX4" fmla="*/ 1763377 w 1806920"/>
                <a:gd name="connsiteY4" fmla="*/ 0 h 1335314"/>
                <a:gd name="connsiteX0" fmla="*/ 1774317 w 1806920"/>
                <a:gd name="connsiteY0" fmla="*/ 4083 h 1310822"/>
                <a:gd name="connsiteX1" fmla="*/ 1806920 w 1806920"/>
                <a:gd name="connsiteY1" fmla="*/ 1310822 h 1310822"/>
                <a:gd name="connsiteX2" fmla="*/ 137777 w 1806920"/>
                <a:gd name="connsiteY2" fmla="*/ 309336 h 1310822"/>
                <a:gd name="connsiteX3" fmla="*/ 0 w 1806920"/>
                <a:gd name="connsiteY3" fmla="*/ 0 h 1310822"/>
                <a:gd name="connsiteX4" fmla="*/ 1774317 w 1806920"/>
                <a:gd name="connsiteY4" fmla="*/ 4083 h 131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920" h="1310822">
                  <a:moveTo>
                    <a:pt x="1774317" y="4083"/>
                  </a:moveTo>
                  <a:lnTo>
                    <a:pt x="1806920" y="1310822"/>
                  </a:lnTo>
                  <a:lnTo>
                    <a:pt x="137777" y="309336"/>
                  </a:lnTo>
                  <a:lnTo>
                    <a:pt x="0" y="0"/>
                  </a:lnTo>
                  <a:lnTo>
                    <a:pt x="1774317" y="4083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637037" y="4958445"/>
              <a:ext cx="528600" cy="1737640"/>
            </a:xfrm>
            <a:custGeom>
              <a:avLst/>
              <a:gdLst>
                <a:gd name="connsiteX0" fmla="*/ 0 w 524372"/>
                <a:gd name="connsiteY0" fmla="*/ 368360 h 1737793"/>
                <a:gd name="connsiteX1" fmla="*/ 502704 w 524372"/>
                <a:gd name="connsiteY1" fmla="*/ 0 h 1737793"/>
                <a:gd name="connsiteX2" fmla="*/ 524372 w 524372"/>
                <a:gd name="connsiteY2" fmla="*/ 1737793 h 1737793"/>
                <a:gd name="connsiteX3" fmla="*/ 0 w 524372"/>
                <a:gd name="connsiteY3" fmla="*/ 368360 h 173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372" h="1737793">
                  <a:moveTo>
                    <a:pt x="0" y="368360"/>
                  </a:moveTo>
                  <a:lnTo>
                    <a:pt x="502704" y="0"/>
                  </a:lnTo>
                  <a:lnTo>
                    <a:pt x="524372" y="1737793"/>
                  </a:lnTo>
                  <a:lnTo>
                    <a:pt x="0" y="36836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4184621" y="4958445"/>
              <a:ext cx="445806" cy="1661260"/>
            </a:xfrm>
            <a:custGeom>
              <a:avLst/>
              <a:gdLst>
                <a:gd name="connsiteX0" fmla="*/ 450477 w 450477"/>
                <a:gd name="connsiteY0" fmla="*/ 336177 h 1660712"/>
                <a:gd name="connsiteX1" fmla="*/ 53789 w 450477"/>
                <a:gd name="connsiteY1" fmla="*/ 0 h 1660712"/>
                <a:gd name="connsiteX2" fmla="*/ 0 w 450477"/>
                <a:gd name="connsiteY2" fmla="*/ 1660712 h 1660712"/>
                <a:gd name="connsiteX3" fmla="*/ 450477 w 450477"/>
                <a:gd name="connsiteY3" fmla="*/ 336177 h 166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7" h="1660712">
                  <a:moveTo>
                    <a:pt x="450477" y="336177"/>
                  </a:moveTo>
                  <a:lnTo>
                    <a:pt x="53789" y="0"/>
                  </a:lnTo>
                  <a:lnTo>
                    <a:pt x="0" y="1660712"/>
                  </a:lnTo>
                  <a:lnTo>
                    <a:pt x="450477" y="33617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458471" y="4792955"/>
              <a:ext cx="337541" cy="197313"/>
            </a:xfrm>
            <a:custGeom>
              <a:avLst/>
              <a:gdLst>
                <a:gd name="connsiteX0" fmla="*/ 334461 w 334461"/>
                <a:gd name="connsiteY0" fmla="*/ 3069 h 193313"/>
                <a:gd name="connsiteX1" fmla="*/ 0 w 334461"/>
                <a:gd name="connsiteY1" fmla="*/ 0 h 193313"/>
                <a:gd name="connsiteX2" fmla="*/ 266955 w 334461"/>
                <a:gd name="connsiteY2" fmla="*/ 193313 h 193313"/>
                <a:gd name="connsiteX3" fmla="*/ 334461 w 334461"/>
                <a:gd name="connsiteY3" fmla="*/ 3069 h 193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4461" h="193313">
                  <a:moveTo>
                    <a:pt x="334461" y="3069"/>
                  </a:moveTo>
                  <a:lnTo>
                    <a:pt x="0" y="0"/>
                  </a:lnTo>
                  <a:lnTo>
                    <a:pt x="266955" y="193313"/>
                  </a:lnTo>
                  <a:lnTo>
                    <a:pt x="334461" y="306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496927" y="4799318"/>
              <a:ext cx="433068" cy="273697"/>
            </a:xfrm>
            <a:custGeom>
              <a:avLst/>
              <a:gdLst>
                <a:gd name="connsiteX0" fmla="*/ 27617 w 429584"/>
                <a:gd name="connsiteY0" fmla="*/ 64437 h 276161"/>
                <a:gd name="connsiteX1" fmla="*/ 95123 w 429584"/>
                <a:gd name="connsiteY1" fmla="*/ 276161 h 276161"/>
                <a:gd name="connsiteX2" fmla="*/ 429584 w 429584"/>
                <a:gd name="connsiteY2" fmla="*/ 15342 h 276161"/>
                <a:gd name="connsiteX3" fmla="*/ 0 w 429584"/>
                <a:gd name="connsiteY3" fmla="*/ 0 h 276161"/>
                <a:gd name="connsiteX4" fmla="*/ 27617 w 429584"/>
                <a:gd name="connsiteY4" fmla="*/ 64437 h 276161"/>
                <a:gd name="connsiteX0" fmla="*/ 27617 w 435755"/>
                <a:gd name="connsiteY0" fmla="*/ 64437 h 276161"/>
                <a:gd name="connsiteX1" fmla="*/ 95123 w 435755"/>
                <a:gd name="connsiteY1" fmla="*/ 276161 h 276161"/>
                <a:gd name="connsiteX2" fmla="*/ 435755 w 435755"/>
                <a:gd name="connsiteY2" fmla="*/ 6136 h 276161"/>
                <a:gd name="connsiteX3" fmla="*/ 0 w 435755"/>
                <a:gd name="connsiteY3" fmla="*/ 0 h 276161"/>
                <a:gd name="connsiteX4" fmla="*/ 27617 w 435755"/>
                <a:gd name="connsiteY4" fmla="*/ 64437 h 2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5755" h="276161">
                  <a:moveTo>
                    <a:pt x="27617" y="64437"/>
                  </a:moveTo>
                  <a:lnTo>
                    <a:pt x="95123" y="276161"/>
                  </a:lnTo>
                  <a:lnTo>
                    <a:pt x="435755" y="6136"/>
                  </a:lnTo>
                  <a:lnTo>
                    <a:pt x="0" y="0"/>
                  </a:lnTo>
                  <a:lnTo>
                    <a:pt x="27617" y="6443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1758163" y="2717969"/>
              <a:ext cx="1139991" cy="744702"/>
            </a:xfrm>
            <a:custGeom>
              <a:avLst/>
              <a:gdLst>
                <a:gd name="connsiteX0" fmla="*/ 0 w 1104645"/>
                <a:gd name="connsiteY0" fmla="*/ 0 h 745635"/>
                <a:gd name="connsiteX1" fmla="*/ 230135 w 1104645"/>
                <a:gd name="connsiteY1" fmla="*/ 659718 h 745635"/>
                <a:gd name="connsiteX2" fmla="*/ 395831 w 1104645"/>
                <a:gd name="connsiteY2" fmla="*/ 745635 h 745635"/>
                <a:gd name="connsiteX3" fmla="*/ 1104645 w 1104645"/>
                <a:gd name="connsiteY3" fmla="*/ 739498 h 745635"/>
                <a:gd name="connsiteX4" fmla="*/ 0 w 1104645"/>
                <a:gd name="connsiteY4" fmla="*/ 0 h 74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645" h="745635">
                  <a:moveTo>
                    <a:pt x="0" y="0"/>
                  </a:moveTo>
                  <a:lnTo>
                    <a:pt x="230135" y="659718"/>
                  </a:lnTo>
                  <a:lnTo>
                    <a:pt x="395831" y="745635"/>
                  </a:lnTo>
                  <a:lnTo>
                    <a:pt x="1104645" y="739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4420260" y="2660682"/>
              <a:ext cx="1139991" cy="808356"/>
            </a:xfrm>
            <a:custGeom>
              <a:avLst/>
              <a:gdLst>
                <a:gd name="connsiteX0" fmla="*/ 1141465 w 1141465"/>
                <a:gd name="connsiteY0" fmla="*/ 0 h 803936"/>
                <a:gd name="connsiteX1" fmla="*/ 969632 w 1141465"/>
                <a:gd name="connsiteY1" fmla="*/ 484816 h 803936"/>
                <a:gd name="connsiteX2" fmla="*/ 512432 w 1141465"/>
                <a:gd name="connsiteY2" fmla="*/ 803936 h 803936"/>
                <a:gd name="connsiteX3" fmla="*/ 0 w 1141465"/>
                <a:gd name="connsiteY3" fmla="*/ 800867 h 803936"/>
                <a:gd name="connsiteX4" fmla="*/ 1141465 w 1141465"/>
                <a:gd name="connsiteY4" fmla="*/ 0 h 803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465" h="803936">
                  <a:moveTo>
                    <a:pt x="1141465" y="0"/>
                  </a:moveTo>
                  <a:lnTo>
                    <a:pt x="969632" y="484816"/>
                  </a:lnTo>
                  <a:lnTo>
                    <a:pt x="512432" y="803936"/>
                  </a:lnTo>
                  <a:lnTo>
                    <a:pt x="0" y="800867"/>
                  </a:lnTo>
                  <a:lnTo>
                    <a:pt x="114146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30" name="Group 54"/>
          <p:cNvGrpSpPr>
            <a:grpSpLocks/>
          </p:cNvGrpSpPr>
          <p:nvPr userDrawn="1"/>
        </p:nvGrpSpPr>
        <p:grpSpPr bwMode="auto">
          <a:xfrm>
            <a:off x="5626100" y="60325"/>
            <a:ext cx="1082675" cy="1512888"/>
            <a:chOff x="1484313" y="1973263"/>
            <a:chExt cx="4337050" cy="6065837"/>
          </a:xfrm>
        </p:grpSpPr>
        <p:sp>
          <p:nvSpPr>
            <p:cNvPr id="56" name="Isosceles Triangle 55"/>
            <p:cNvSpPr/>
            <p:nvPr/>
          </p:nvSpPr>
          <p:spPr>
            <a:xfrm flipV="1">
              <a:off x="1484313" y="1979630"/>
              <a:ext cx="4337050" cy="604674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7" name="Rectangle 2"/>
            <p:cNvSpPr/>
            <p:nvPr/>
          </p:nvSpPr>
          <p:spPr>
            <a:xfrm>
              <a:off x="3284000" y="1979630"/>
              <a:ext cx="731319" cy="6059470"/>
            </a:xfrm>
            <a:custGeom>
              <a:avLst/>
              <a:gdLst>
                <a:gd name="connsiteX0" fmla="*/ 0 w 720080"/>
                <a:gd name="connsiteY0" fmla="*/ 0 h 6048671"/>
                <a:gd name="connsiteX1" fmla="*/ 720080 w 720080"/>
                <a:gd name="connsiteY1" fmla="*/ 0 h 6048671"/>
                <a:gd name="connsiteX2" fmla="*/ 720080 w 720080"/>
                <a:gd name="connsiteY2" fmla="*/ 6048671 h 6048671"/>
                <a:gd name="connsiteX3" fmla="*/ 0 w 720080"/>
                <a:gd name="connsiteY3" fmla="*/ 6048671 h 6048671"/>
                <a:gd name="connsiteX4" fmla="*/ 0 w 720080"/>
                <a:gd name="connsiteY4" fmla="*/ 0 h 6048671"/>
                <a:gd name="connsiteX0" fmla="*/ 0 w 720080"/>
                <a:gd name="connsiteY0" fmla="*/ 0 h 6049863"/>
                <a:gd name="connsiteX1" fmla="*/ 720080 w 720080"/>
                <a:gd name="connsiteY1" fmla="*/ 0 h 6049863"/>
                <a:gd name="connsiteX2" fmla="*/ 720080 w 720080"/>
                <a:gd name="connsiteY2" fmla="*/ 6048671 h 6049863"/>
                <a:gd name="connsiteX3" fmla="*/ 326639 w 720080"/>
                <a:gd name="connsiteY3" fmla="*/ 6049863 h 6049863"/>
                <a:gd name="connsiteX4" fmla="*/ 0 w 720080"/>
                <a:gd name="connsiteY4" fmla="*/ 6048671 h 6049863"/>
                <a:gd name="connsiteX5" fmla="*/ 0 w 720080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6048671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49863"/>
                <a:gd name="connsiteX1" fmla="*/ 729605 w 729605"/>
                <a:gd name="connsiteY1" fmla="*/ 0 h 6049863"/>
                <a:gd name="connsiteX2" fmla="*/ 729605 w 729605"/>
                <a:gd name="connsiteY2" fmla="*/ 5010446 h 6049863"/>
                <a:gd name="connsiteX3" fmla="*/ 336164 w 729605"/>
                <a:gd name="connsiteY3" fmla="*/ 6049863 h 6049863"/>
                <a:gd name="connsiteX4" fmla="*/ 0 w 729605"/>
                <a:gd name="connsiteY4" fmla="*/ 5010446 h 6049863"/>
                <a:gd name="connsiteX5" fmla="*/ 9525 w 729605"/>
                <a:gd name="connsiteY5" fmla="*/ 0 h 6049863"/>
                <a:gd name="connsiteX0" fmla="*/ 9525 w 729605"/>
                <a:gd name="connsiteY0" fmla="*/ 0 h 6059388"/>
                <a:gd name="connsiteX1" fmla="*/ 729605 w 729605"/>
                <a:gd name="connsiteY1" fmla="*/ 0 h 6059388"/>
                <a:gd name="connsiteX2" fmla="*/ 729605 w 729605"/>
                <a:gd name="connsiteY2" fmla="*/ 5010446 h 6059388"/>
                <a:gd name="connsiteX3" fmla="*/ 383789 w 729605"/>
                <a:gd name="connsiteY3" fmla="*/ 6059388 h 6059388"/>
                <a:gd name="connsiteX4" fmla="*/ 0 w 729605"/>
                <a:gd name="connsiteY4" fmla="*/ 5010446 h 6059388"/>
                <a:gd name="connsiteX5" fmla="*/ 9525 w 729605"/>
                <a:gd name="connsiteY5" fmla="*/ 0 h 605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9605" h="6059388">
                  <a:moveTo>
                    <a:pt x="9525" y="0"/>
                  </a:moveTo>
                  <a:lnTo>
                    <a:pt x="729605" y="0"/>
                  </a:lnTo>
                  <a:lnTo>
                    <a:pt x="729605" y="5010446"/>
                  </a:lnTo>
                  <a:lnTo>
                    <a:pt x="383789" y="6059388"/>
                  </a:lnTo>
                  <a:lnTo>
                    <a:pt x="0" y="5010446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8" name="Rectangle 3"/>
            <p:cNvSpPr/>
            <p:nvPr/>
          </p:nvSpPr>
          <p:spPr>
            <a:xfrm>
              <a:off x="2132963" y="3780920"/>
              <a:ext cx="3058831" cy="719246"/>
            </a:xfrm>
            <a:custGeom>
              <a:avLst/>
              <a:gdLst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0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3096344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96344"/>
                <a:gd name="connsiteY0" fmla="*/ 0 h 720080"/>
                <a:gd name="connsiteX1" fmla="*/ 3096344 w 3096344"/>
                <a:gd name="connsiteY1" fmla="*/ 0 h 720080"/>
                <a:gd name="connsiteX2" fmla="*/ 2801069 w 3096344"/>
                <a:gd name="connsiteY2" fmla="*/ 720080 h 720080"/>
                <a:gd name="connsiteX3" fmla="*/ 257175 w 3096344"/>
                <a:gd name="connsiteY3" fmla="*/ 720080 h 720080"/>
                <a:gd name="connsiteX4" fmla="*/ 0 w 3096344"/>
                <a:gd name="connsiteY4" fmla="*/ 0 h 720080"/>
                <a:gd name="connsiteX0" fmla="*/ 0 w 3058244"/>
                <a:gd name="connsiteY0" fmla="*/ 0 h 720080"/>
                <a:gd name="connsiteX1" fmla="*/ 3058244 w 3058244"/>
                <a:gd name="connsiteY1" fmla="*/ 0 h 720080"/>
                <a:gd name="connsiteX2" fmla="*/ 2801069 w 3058244"/>
                <a:gd name="connsiteY2" fmla="*/ 720080 h 720080"/>
                <a:gd name="connsiteX3" fmla="*/ 257175 w 3058244"/>
                <a:gd name="connsiteY3" fmla="*/ 720080 h 720080"/>
                <a:gd name="connsiteX4" fmla="*/ 0 w 3058244"/>
                <a:gd name="connsiteY4" fmla="*/ 0 h 72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8244" h="720080">
                  <a:moveTo>
                    <a:pt x="0" y="0"/>
                  </a:moveTo>
                  <a:lnTo>
                    <a:pt x="3058244" y="0"/>
                  </a:lnTo>
                  <a:lnTo>
                    <a:pt x="2801069" y="720080"/>
                  </a:lnTo>
                  <a:lnTo>
                    <a:pt x="257175" y="720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4250615" y="1973263"/>
              <a:ext cx="1570748" cy="1381205"/>
            </a:xfrm>
            <a:custGeom>
              <a:avLst/>
              <a:gdLst>
                <a:gd name="connsiteX0" fmla="*/ 14514 w 1567543"/>
                <a:gd name="connsiteY0" fmla="*/ 14514 h 1378857"/>
                <a:gd name="connsiteX1" fmla="*/ 0 w 1567543"/>
                <a:gd name="connsiteY1" fmla="*/ 1378857 h 1378857"/>
                <a:gd name="connsiteX2" fmla="*/ 1451428 w 1567543"/>
                <a:gd name="connsiteY2" fmla="*/ 420914 h 1378857"/>
                <a:gd name="connsiteX3" fmla="*/ 1567543 w 1567543"/>
                <a:gd name="connsiteY3" fmla="*/ 0 h 1378857"/>
                <a:gd name="connsiteX4" fmla="*/ 14514 w 1567543"/>
                <a:gd name="connsiteY4" fmla="*/ 14514 h 1378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3" h="1378857">
                  <a:moveTo>
                    <a:pt x="14514" y="14514"/>
                  </a:moveTo>
                  <a:lnTo>
                    <a:pt x="0" y="1378857"/>
                  </a:lnTo>
                  <a:lnTo>
                    <a:pt x="1451428" y="420914"/>
                  </a:lnTo>
                  <a:lnTo>
                    <a:pt x="1567543" y="0"/>
                  </a:lnTo>
                  <a:lnTo>
                    <a:pt x="14514" y="14514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503393" y="1985993"/>
              <a:ext cx="1570748" cy="1311188"/>
            </a:xfrm>
            <a:custGeom>
              <a:avLst/>
              <a:gdLst>
                <a:gd name="connsiteX0" fmla="*/ 1785257 w 1828800"/>
                <a:gd name="connsiteY0" fmla="*/ 0 h 1335314"/>
                <a:gd name="connsiteX1" fmla="*/ 1828800 w 1828800"/>
                <a:gd name="connsiteY1" fmla="*/ 1335314 h 1335314"/>
                <a:gd name="connsiteX2" fmla="*/ 159657 w 1828800"/>
                <a:gd name="connsiteY2" fmla="*/ 333828 h 1335314"/>
                <a:gd name="connsiteX3" fmla="*/ 0 w 1828800"/>
                <a:gd name="connsiteY3" fmla="*/ 43542 h 1335314"/>
                <a:gd name="connsiteX4" fmla="*/ 1785257 w 1828800"/>
                <a:gd name="connsiteY4" fmla="*/ 0 h 1335314"/>
                <a:gd name="connsiteX0" fmla="*/ 1763377 w 1806920"/>
                <a:gd name="connsiteY0" fmla="*/ 0 h 1335314"/>
                <a:gd name="connsiteX1" fmla="*/ 1806920 w 1806920"/>
                <a:gd name="connsiteY1" fmla="*/ 1335314 h 1335314"/>
                <a:gd name="connsiteX2" fmla="*/ 137777 w 1806920"/>
                <a:gd name="connsiteY2" fmla="*/ 333828 h 1335314"/>
                <a:gd name="connsiteX3" fmla="*/ 0 w 1806920"/>
                <a:gd name="connsiteY3" fmla="*/ 24492 h 1335314"/>
                <a:gd name="connsiteX4" fmla="*/ 1763377 w 1806920"/>
                <a:gd name="connsiteY4" fmla="*/ 0 h 1335314"/>
                <a:gd name="connsiteX0" fmla="*/ 1774317 w 1806920"/>
                <a:gd name="connsiteY0" fmla="*/ 4083 h 1310822"/>
                <a:gd name="connsiteX1" fmla="*/ 1806920 w 1806920"/>
                <a:gd name="connsiteY1" fmla="*/ 1310822 h 1310822"/>
                <a:gd name="connsiteX2" fmla="*/ 137777 w 1806920"/>
                <a:gd name="connsiteY2" fmla="*/ 309336 h 1310822"/>
                <a:gd name="connsiteX3" fmla="*/ 0 w 1806920"/>
                <a:gd name="connsiteY3" fmla="*/ 0 h 1310822"/>
                <a:gd name="connsiteX4" fmla="*/ 1774317 w 1806920"/>
                <a:gd name="connsiteY4" fmla="*/ 4083 h 131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920" h="1310822">
                  <a:moveTo>
                    <a:pt x="1774317" y="4083"/>
                  </a:moveTo>
                  <a:lnTo>
                    <a:pt x="1806920" y="1310822"/>
                  </a:lnTo>
                  <a:lnTo>
                    <a:pt x="137777" y="309336"/>
                  </a:lnTo>
                  <a:lnTo>
                    <a:pt x="0" y="0"/>
                  </a:lnTo>
                  <a:lnTo>
                    <a:pt x="1774317" y="4083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2635350" y="4958445"/>
              <a:ext cx="527821" cy="1737640"/>
            </a:xfrm>
            <a:custGeom>
              <a:avLst/>
              <a:gdLst>
                <a:gd name="connsiteX0" fmla="*/ 0 w 524372"/>
                <a:gd name="connsiteY0" fmla="*/ 368360 h 1737793"/>
                <a:gd name="connsiteX1" fmla="*/ 502704 w 524372"/>
                <a:gd name="connsiteY1" fmla="*/ 0 h 1737793"/>
                <a:gd name="connsiteX2" fmla="*/ 524372 w 524372"/>
                <a:gd name="connsiteY2" fmla="*/ 1737793 h 1737793"/>
                <a:gd name="connsiteX3" fmla="*/ 0 w 524372"/>
                <a:gd name="connsiteY3" fmla="*/ 368360 h 173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372" h="1737793">
                  <a:moveTo>
                    <a:pt x="0" y="368360"/>
                  </a:moveTo>
                  <a:lnTo>
                    <a:pt x="502704" y="0"/>
                  </a:lnTo>
                  <a:lnTo>
                    <a:pt x="524372" y="1737793"/>
                  </a:lnTo>
                  <a:lnTo>
                    <a:pt x="0" y="36836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180661" y="4958445"/>
              <a:ext cx="451513" cy="1661260"/>
            </a:xfrm>
            <a:custGeom>
              <a:avLst/>
              <a:gdLst>
                <a:gd name="connsiteX0" fmla="*/ 450477 w 450477"/>
                <a:gd name="connsiteY0" fmla="*/ 336177 h 1660712"/>
                <a:gd name="connsiteX1" fmla="*/ 53789 w 450477"/>
                <a:gd name="connsiteY1" fmla="*/ 0 h 1660712"/>
                <a:gd name="connsiteX2" fmla="*/ 0 w 450477"/>
                <a:gd name="connsiteY2" fmla="*/ 1660712 h 1660712"/>
                <a:gd name="connsiteX3" fmla="*/ 450477 w 450477"/>
                <a:gd name="connsiteY3" fmla="*/ 336177 h 166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7" h="1660712">
                  <a:moveTo>
                    <a:pt x="450477" y="336177"/>
                  </a:moveTo>
                  <a:lnTo>
                    <a:pt x="53789" y="0"/>
                  </a:lnTo>
                  <a:lnTo>
                    <a:pt x="0" y="1660712"/>
                  </a:lnTo>
                  <a:lnTo>
                    <a:pt x="450477" y="336177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4460470" y="4792955"/>
              <a:ext cx="337045" cy="197313"/>
            </a:xfrm>
            <a:custGeom>
              <a:avLst/>
              <a:gdLst>
                <a:gd name="connsiteX0" fmla="*/ 334461 w 334461"/>
                <a:gd name="connsiteY0" fmla="*/ 3069 h 193313"/>
                <a:gd name="connsiteX1" fmla="*/ 0 w 334461"/>
                <a:gd name="connsiteY1" fmla="*/ 0 h 193313"/>
                <a:gd name="connsiteX2" fmla="*/ 266955 w 334461"/>
                <a:gd name="connsiteY2" fmla="*/ 193313 h 193313"/>
                <a:gd name="connsiteX3" fmla="*/ 334461 w 334461"/>
                <a:gd name="connsiteY3" fmla="*/ 3069 h 193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4461" h="193313">
                  <a:moveTo>
                    <a:pt x="334461" y="3069"/>
                  </a:moveTo>
                  <a:lnTo>
                    <a:pt x="0" y="0"/>
                  </a:lnTo>
                  <a:lnTo>
                    <a:pt x="266955" y="193313"/>
                  </a:lnTo>
                  <a:lnTo>
                    <a:pt x="334461" y="306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2495445" y="4799318"/>
              <a:ext cx="438790" cy="273697"/>
            </a:xfrm>
            <a:custGeom>
              <a:avLst/>
              <a:gdLst>
                <a:gd name="connsiteX0" fmla="*/ 27617 w 429584"/>
                <a:gd name="connsiteY0" fmla="*/ 64437 h 276161"/>
                <a:gd name="connsiteX1" fmla="*/ 95123 w 429584"/>
                <a:gd name="connsiteY1" fmla="*/ 276161 h 276161"/>
                <a:gd name="connsiteX2" fmla="*/ 429584 w 429584"/>
                <a:gd name="connsiteY2" fmla="*/ 15342 h 276161"/>
                <a:gd name="connsiteX3" fmla="*/ 0 w 429584"/>
                <a:gd name="connsiteY3" fmla="*/ 0 h 276161"/>
                <a:gd name="connsiteX4" fmla="*/ 27617 w 429584"/>
                <a:gd name="connsiteY4" fmla="*/ 64437 h 276161"/>
                <a:gd name="connsiteX0" fmla="*/ 27617 w 435755"/>
                <a:gd name="connsiteY0" fmla="*/ 64437 h 276161"/>
                <a:gd name="connsiteX1" fmla="*/ 95123 w 435755"/>
                <a:gd name="connsiteY1" fmla="*/ 276161 h 276161"/>
                <a:gd name="connsiteX2" fmla="*/ 435755 w 435755"/>
                <a:gd name="connsiteY2" fmla="*/ 6136 h 276161"/>
                <a:gd name="connsiteX3" fmla="*/ 0 w 435755"/>
                <a:gd name="connsiteY3" fmla="*/ 0 h 276161"/>
                <a:gd name="connsiteX4" fmla="*/ 27617 w 435755"/>
                <a:gd name="connsiteY4" fmla="*/ 64437 h 2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5755" h="276161">
                  <a:moveTo>
                    <a:pt x="27617" y="64437"/>
                  </a:moveTo>
                  <a:lnTo>
                    <a:pt x="95123" y="276161"/>
                  </a:lnTo>
                  <a:lnTo>
                    <a:pt x="435755" y="6136"/>
                  </a:lnTo>
                  <a:lnTo>
                    <a:pt x="0" y="0"/>
                  </a:lnTo>
                  <a:lnTo>
                    <a:pt x="27617" y="6443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1764123" y="2717969"/>
              <a:ext cx="1138319" cy="744702"/>
            </a:xfrm>
            <a:custGeom>
              <a:avLst/>
              <a:gdLst>
                <a:gd name="connsiteX0" fmla="*/ 0 w 1104645"/>
                <a:gd name="connsiteY0" fmla="*/ 0 h 745635"/>
                <a:gd name="connsiteX1" fmla="*/ 230135 w 1104645"/>
                <a:gd name="connsiteY1" fmla="*/ 659718 h 745635"/>
                <a:gd name="connsiteX2" fmla="*/ 395831 w 1104645"/>
                <a:gd name="connsiteY2" fmla="*/ 745635 h 745635"/>
                <a:gd name="connsiteX3" fmla="*/ 1104645 w 1104645"/>
                <a:gd name="connsiteY3" fmla="*/ 739498 h 745635"/>
                <a:gd name="connsiteX4" fmla="*/ 0 w 1104645"/>
                <a:gd name="connsiteY4" fmla="*/ 0 h 745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4645" h="745635">
                  <a:moveTo>
                    <a:pt x="0" y="0"/>
                  </a:moveTo>
                  <a:lnTo>
                    <a:pt x="230135" y="659718"/>
                  </a:lnTo>
                  <a:lnTo>
                    <a:pt x="395831" y="745635"/>
                  </a:lnTo>
                  <a:lnTo>
                    <a:pt x="1104645" y="739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422315" y="2660682"/>
              <a:ext cx="1138319" cy="808356"/>
            </a:xfrm>
            <a:custGeom>
              <a:avLst/>
              <a:gdLst>
                <a:gd name="connsiteX0" fmla="*/ 1141465 w 1141465"/>
                <a:gd name="connsiteY0" fmla="*/ 0 h 803936"/>
                <a:gd name="connsiteX1" fmla="*/ 969632 w 1141465"/>
                <a:gd name="connsiteY1" fmla="*/ 484816 h 803936"/>
                <a:gd name="connsiteX2" fmla="*/ 512432 w 1141465"/>
                <a:gd name="connsiteY2" fmla="*/ 803936 h 803936"/>
                <a:gd name="connsiteX3" fmla="*/ 0 w 1141465"/>
                <a:gd name="connsiteY3" fmla="*/ 800867 h 803936"/>
                <a:gd name="connsiteX4" fmla="*/ 1141465 w 1141465"/>
                <a:gd name="connsiteY4" fmla="*/ 0 h 803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465" h="803936">
                  <a:moveTo>
                    <a:pt x="1141465" y="0"/>
                  </a:moveTo>
                  <a:lnTo>
                    <a:pt x="969632" y="484816"/>
                  </a:lnTo>
                  <a:lnTo>
                    <a:pt x="512432" y="803936"/>
                  </a:lnTo>
                  <a:lnTo>
                    <a:pt x="0" y="800867"/>
                  </a:lnTo>
                  <a:lnTo>
                    <a:pt x="114146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169863" y="1025525"/>
            <a:ext cx="61849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8913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2E3044-45A4-46A0-86DE-8A70A2AC18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A5AEB4-5B52-43A6-BB86-1AE971FF16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2" r:id="rId12"/>
    <p:sldLayoutId id="21474838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1113" y="7596188"/>
            <a:ext cx="4254500" cy="963612"/>
          </a:xfrm>
        </p:spPr>
        <p:txBody>
          <a:bodyPr/>
          <a:lstStyle/>
          <a:p>
            <a:r>
              <a:rPr lang="en-GB" altLang="en-US" smtClean="0"/>
              <a:t>Flag Bunting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365625" y="6948488"/>
            <a:ext cx="230346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400"/>
              <a:t>Can be cut out to create your own bunting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1628775"/>
            <a:ext cx="6184900" cy="998538"/>
          </a:xfrm>
        </p:spPr>
        <p:txBody>
          <a:bodyPr/>
          <a:lstStyle/>
          <a:p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2771775"/>
            <a:ext cx="6172200" cy="5395913"/>
          </a:xfrm>
        </p:spPr>
        <p:txBody>
          <a:bodyPr/>
          <a:lstStyle/>
          <a:p>
            <a:r>
              <a:rPr lang="en-US" altLang="en-US" smtClean="0"/>
              <a:t>Bullet point</a:t>
            </a:r>
          </a:p>
          <a:p>
            <a:r>
              <a:rPr lang="en-US" altLang="en-US" smtClean="0"/>
              <a:t>Bullet point</a:t>
            </a:r>
          </a:p>
          <a:p>
            <a:pPr lvl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1628775"/>
            <a:ext cx="6184900" cy="998538"/>
          </a:xfrm>
        </p:spPr>
        <p:txBody>
          <a:bodyPr/>
          <a:lstStyle/>
          <a:p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654300" y="407828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730625" y="407828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601788" y="569277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670175" y="569277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738563" y="569277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808538" y="569277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791075" y="407828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585913" y="407828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366838" y="34385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Background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684463" y="33162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Lines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635375" y="343852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Shadows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14900" y="331628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Title</a:t>
            </a:r>
            <a:br>
              <a:rPr lang="en-GB" altLang="en-US" sz="1600">
                <a:latin typeface="Calibri" panose="020F0502020204030204" pitchFamily="34" charset="0"/>
              </a:rPr>
            </a:br>
            <a:r>
              <a:rPr lang="en-GB" altLang="en-US" sz="1600">
                <a:latin typeface="Calibri" panose="020F0502020204030204" pitchFamily="34" charset="0"/>
              </a:rPr>
              <a:t>Text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744663" y="50530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Fills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690813" y="505301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Accent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625850" y="49307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Hyperlink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706938" y="49291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</a:rPr>
              <a:t>Hyperlink</a:t>
            </a:r>
            <a:endParaRPr lang="en-US" altLang="en-US" sz="16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1619250"/>
            <a:ext cx="6184900" cy="998538"/>
          </a:xfrm>
        </p:spPr>
        <p:txBody>
          <a:bodyPr/>
          <a:lstStyle/>
          <a:p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2291" name="Object 1"/>
          <p:cNvGraphicFramePr>
            <a:graphicFrameLocks noChangeAspect="1"/>
          </p:cNvGraphicFramePr>
          <p:nvPr/>
        </p:nvGraphicFramePr>
        <p:xfrm>
          <a:off x="125413" y="27003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3" y="27003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1547813"/>
            <a:ext cx="6184900" cy="998537"/>
          </a:xfrm>
        </p:spPr>
        <p:txBody>
          <a:bodyPr/>
          <a:lstStyle/>
          <a:p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3059113"/>
            <a:ext cx="3021013" cy="5108575"/>
          </a:xfrm>
        </p:spPr>
        <p:txBody>
          <a:bodyPr/>
          <a:lstStyle/>
          <a:p>
            <a:r>
              <a:rPr lang="en-GB" altLang="en-US" smtClean="0"/>
              <a:t>Bullet 1</a:t>
            </a:r>
          </a:p>
          <a:p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434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75" y="31321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1628775"/>
            <a:ext cx="6184900" cy="998538"/>
          </a:xfrm>
        </p:spPr>
        <p:txBody>
          <a:bodyPr/>
          <a:lstStyle/>
          <a:p>
            <a:r>
              <a:rPr lang="en-GB" altLang="en-US" smtClean="0"/>
              <a:t>Process Flow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0825" y="4067175"/>
            <a:ext cx="1009650" cy="1727200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00188" y="4067175"/>
            <a:ext cx="1009650" cy="1727200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708275" y="4067175"/>
            <a:ext cx="1009650" cy="17272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954463" y="4067175"/>
            <a:ext cx="1009650" cy="1727200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178425" y="4052888"/>
            <a:ext cx="1009650" cy="172561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>
                <a:latin typeface="Calibri" panose="020F050202020403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1484313" y="2884488"/>
            <a:ext cx="1360487" cy="931862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219075" y="2884488"/>
            <a:ext cx="1392238" cy="931862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2708275" y="2884488"/>
            <a:ext cx="1360488" cy="931862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3933825" y="2884488"/>
            <a:ext cx="1362075" cy="931862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5237163" y="2843213"/>
            <a:ext cx="1360487" cy="931862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833563" y="3027363"/>
            <a:ext cx="7842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Plan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50825" y="3027363"/>
            <a:ext cx="838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68638" y="3143250"/>
            <a:ext cx="825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Build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4348163" y="3143250"/>
            <a:ext cx="7699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Test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5584825" y="3092450"/>
            <a:ext cx="9969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1258888"/>
            <a:ext cx="6172200" cy="11366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en-GB" altLang="en-US" smtClean="0"/>
              <a:t>Example of a table</a:t>
            </a:r>
            <a:endParaRPr lang="en-US" altLang="en-US" smtClean="0"/>
          </a:p>
        </p:txBody>
      </p:sp>
      <p:sp>
        <p:nvSpPr>
          <p:cNvPr id="18435" name="Text Box 29"/>
          <p:cNvSpPr txBox="1">
            <a:spLocks noChangeArrowheads="1"/>
          </p:cNvSpPr>
          <p:nvPr/>
        </p:nvSpPr>
        <p:spPr bwMode="auto">
          <a:xfrm>
            <a:off x="188913" y="6273800"/>
            <a:ext cx="51847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</a:rPr>
              <a:t>Note:  </a:t>
            </a:r>
            <a:r>
              <a:rPr lang="en-GB" altLang="en-US" sz="1800">
                <a:latin typeface="Calibri" panose="020F050202020403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latin typeface="Calibri" panose="020F0502020204030204" pitchFamily="34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type="tbl" idx="1"/>
          </p:nvPr>
        </p:nvGraphicFramePr>
        <p:xfrm>
          <a:off x="188913" y="2484438"/>
          <a:ext cx="6335712" cy="3441700"/>
        </p:xfrm>
        <a:graphic>
          <a:graphicData uri="http://schemas.openxmlformats.org/drawingml/2006/table">
            <a:tbl>
              <a:tblPr/>
              <a:tblGrid>
                <a:gridCol w="3168536"/>
                <a:gridCol w="3167176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6" marR="8998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1547813"/>
            <a:ext cx="6172200" cy="919162"/>
          </a:xfrm>
        </p:spPr>
        <p:txBody>
          <a:bodyPr/>
          <a:lstStyle/>
          <a:p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68363" y="2411413"/>
            <a:ext cx="4689475" cy="4525962"/>
          </a:xfrm>
          <a:noFill/>
        </p:spPr>
        <p:txBody>
          <a:bodyPr/>
          <a:lstStyle/>
          <a:p>
            <a:r>
              <a:rPr lang="en-GB" altLang="en-US" smtClean="0"/>
              <a:t>Text and lines are like this</a:t>
            </a:r>
          </a:p>
          <a:p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0" name="Group 4"/>
          <p:cNvGraphicFramePr>
            <a:graphicFrameLocks noGrp="1"/>
          </p:cNvGraphicFramePr>
          <p:nvPr>
            <p:ph sz="half" idx="2"/>
          </p:nvPr>
        </p:nvGraphicFramePr>
        <p:xfrm>
          <a:off x="1804988" y="45720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981075" y="66675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Text box</a:t>
            </a: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3860800" y="66675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With shadow</a:t>
            </a:r>
            <a:endParaRPr lang="en-US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04813" y="1690688"/>
            <a:ext cx="6156325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88913" y="1628775"/>
            <a:ext cx="6184900" cy="998538"/>
          </a:xfrm>
        </p:spPr>
        <p:txBody>
          <a:bodyPr/>
          <a:lstStyle/>
          <a:p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84175" y="2700338"/>
            <a:ext cx="6323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88913" y="4324350"/>
            <a:ext cx="3101975" cy="270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546475" y="4324350"/>
            <a:ext cx="3138488" cy="249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60350" y="6896100"/>
            <a:ext cx="65182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Calibri" panose="020F050202020403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Calibri" panose="020F050202020403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Calibri" panose="020F0502020204030204" pitchFamily="34" charset="0"/>
              </a:rPr>
              <a:t>  </a:t>
            </a:r>
            <a:endParaRPr lang="en-US" altLang="en-US" sz="2000" b="1">
              <a:latin typeface="Calibri" panose="020F050202020403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82588" y="3597275"/>
            <a:ext cx="6302375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alibri" panose="020F050202020403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9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2060"/>
      </a:accent1>
      <a:accent2>
        <a:srgbClr val="0070C0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FF000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302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Wingdings</vt:lpstr>
      <vt:lpstr>Office Theme</vt:lpstr>
      <vt:lpstr>Microsoft Graph Chart</vt:lpstr>
      <vt:lpstr>Flag Bunting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56</cp:revision>
  <dcterms:created xsi:type="dcterms:W3CDTF">2011-07-11T11:56:50Z</dcterms:created>
  <dcterms:modified xsi:type="dcterms:W3CDTF">2015-02-22T11:14:23Z</dcterms:modified>
</cp:coreProperties>
</file>