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7" r:id="rId2"/>
    <p:sldId id="289" r:id="rId3"/>
    <p:sldId id="285" r:id="rId4"/>
    <p:sldId id="288" r:id="rId5"/>
    <p:sldId id="286"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B17"/>
    <a:srgbClr val="D1DEEB"/>
    <a:srgbClr val="7FD7FC"/>
    <a:srgbClr val="FFFF66"/>
    <a:srgbClr val="FFC993"/>
    <a:srgbClr val="FFD7AF"/>
    <a:srgbClr val="748ED6"/>
    <a:srgbClr val="194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50" d="100"/>
          <a:sy n="50" d="100"/>
        </p:scale>
        <p:origin x="-1812" y="-124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7F691A2-14C8-4603-8532-4645D22FD01D}" type="slidenum">
              <a:rPr lang="en-GB" altLang="en-US"/>
              <a:pPr>
                <a:defRPr/>
              </a:pPr>
              <a:t>‹#›</a:t>
            </a:fld>
            <a:endParaRPr lang="en-GB" altLang="en-US"/>
          </a:p>
        </p:txBody>
      </p:sp>
    </p:spTree>
    <p:extLst>
      <p:ext uri="{BB962C8B-B14F-4D97-AF65-F5344CB8AC3E}">
        <p14:creationId xmlns:p14="http://schemas.microsoft.com/office/powerpoint/2010/main" val="88986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E0927F-ACF8-42B1-B918-977B7794D01B}" type="slidenum">
              <a:rPr lang="en-GB" altLang="en-US"/>
              <a:pPr>
                <a:defRPr/>
              </a:pPr>
              <a:t>‹#›</a:t>
            </a:fld>
            <a:endParaRPr lang="en-GB" altLang="en-US"/>
          </a:p>
        </p:txBody>
      </p:sp>
    </p:spTree>
    <p:extLst>
      <p:ext uri="{BB962C8B-B14F-4D97-AF65-F5344CB8AC3E}">
        <p14:creationId xmlns:p14="http://schemas.microsoft.com/office/powerpoint/2010/main" val="4059868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CBFC67-D873-4572-A8C1-142353C88348}" type="slidenum">
              <a:rPr lang="en-GB" altLang="en-US"/>
              <a:pPr>
                <a:spcBef>
                  <a:spcPct val="0"/>
                </a:spcBef>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13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45E760C-2825-44EB-9CEB-C0230BA8C9FD}" type="slidenum">
              <a:rPr lang="en-GB" altLang="en-US"/>
              <a:pPr>
                <a:spcBef>
                  <a:spcPct val="0"/>
                </a:spcBef>
              </a:pPr>
              <a:t>5</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21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03" name="Rectangle 7"/>
          <p:cNvSpPr>
            <a:spLocks noGrp="1" noChangeArrowheads="1"/>
          </p:cNvSpPr>
          <p:nvPr>
            <p:ph type="subTitle" idx="1"/>
          </p:nvPr>
        </p:nvSpPr>
        <p:spPr>
          <a:xfrm>
            <a:off x="1173163" y="4187825"/>
            <a:ext cx="6716712" cy="842963"/>
          </a:xfrm>
          <a:solidFill>
            <a:srgbClr val="FFFFFF">
              <a:alpha val="78000"/>
            </a:srgbClr>
          </a:solidFill>
        </p:spPr>
        <p:txBody>
          <a:bodyPr/>
          <a:lstStyle>
            <a:lvl1pPr marL="0" indent="0" algn="ctr">
              <a:buFontTx/>
              <a:buNone/>
              <a:defRPr/>
            </a:lvl1pPr>
          </a:lstStyle>
          <a:p>
            <a:pPr lvl="0"/>
            <a:r>
              <a:rPr lang="en-GB" noProof="0" smtClean="0"/>
              <a:t>Click to edit Master subtitle style</a:t>
            </a:r>
          </a:p>
        </p:txBody>
      </p:sp>
      <p:sp>
        <p:nvSpPr>
          <p:cNvPr id="4102" name="Rectangle 6"/>
          <p:cNvSpPr>
            <a:spLocks noGrp="1" noChangeArrowheads="1"/>
          </p:cNvSpPr>
          <p:nvPr>
            <p:ph type="ctrTitle"/>
          </p:nvPr>
        </p:nvSpPr>
        <p:spPr>
          <a:xfrm>
            <a:off x="1173163" y="1611313"/>
            <a:ext cx="6716712" cy="1951037"/>
          </a:xfrm>
          <a:solidFill>
            <a:srgbClr val="FFFFFF">
              <a:alpha val="78000"/>
            </a:srgbClr>
          </a:solidFill>
        </p:spPr>
        <p:txBody>
          <a:bodyPr/>
          <a:lstStyle>
            <a:lvl1pPr>
              <a:defRPr sz="4800"/>
            </a:lvl1pPr>
          </a:lstStyle>
          <a:p>
            <a:pPr lvl="0"/>
            <a:r>
              <a:rPr lang="en-GB" noProof="0" smtClean="0"/>
              <a:t>Click to edit Master title style</a:t>
            </a:r>
          </a:p>
        </p:txBody>
      </p:sp>
      <p:sp>
        <p:nvSpPr>
          <p:cNvPr id="4"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a:p>
        </p:txBody>
      </p:sp>
      <p:sp>
        <p:nvSpPr>
          <p:cNvPr id="5"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CE2DC02-1918-4C2F-8DE2-8AEF1416D053}" type="slidenum">
              <a:rPr lang="en-GB" altLang="en-US"/>
              <a:pPr>
                <a:defRPr/>
              </a:pPr>
              <a:t>‹#›</a:t>
            </a:fld>
            <a:endParaRPr lang="en-GB" altLang="en-US"/>
          </a:p>
        </p:txBody>
      </p:sp>
    </p:spTree>
    <p:extLst>
      <p:ext uri="{BB962C8B-B14F-4D97-AF65-F5344CB8AC3E}">
        <p14:creationId xmlns:p14="http://schemas.microsoft.com/office/powerpoint/2010/main" val="48755586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2687235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2179234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21566675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5935024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6920256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224292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60843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663416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2499798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23292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766370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639187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val 4"/>
          <p:cNvSpPr/>
          <p:nvPr userDrawn="1"/>
        </p:nvSpPr>
        <p:spPr>
          <a:xfrm>
            <a:off x="6821488" y="2079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6" name="Oval 5"/>
          <p:cNvSpPr/>
          <p:nvPr userDrawn="1"/>
        </p:nvSpPr>
        <p:spPr>
          <a:xfrm>
            <a:off x="8010525" y="2079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8604250" y="2079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rot="5400000">
            <a:off x="6822281" y="800895"/>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rot="5400000">
            <a:off x="6820694" y="1396207"/>
            <a:ext cx="361950"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rot="5400000">
            <a:off x="6822281" y="1991520"/>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rot="5400000">
            <a:off x="6822281" y="2585245"/>
            <a:ext cx="358775"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rot="5400000">
            <a:off x="6822281" y="3178970"/>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rot="5400000">
            <a:off x="6820694" y="3774282"/>
            <a:ext cx="361950"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rot="5400000">
            <a:off x="6822281" y="4369595"/>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rot="5400000">
            <a:off x="6822281" y="5557045"/>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rot="5400000">
            <a:off x="6820694" y="6152357"/>
            <a:ext cx="361950"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a:off x="8010525" y="80168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a:off x="8604250" y="801688"/>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a:off x="8010525" y="1395413"/>
            <a:ext cx="360363" cy="361950"/>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a:off x="8604250" y="1395413"/>
            <a:ext cx="360363" cy="361950"/>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a:off x="8010525" y="1992313"/>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a:off x="8604250" y="1992313"/>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a:off x="8010525" y="258603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a:off x="8604250" y="2586038"/>
            <a:ext cx="360363"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a:off x="8010525" y="31797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a:off x="8604250" y="3179763"/>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8010525" y="3773488"/>
            <a:ext cx="360363" cy="361950"/>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8604250" y="3773488"/>
            <a:ext cx="360363" cy="361950"/>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8010525" y="4370388"/>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8604250" y="4370388"/>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8010525" y="5557838"/>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8604250" y="555783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8010525" y="6151563"/>
            <a:ext cx="360363" cy="361950"/>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8604250" y="6151563"/>
            <a:ext cx="360363" cy="361950"/>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6"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57"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759"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22400" y="4348163"/>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Oval 4"/>
          <p:cNvSpPr/>
          <p:nvPr/>
        </p:nvSpPr>
        <p:spPr>
          <a:xfrm rot="5400000">
            <a:off x="3087688" y="4332288"/>
            <a:ext cx="358775"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p:nvSpPr>
        <p:spPr>
          <a:xfrm>
            <a:off x="1863725" y="4330700"/>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p:nvSpPr>
        <p:spPr>
          <a:xfrm>
            <a:off x="3887788" y="4433888"/>
            <a:ext cx="360362"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2698750" y="4348163"/>
            <a:ext cx="360363" cy="361950"/>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p:nvSpPr>
        <p:spPr>
          <a:xfrm>
            <a:off x="3446463" y="4348163"/>
            <a:ext cx="361950"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p:nvSpPr>
        <p:spPr>
          <a:xfrm>
            <a:off x="2279650" y="4348163"/>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p:nvSpPr>
        <p:spPr>
          <a:xfrm>
            <a:off x="1536700" y="35242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p:nvSpPr>
        <p:spPr>
          <a:xfrm>
            <a:off x="1782763" y="29829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2136775" y="263048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p:nvSpPr>
        <p:spPr>
          <a:xfrm>
            <a:off x="2519363" y="23098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p:nvSpPr>
        <p:spPr>
          <a:xfrm>
            <a:off x="2906713" y="21272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p:nvSpPr>
        <p:spPr>
          <a:xfrm flipV="1">
            <a:off x="7212013" y="4348163"/>
            <a:ext cx="361950"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p:nvSpPr>
        <p:spPr>
          <a:xfrm rot="16200000" flipV="1">
            <a:off x="5695156" y="4329907"/>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p:nvSpPr>
        <p:spPr>
          <a:xfrm flipV="1">
            <a:off x="6845300" y="4332288"/>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flipV="1">
            <a:off x="4972050" y="4357688"/>
            <a:ext cx="360363"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p:nvSpPr>
        <p:spPr>
          <a:xfrm flipV="1">
            <a:off x="6111875" y="4330700"/>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p:nvSpPr>
        <p:spPr>
          <a:xfrm flipV="1">
            <a:off x="5334000" y="43576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p:nvSpPr>
        <p:spPr>
          <a:xfrm flipV="1">
            <a:off x="6478588" y="433070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p:nvSpPr>
        <p:spPr>
          <a:xfrm>
            <a:off x="3276600" y="19494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1917700" y="3554413"/>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2224088" y="3078163"/>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2630488" y="2719388"/>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p:nvSpPr>
        <p:spPr>
          <a:xfrm>
            <a:off x="2338388" y="356393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p:nvSpPr>
        <p:spPr>
          <a:xfrm>
            <a:off x="3768725" y="18272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p:nvSpPr>
        <p:spPr>
          <a:xfrm>
            <a:off x="4167188" y="17843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p:nvSpPr>
        <p:spPr>
          <a:xfrm>
            <a:off x="4619625" y="182562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p:nvSpPr>
        <p:spPr>
          <a:xfrm>
            <a:off x="5084763" y="18399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p:nvSpPr>
        <p:spPr>
          <a:xfrm>
            <a:off x="5472113" y="2008188"/>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p:nvSpPr>
        <p:spPr>
          <a:xfrm>
            <a:off x="5930900" y="2144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p:nvSpPr>
        <p:spPr>
          <a:xfrm>
            <a:off x="6299200" y="2368550"/>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p:nvSpPr>
        <p:spPr>
          <a:xfrm>
            <a:off x="6659563" y="2670175"/>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p:nvSpPr>
        <p:spPr>
          <a:xfrm>
            <a:off x="6961188" y="29908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p:nvSpPr>
        <p:spPr>
          <a:xfrm>
            <a:off x="7138988" y="3414713"/>
            <a:ext cx="360362"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p:nvSpPr>
        <p:spPr>
          <a:xfrm>
            <a:off x="7281863" y="3879850"/>
            <a:ext cx="360362"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p:nvSpPr>
        <p:spPr>
          <a:xfrm>
            <a:off x="3059113" y="2524125"/>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p:nvSpPr>
        <p:spPr>
          <a:xfrm>
            <a:off x="3470275" y="2332038"/>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p:nvSpPr>
        <p:spPr>
          <a:xfrm>
            <a:off x="3948113" y="2271713"/>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p:nvSpPr>
        <p:spPr>
          <a:xfrm>
            <a:off x="4430713" y="2251075"/>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p:nvSpPr>
        <p:spPr>
          <a:xfrm>
            <a:off x="4903788" y="2238375"/>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p:nvSpPr>
        <p:spPr>
          <a:xfrm>
            <a:off x="5338763" y="2406650"/>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p:nvSpPr>
        <p:spPr>
          <a:xfrm>
            <a:off x="5832475" y="2555875"/>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p:nvSpPr>
        <p:spPr>
          <a:xfrm>
            <a:off x="6192838" y="2781300"/>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p:nvSpPr>
        <p:spPr>
          <a:xfrm>
            <a:off x="6489700" y="3109913"/>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p:nvSpPr>
        <p:spPr>
          <a:xfrm>
            <a:off x="6778625" y="3524250"/>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p:nvSpPr>
        <p:spPr>
          <a:xfrm>
            <a:off x="2640013" y="32051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p:nvSpPr>
        <p:spPr>
          <a:xfrm>
            <a:off x="3052763" y="297180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p:nvSpPr>
        <p:spPr>
          <a:xfrm>
            <a:off x="3459163" y="278130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p:nvSpPr>
        <p:spPr>
          <a:xfrm>
            <a:off x="3989388" y="269081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p:nvSpPr>
        <p:spPr>
          <a:xfrm>
            <a:off x="4452938" y="2632075"/>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p:nvSpPr>
        <p:spPr>
          <a:xfrm>
            <a:off x="4967288" y="270351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p:nvSpPr>
        <p:spPr>
          <a:xfrm>
            <a:off x="5445125" y="28448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p:nvSpPr>
        <p:spPr>
          <a:xfrm>
            <a:off x="5818188" y="308451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p:nvSpPr>
        <p:spPr>
          <a:xfrm>
            <a:off x="6192838" y="333851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p:nvSpPr>
        <p:spPr>
          <a:xfrm>
            <a:off x="6418263" y="37893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p:nvSpPr>
        <p:spPr>
          <a:xfrm>
            <a:off x="2822575" y="358298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p:nvSpPr>
        <p:spPr>
          <a:xfrm>
            <a:off x="3222625" y="33369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p:nvSpPr>
        <p:spPr>
          <a:xfrm>
            <a:off x="3587750" y="3194050"/>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p:nvSpPr>
        <p:spPr>
          <a:xfrm>
            <a:off x="3989388" y="30718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p:nvSpPr>
        <p:spPr>
          <a:xfrm>
            <a:off x="4430713" y="30845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p:nvSpPr>
        <p:spPr>
          <a:xfrm>
            <a:off x="4967288" y="31099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p:nvSpPr>
        <p:spPr>
          <a:xfrm>
            <a:off x="5338763" y="32972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p:nvSpPr>
        <p:spPr>
          <a:xfrm>
            <a:off x="5751513" y="3552825"/>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p:nvSpPr>
        <p:spPr>
          <a:xfrm rot="5400000">
            <a:off x="3393281" y="3653632"/>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p:nvSpPr>
        <p:spPr>
          <a:xfrm rot="5400000">
            <a:off x="3831431" y="3467895"/>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p:nvSpPr>
        <p:spPr>
          <a:xfrm rot="5400000">
            <a:off x="4318794" y="3425031"/>
            <a:ext cx="358775"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p:nvSpPr>
        <p:spPr>
          <a:xfrm rot="5400000">
            <a:off x="4788694" y="3429794"/>
            <a:ext cx="358775"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p:nvSpPr>
        <p:spPr>
          <a:xfrm rot="5400000">
            <a:off x="5264944" y="3647281"/>
            <a:ext cx="358775"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p:nvSpPr>
        <p:spPr>
          <a:xfrm>
            <a:off x="3706813" y="3925888"/>
            <a:ext cx="360362"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p:nvSpPr>
        <p:spPr>
          <a:xfrm>
            <a:off x="4248150" y="3784600"/>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p:nvSpPr>
        <p:spPr>
          <a:xfrm>
            <a:off x="4724400" y="3746500"/>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p:nvSpPr>
        <p:spPr>
          <a:xfrm>
            <a:off x="1450975" y="3902075"/>
            <a:ext cx="360363" cy="36036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p:nvSpPr>
        <p:spPr>
          <a:xfrm>
            <a:off x="1831975" y="3933825"/>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p:nvSpPr>
        <p:spPr>
          <a:xfrm>
            <a:off x="2252663" y="394335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p:nvSpPr>
        <p:spPr>
          <a:xfrm>
            <a:off x="6931025" y="3902075"/>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p:nvSpPr>
        <p:spPr>
          <a:xfrm>
            <a:off x="2644775" y="390207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p:nvSpPr>
        <p:spPr>
          <a:xfrm>
            <a:off x="6024563" y="38941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p:nvSpPr>
        <p:spPr>
          <a:xfrm rot="5400000">
            <a:off x="3098006" y="3901282"/>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p:nvSpPr>
        <p:spPr>
          <a:xfrm rot="5400000">
            <a:off x="5553869" y="3945731"/>
            <a:ext cx="358775"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p:nvSpPr>
        <p:spPr>
          <a:xfrm>
            <a:off x="5137150" y="4013200"/>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p:nvSpPr>
        <p:spPr>
          <a:xfrm>
            <a:off x="4191000" y="4167188"/>
            <a:ext cx="360363"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p:nvSpPr>
        <p:spPr>
          <a:xfrm>
            <a:off x="4633913" y="4125913"/>
            <a:ext cx="360362"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04" name="Rectangle 4"/>
          <p:cNvSpPr>
            <a:spLocks noGrp="1" noChangeArrowheads="1"/>
          </p:cNvSpPr>
          <p:nvPr>
            <p:ph type="ctrTitle"/>
          </p:nvPr>
        </p:nvSpPr>
        <p:spPr>
          <a:xfrm>
            <a:off x="1281113" y="5099050"/>
            <a:ext cx="6716712" cy="1528763"/>
          </a:xfrm>
          <a:solidFill>
            <a:srgbClr val="FFFFFF">
              <a:alpha val="78038"/>
            </a:srgbClr>
          </a:solidFill>
        </p:spPr>
        <p:txBody>
          <a:bodyPr/>
          <a:lstStyle/>
          <a:p>
            <a:pPr eaLnBrk="1" hangingPunct="1"/>
            <a:r>
              <a:rPr lang="en-GB" altLang="en-US" smtClean="0"/>
              <a:t>Dot Art</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51163" y="3605213"/>
            <a:ext cx="360362" cy="358775"/>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p:nvSpPr>
        <p:spPr>
          <a:xfrm>
            <a:off x="3340100" y="3587750"/>
            <a:ext cx="360363" cy="358775"/>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p:nvSpPr>
        <p:spPr>
          <a:xfrm>
            <a:off x="2979738" y="3159125"/>
            <a:ext cx="360362" cy="36036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p:nvSpPr>
        <p:spPr>
          <a:xfrm>
            <a:off x="3354388" y="3190875"/>
            <a:ext cx="360362" cy="358775"/>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p:nvSpPr>
        <p:spPr>
          <a:xfrm>
            <a:off x="3175000" y="39639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p:nvSpPr>
        <p:spPr>
          <a:xfrm>
            <a:off x="2759075" y="39639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p:nvSpPr>
        <p:spPr>
          <a:xfrm>
            <a:off x="2578100" y="35194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p:nvSpPr>
        <p:spPr>
          <a:xfrm>
            <a:off x="2619375" y="3022600"/>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p:nvSpPr>
        <p:spPr>
          <a:xfrm>
            <a:off x="2994025" y="2778125"/>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p:nvSpPr>
        <p:spPr>
          <a:xfrm>
            <a:off x="3367088" y="2778125"/>
            <a:ext cx="360362"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p:nvSpPr>
        <p:spPr>
          <a:xfrm>
            <a:off x="3727450" y="3136900"/>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p:nvSpPr>
        <p:spPr>
          <a:xfrm>
            <a:off x="3700463" y="3519488"/>
            <a:ext cx="360362"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p:nvSpPr>
        <p:spPr>
          <a:xfrm>
            <a:off x="3551238" y="3963988"/>
            <a:ext cx="360362"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p:nvSpPr>
        <p:spPr>
          <a:xfrm>
            <a:off x="2894013" y="44180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p:nvSpPr>
        <p:spPr>
          <a:xfrm>
            <a:off x="2862263" y="482600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p:nvSpPr>
        <p:spPr>
          <a:xfrm>
            <a:off x="2994025" y="518636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p:nvSpPr>
        <p:spPr>
          <a:xfrm>
            <a:off x="3354388" y="4968875"/>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p:nvSpPr>
        <p:spPr>
          <a:xfrm>
            <a:off x="2535238" y="514985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p:nvSpPr>
        <p:spPr>
          <a:xfrm>
            <a:off x="4999038" y="2636838"/>
            <a:ext cx="360362" cy="36036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p:nvSpPr>
        <p:spPr>
          <a:xfrm>
            <a:off x="5156200" y="3063875"/>
            <a:ext cx="360363" cy="36036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p:nvSpPr>
        <p:spPr>
          <a:xfrm>
            <a:off x="5516563" y="3424238"/>
            <a:ext cx="360362" cy="36036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p:nvSpPr>
        <p:spPr>
          <a:xfrm>
            <a:off x="5876925" y="2998788"/>
            <a:ext cx="360363" cy="36036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p:nvSpPr>
        <p:spPr>
          <a:xfrm>
            <a:off x="6054725" y="2505075"/>
            <a:ext cx="360363" cy="36036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p:nvSpPr>
        <p:spPr>
          <a:xfrm>
            <a:off x="5516563" y="2703513"/>
            <a:ext cx="360362" cy="360362"/>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p:nvSpPr>
        <p:spPr>
          <a:xfrm>
            <a:off x="5564188" y="38338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p:nvSpPr>
        <p:spPr>
          <a:xfrm>
            <a:off x="5473700" y="419417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p:nvSpPr>
        <p:spPr>
          <a:xfrm>
            <a:off x="5416550" y="455453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p:nvSpPr>
        <p:spPr>
          <a:xfrm>
            <a:off x="5384800" y="49625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p:nvSpPr>
        <p:spPr>
          <a:xfrm>
            <a:off x="5516563" y="532288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p:nvSpPr>
        <p:spPr>
          <a:xfrm>
            <a:off x="5876925" y="5105400"/>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p:nvSpPr>
        <p:spPr>
          <a:xfrm>
            <a:off x="5057775" y="528478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p:nvSpPr>
        <p:spPr>
          <a:xfrm>
            <a:off x="3114675" y="55467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p:nvSpPr>
        <p:spPr>
          <a:xfrm>
            <a:off x="5595938" y="57102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p:nvSpPr>
        <p:spPr>
          <a:xfrm>
            <a:off x="161925" y="634682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p:nvSpPr>
        <p:spPr>
          <a:xfrm>
            <a:off x="360363" y="5986463"/>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p:nvSpPr>
        <p:spPr>
          <a:xfrm>
            <a:off x="674688" y="634682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p:nvSpPr>
        <p:spPr>
          <a:xfrm>
            <a:off x="1069975" y="6319838"/>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p:nvSpPr>
        <p:spPr>
          <a:xfrm>
            <a:off x="1268413" y="595947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p:nvSpPr>
        <p:spPr>
          <a:xfrm>
            <a:off x="1582738" y="6319838"/>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p:nvSpPr>
        <p:spPr>
          <a:xfrm>
            <a:off x="1989138" y="634682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p:nvSpPr>
        <p:spPr>
          <a:xfrm>
            <a:off x="2187575" y="5986463"/>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p:nvSpPr>
        <p:spPr>
          <a:xfrm>
            <a:off x="2501900" y="634682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p:nvSpPr>
        <p:spPr>
          <a:xfrm>
            <a:off x="2955925" y="634682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p:nvSpPr>
        <p:spPr>
          <a:xfrm>
            <a:off x="3154363" y="5986463"/>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4" name="Oval 133"/>
          <p:cNvSpPr/>
          <p:nvPr/>
        </p:nvSpPr>
        <p:spPr>
          <a:xfrm>
            <a:off x="3468688" y="634682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5" name="Oval 134"/>
          <p:cNvSpPr/>
          <p:nvPr/>
        </p:nvSpPr>
        <p:spPr>
          <a:xfrm>
            <a:off x="3924300" y="634682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6" name="Oval 135"/>
          <p:cNvSpPr/>
          <p:nvPr/>
        </p:nvSpPr>
        <p:spPr>
          <a:xfrm>
            <a:off x="4122738" y="5986463"/>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7" name="Oval 136"/>
          <p:cNvSpPr/>
          <p:nvPr/>
        </p:nvSpPr>
        <p:spPr>
          <a:xfrm>
            <a:off x="4437063" y="634682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8" name="Oval 137"/>
          <p:cNvSpPr/>
          <p:nvPr/>
        </p:nvSpPr>
        <p:spPr>
          <a:xfrm>
            <a:off x="4999038" y="6319838"/>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9" name="Oval 138"/>
          <p:cNvSpPr/>
          <p:nvPr/>
        </p:nvSpPr>
        <p:spPr>
          <a:xfrm>
            <a:off x="5197475" y="595947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0" name="Oval 139"/>
          <p:cNvSpPr/>
          <p:nvPr/>
        </p:nvSpPr>
        <p:spPr>
          <a:xfrm>
            <a:off x="5511800" y="6319838"/>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1" name="Oval 140"/>
          <p:cNvSpPr/>
          <p:nvPr/>
        </p:nvSpPr>
        <p:spPr>
          <a:xfrm>
            <a:off x="5907088" y="6291263"/>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2" name="Oval 141"/>
          <p:cNvSpPr/>
          <p:nvPr/>
        </p:nvSpPr>
        <p:spPr>
          <a:xfrm>
            <a:off x="6105525" y="5930900"/>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 name="Oval 142"/>
          <p:cNvSpPr/>
          <p:nvPr/>
        </p:nvSpPr>
        <p:spPr>
          <a:xfrm>
            <a:off x="6419850" y="6291263"/>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4" name="Oval 143"/>
          <p:cNvSpPr/>
          <p:nvPr/>
        </p:nvSpPr>
        <p:spPr>
          <a:xfrm>
            <a:off x="6826250" y="6319838"/>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5" name="Oval 144"/>
          <p:cNvSpPr/>
          <p:nvPr/>
        </p:nvSpPr>
        <p:spPr>
          <a:xfrm>
            <a:off x="7024688" y="5959475"/>
            <a:ext cx="360362"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6" name="Oval 145"/>
          <p:cNvSpPr/>
          <p:nvPr/>
        </p:nvSpPr>
        <p:spPr>
          <a:xfrm>
            <a:off x="7339013" y="6319838"/>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7" name="Oval 146"/>
          <p:cNvSpPr/>
          <p:nvPr/>
        </p:nvSpPr>
        <p:spPr>
          <a:xfrm>
            <a:off x="7793038" y="6319838"/>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8" name="Oval 147"/>
          <p:cNvSpPr/>
          <p:nvPr/>
        </p:nvSpPr>
        <p:spPr>
          <a:xfrm>
            <a:off x="7991475" y="5959475"/>
            <a:ext cx="360363" cy="360363"/>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9" name="Oval 148"/>
          <p:cNvSpPr/>
          <p:nvPr/>
        </p:nvSpPr>
        <p:spPr>
          <a:xfrm>
            <a:off x="8305800" y="6319838"/>
            <a:ext cx="360363"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0" name="Oval 149"/>
          <p:cNvSpPr/>
          <p:nvPr/>
        </p:nvSpPr>
        <p:spPr>
          <a:xfrm>
            <a:off x="8761413" y="6319838"/>
            <a:ext cx="360362" cy="360362"/>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 name="Oval 152"/>
          <p:cNvSpPr/>
          <p:nvPr/>
        </p:nvSpPr>
        <p:spPr>
          <a:xfrm>
            <a:off x="690563" y="3224213"/>
            <a:ext cx="360362" cy="36036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4" name="Oval 153"/>
          <p:cNvSpPr/>
          <p:nvPr/>
        </p:nvSpPr>
        <p:spPr>
          <a:xfrm>
            <a:off x="1079500" y="3208338"/>
            <a:ext cx="360363" cy="358775"/>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5" name="Oval 154"/>
          <p:cNvSpPr/>
          <p:nvPr/>
        </p:nvSpPr>
        <p:spPr>
          <a:xfrm>
            <a:off x="719138" y="2779713"/>
            <a:ext cx="360362" cy="360362"/>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6" name="Oval 155"/>
          <p:cNvSpPr/>
          <p:nvPr/>
        </p:nvSpPr>
        <p:spPr>
          <a:xfrm>
            <a:off x="1095375" y="2811463"/>
            <a:ext cx="360363" cy="358775"/>
          </a:xfrm>
          <a:prstGeom prst="ellipse">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7" name="Oval 156"/>
          <p:cNvSpPr/>
          <p:nvPr/>
        </p:nvSpPr>
        <p:spPr>
          <a:xfrm>
            <a:off x="914400" y="3584575"/>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8" name="Oval 157"/>
          <p:cNvSpPr/>
          <p:nvPr/>
        </p:nvSpPr>
        <p:spPr>
          <a:xfrm>
            <a:off x="498475" y="3584575"/>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9" name="Oval 158"/>
          <p:cNvSpPr/>
          <p:nvPr/>
        </p:nvSpPr>
        <p:spPr>
          <a:xfrm>
            <a:off x="319088" y="3140075"/>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0" name="Oval 159"/>
          <p:cNvSpPr/>
          <p:nvPr/>
        </p:nvSpPr>
        <p:spPr>
          <a:xfrm>
            <a:off x="358775" y="2641600"/>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1" name="Oval 160"/>
          <p:cNvSpPr/>
          <p:nvPr/>
        </p:nvSpPr>
        <p:spPr>
          <a:xfrm>
            <a:off x="735013" y="2397125"/>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2" name="Oval 161"/>
          <p:cNvSpPr/>
          <p:nvPr/>
        </p:nvSpPr>
        <p:spPr>
          <a:xfrm>
            <a:off x="1108075" y="2397125"/>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 name="Oval 162"/>
          <p:cNvSpPr/>
          <p:nvPr/>
        </p:nvSpPr>
        <p:spPr>
          <a:xfrm>
            <a:off x="1468438" y="2755900"/>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4" name="Oval 163"/>
          <p:cNvSpPr/>
          <p:nvPr/>
        </p:nvSpPr>
        <p:spPr>
          <a:xfrm>
            <a:off x="1439863" y="3140075"/>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5" name="Oval 164"/>
          <p:cNvSpPr/>
          <p:nvPr/>
        </p:nvSpPr>
        <p:spPr>
          <a:xfrm>
            <a:off x="1290638" y="3584575"/>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7" name="Oval 166"/>
          <p:cNvSpPr/>
          <p:nvPr/>
        </p:nvSpPr>
        <p:spPr>
          <a:xfrm>
            <a:off x="690563" y="44021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8" name="Oval 167"/>
          <p:cNvSpPr/>
          <p:nvPr/>
        </p:nvSpPr>
        <p:spPr>
          <a:xfrm>
            <a:off x="633413" y="476250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9" name="Oval 168"/>
          <p:cNvSpPr/>
          <p:nvPr/>
        </p:nvSpPr>
        <p:spPr>
          <a:xfrm>
            <a:off x="601663" y="517048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0" name="Oval 169"/>
          <p:cNvSpPr/>
          <p:nvPr/>
        </p:nvSpPr>
        <p:spPr>
          <a:xfrm>
            <a:off x="735013" y="553085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1" name="Oval 170"/>
          <p:cNvSpPr/>
          <p:nvPr/>
        </p:nvSpPr>
        <p:spPr>
          <a:xfrm>
            <a:off x="1095375" y="531336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2" name="Oval 171"/>
          <p:cNvSpPr/>
          <p:nvPr/>
        </p:nvSpPr>
        <p:spPr>
          <a:xfrm>
            <a:off x="276225" y="5492750"/>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3" name="Oval 172"/>
          <p:cNvSpPr/>
          <p:nvPr/>
        </p:nvSpPr>
        <p:spPr>
          <a:xfrm>
            <a:off x="854075" y="589121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 name="Oval 173"/>
          <p:cNvSpPr/>
          <p:nvPr/>
        </p:nvSpPr>
        <p:spPr>
          <a:xfrm>
            <a:off x="1544638" y="2343150"/>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5" name="Oval 174"/>
          <p:cNvSpPr/>
          <p:nvPr/>
        </p:nvSpPr>
        <p:spPr>
          <a:xfrm>
            <a:off x="1763713" y="3425825"/>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6" name="Oval 175"/>
          <p:cNvSpPr/>
          <p:nvPr/>
        </p:nvSpPr>
        <p:spPr>
          <a:xfrm>
            <a:off x="171450" y="3581400"/>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7" name="Oval 176"/>
          <p:cNvSpPr/>
          <p:nvPr/>
        </p:nvSpPr>
        <p:spPr>
          <a:xfrm>
            <a:off x="341313" y="2214563"/>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8" name="Oval 177"/>
          <p:cNvSpPr/>
          <p:nvPr/>
        </p:nvSpPr>
        <p:spPr>
          <a:xfrm>
            <a:off x="900113" y="2076450"/>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9" name="Oval 178"/>
          <p:cNvSpPr/>
          <p:nvPr/>
        </p:nvSpPr>
        <p:spPr>
          <a:xfrm>
            <a:off x="938213" y="4006850"/>
            <a:ext cx="360362"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0" name="Oval 179"/>
          <p:cNvSpPr/>
          <p:nvPr/>
        </p:nvSpPr>
        <p:spPr>
          <a:xfrm>
            <a:off x="1943100" y="2908300"/>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1" name="Oval 180"/>
          <p:cNvSpPr/>
          <p:nvPr/>
        </p:nvSpPr>
        <p:spPr>
          <a:xfrm>
            <a:off x="0" y="2849563"/>
            <a:ext cx="360363" cy="358775"/>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2" name="Oval 181"/>
          <p:cNvSpPr/>
          <p:nvPr/>
        </p:nvSpPr>
        <p:spPr>
          <a:xfrm>
            <a:off x="7516813" y="39576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3" name="Oval 182"/>
          <p:cNvSpPr/>
          <p:nvPr/>
        </p:nvSpPr>
        <p:spPr>
          <a:xfrm>
            <a:off x="7424738" y="431800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4" name="Oval 183"/>
          <p:cNvSpPr/>
          <p:nvPr/>
        </p:nvSpPr>
        <p:spPr>
          <a:xfrm>
            <a:off x="7367588" y="467836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5" name="Oval 184"/>
          <p:cNvSpPr/>
          <p:nvPr/>
        </p:nvSpPr>
        <p:spPr>
          <a:xfrm>
            <a:off x="7335838" y="5086350"/>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6" name="Oval 185"/>
          <p:cNvSpPr/>
          <p:nvPr/>
        </p:nvSpPr>
        <p:spPr>
          <a:xfrm>
            <a:off x="7469188" y="54467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7" name="Oval 186"/>
          <p:cNvSpPr/>
          <p:nvPr/>
        </p:nvSpPr>
        <p:spPr>
          <a:xfrm>
            <a:off x="7829550" y="52292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8" name="Oval 187"/>
          <p:cNvSpPr/>
          <p:nvPr/>
        </p:nvSpPr>
        <p:spPr>
          <a:xfrm>
            <a:off x="7010400" y="540861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9" name="Oval 188"/>
          <p:cNvSpPr/>
          <p:nvPr/>
        </p:nvSpPr>
        <p:spPr>
          <a:xfrm>
            <a:off x="7548563" y="583406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0" name="Oval 189"/>
          <p:cNvSpPr/>
          <p:nvPr/>
        </p:nvSpPr>
        <p:spPr>
          <a:xfrm>
            <a:off x="7829550" y="449897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1" name="Oval 190"/>
          <p:cNvSpPr/>
          <p:nvPr/>
        </p:nvSpPr>
        <p:spPr>
          <a:xfrm>
            <a:off x="6970713" y="4465638"/>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2" name="Oval 191"/>
          <p:cNvSpPr/>
          <p:nvPr/>
        </p:nvSpPr>
        <p:spPr>
          <a:xfrm>
            <a:off x="7631113" y="357346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3" name="Oval 192"/>
          <p:cNvSpPr/>
          <p:nvPr/>
        </p:nvSpPr>
        <p:spPr>
          <a:xfrm>
            <a:off x="8161338" y="372586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 name="Oval 193"/>
          <p:cNvSpPr/>
          <p:nvPr/>
        </p:nvSpPr>
        <p:spPr>
          <a:xfrm>
            <a:off x="7331075" y="340201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5" name="Oval 194"/>
          <p:cNvSpPr/>
          <p:nvPr/>
        </p:nvSpPr>
        <p:spPr>
          <a:xfrm>
            <a:off x="6615113" y="5484813"/>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6" name="Oval 195"/>
          <p:cNvSpPr/>
          <p:nvPr/>
        </p:nvSpPr>
        <p:spPr>
          <a:xfrm>
            <a:off x="6581775" y="4360863"/>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7" name="Oval 196"/>
          <p:cNvSpPr/>
          <p:nvPr/>
        </p:nvSpPr>
        <p:spPr>
          <a:xfrm>
            <a:off x="7077075" y="3160713"/>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8" name="Oval 197"/>
          <p:cNvSpPr/>
          <p:nvPr/>
        </p:nvSpPr>
        <p:spPr>
          <a:xfrm>
            <a:off x="7686675" y="2670175"/>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9" name="Oval 198"/>
          <p:cNvSpPr/>
          <p:nvPr/>
        </p:nvSpPr>
        <p:spPr>
          <a:xfrm>
            <a:off x="8582025" y="3698875"/>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0" name="Oval 199"/>
          <p:cNvSpPr/>
          <p:nvPr/>
        </p:nvSpPr>
        <p:spPr>
          <a:xfrm>
            <a:off x="8189913" y="4427538"/>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1" name="Oval 200"/>
          <p:cNvSpPr/>
          <p:nvPr/>
        </p:nvSpPr>
        <p:spPr>
          <a:xfrm>
            <a:off x="8221663" y="5157788"/>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2" name="Oval 201"/>
          <p:cNvSpPr/>
          <p:nvPr/>
        </p:nvSpPr>
        <p:spPr>
          <a:xfrm>
            <a:off x="6767513" y="5141913"/>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3" name="Oval 202"/>
          <p:cNvSpPr/>
          <p:nvPr/>
        </p:nvSpPr>
        <p:spPr>
          <a:xfrm>
            <a:off x="6843713" y="4090988"/>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4" name="Oval 203"/>
          <p:cNvSpPr/>
          <p:nvPr/>
        </p:nvSpPr>
        <p:spPr>
          <a:xfrm>
            <a:off x="6975475" y="3536950"/>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 name="Oval 204"/>
          <p:cNvSpPr/>
          <p:nvPr/>
        </p:nvSpPr>
        <p:spPr>
          <a:xfrm>
            <a:off x="8408988" y="4002088"/>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6" name="Oval 205"/>
          <p:cNvSpPr/>
          <p:nvPr/>
        </p:nvSpPr>
        <p:spPr>
          <a:xfrm>
            <a:off x="8040688" y="4778375"/>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7" name="Oval 206"/>
          <p:cNvSpPr/>
          <p:nvPr/>
        </p:nvSpPr>
        <p:spPr>
          <a:xfrm>
            <a:off x="8048625" y="5522913"/>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8" name="Oval 207"/>
          <p:cNvSpPr/>
          <p:nvPr/>
        </p:nvSpPr>
        <p:spPr>
          <a:xfrm>
            <a:off x="7785100" y="324643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9" name="Oval 208"/>
          <p:cNvSpPr/>
          <p:nvPr/>
        </p:nvSpPr>
        <p:spPr>
          <a:xfrm>
            <a:off x="7908925" y="2906713"/>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1" name="Oval 210"/>
          <p:cNvSpPr/>
          <p:nvPr/>
        </p:nvSpPr>
        <p:spPr>
          <a:xfrm>
            <a:off x="8093075" y="2632075"/>
            <a:ext cx="360363"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2" name="Oval 211"/>
          <p:cNvSpPr/>
          <p:nvPr/>
        </p:nvSpPr>
        <p:spPr>
          <a:xfrm>
            <a:off x="8269288" y="3011488"/>
            <a:ext cx="360362" cy="358775"/>
          </a:xfrm>
          <a:prstGeom prst="ellipse">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65" name="Rectangle 4"/>
          <p:cNvSpPr>
            <a:spLocks noGrp="1" noChangeArrowheads="1"/>
          </p:cNvSpPr>
          <p:nvPr>
            <p:ph type="ctrTitle"/>
          </p:nvPr>
        </p:nvSpPr>
        <p:spPr>
          <a:xfrm>
            <a:off x="2938463" y="141288"/>
            <a:ext cx="6130925" cy="1528762"/>
          </a:xfrm>
          <a:solidFill>
            <a:srgbClr val="FFFFFF">
              <a:alpha val="78038"/>
            </a:srgbClr>
          </a:solidFill>
        </p:spPr>
        <p:txBody>
          <a:bodyPr/>
          <a:lstStyle/>
          <a:p>
            <a:pPr algn="r" eaLnBrk="1" hangingPunct="1"/>
            <a:r>
              <a:rPr lang="en-GB" altLang="en-US" sz="3600" i="1" smtClean="0"/>
              <a:t>Create your own masterpieces</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0538" y="274638"/>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5" name="Oval 4"/>
          <p:cNvSpPr/>
          <p:nvPr/>
        </p:nvSpPr>
        <p:spPr>
          <a:xfrm>
            <a:off x="16795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5"/>
          <p:cNvSpPr/>
          <p:nvPr/>
        </p:nvSpPr>
        <p:spPr>
          <a:xfrm>
            <a:off x="2273300" y="274638"/>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p:nvSpPr>
        <p:spPr>
          <a:xfrm>
            <a:off x="28686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346233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p:nvSpPr>
        <p:spPr>
          <a:xfrm>
            <a:off x="4057650" y="274638"/>
            <a:ext cx="360363"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p:nvSpPr>
        <p:spPr>
          <a:xfrm>
            <a:off x="4651375" y="274638"/>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p:nvSpPr>
        <p:spPr>
          <a:xfrm>
            <a:off x="5246688" y="274638"/>
            <a:ext cx="360362" cy="360362"/>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p:nvSpPr>
        <p:spPr>
          <a:xfrm>
            <a:off x="5840413" y="274638"/>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p:nvSpPr>
        <p:spPr>
          <a:xfrm>
            <a:off x="6435725" y="274638"/>
            <a:ext cx="360363" cy="360362"/>
          </a:xfrm>
          <a:prstGeom prst="ellipse">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7029450" y="274638"/>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p:nvSpPr>
        <p:spPr>
          <a:xfrm>
            <a:off x="7624763" y="274638"/>
            <a:ext cx="360362"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p:nvSpPr>
        <p:spPr>
          <a:xfrm>
            <a:off x="8218488" y="274638"/>
            <a:ext cx="360362" cy="360362"/>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p:nvSpPr>
        <p:spPr>
          <a:xfrm rot="5400000">
            <a:off x="491331" y="869157"/>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p:nvSpPr>
        <p:spPr>
          <a:xfrm rot="5400000">
            <a:off x="490537" y="1463676"/>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p:nvSpPr>
        <p:spPr>
          <a:xfrm rot="5400000">
            <a:off x="491331" y="2058195"/>
            <a:ext cx="358775"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rot="5400000">
            <a:off x="490538" y="2652713"/>
            <a:ext cx="360362"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p:nvSpPr>
        <p:spPr>
          <a:xfrm rot="5400000">
            <a:off x="491331" y="3247232"/>
            <a:ext cx="358775" cy="360362"/>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p:nvSpPr>
        <p:spPr>
          <a:xfrm rot="5400000">
            <a:off x="490537" y="3841751"/>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p:nvSpPr>
        <p:spPr>
          <a:xfrm rot="5400000">
            <a:off x="491331" y="4436270"/>
            <a:ext cx="358775" cy="360362"/>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p:nvSpPr>
        <p:spPr>
          <a:xfrm rot="5400000">
            <a:off x="491331" y="5625307"/>
            <a:ext cx="358775"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rot="5400000">
            <a:off x="490537" y="6219826"/>
            <a:ext cx="360363" cy="360362"/>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1679575" y="869950"/>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2273300" y="86995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p:nvSpPr>
        <p:spPr>
          <a:xfrm>
            <a:off x="286861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p:nvSpPr>
        <p:spPr>
          <a:xfrm>
            <a:off x="3462338" y="869950"/>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p:nvSpPr>
        <p:spPr>
          <a:xfrm>
            <a:off x="4057650" y="869950"/>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p:nvSpPr>
        <p:spPr>
          <a:xfrm>
            <a:off x="4651375" y="8699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p:nvSpPr>
        <p:spPr>
          <a:xfrm>
            <a:off x="5246688" y="86995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p:nvSpPr>
        <p:spPr>
          <a:xfrm>
            <a:off x="5840413" y="86995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p:nvSpPr>
        <p:spPr>
          <a:xfrm>
            <a:off x="6435725" y="86995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p:nvSpPr>
        <p:spPr>
          <a:xfrm>
            <a:off x="7029450" y="869950"/>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p:nvSpPr>
        <p:spPr>
          <a:xfrm>
            <a:off x="7624763" y="86995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p:nvSpPr>
        <p:spPr>
          <a:xfrm>
            <a:off x="8218488" y="86995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p:nvSpPr>
        <p:spPr>
          <a:xfrm>
            <a:off x="1679575"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p:nvSpPr>
        <p:spPr>
          <a:xfrm>
            <a:off x="2273300" y="1463675"/>
            <a:ext cx="360363"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p:nvSpPr>
        <p:spPr>
          <a:xfrm>
            <a:off x="2868613" y="1463675"/>
            <a:ext cx="360362"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p:nvSpPr>
        <p:spPr>
          <a:xfrm>
            <a:off x="3462338"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p:nvSpPr>
        <p:spPr>
          <a:xfrm>
            <a:off x="4057650" y="1463675"/>
            <a:ext cx="360363" cy="360363"/>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p:nvSpPr>
        <p:spPr>
          <a:xfrm>
            <a:off x="4651375" y="1463675"/>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p:nvSpPr>
        <p:spPr>
          <a:xfrm>
            <a:off x="5246688" y="146367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p:nvSpPr>
        <p:spPr>
          <a:xfrm>
            <a:off x="5840413" y="146367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p:nvSpPr>
        <p:spPr>
          <a:xfrm>
            <a:off x="6435725" y="1463675"/>
            <a:ext cx="360363"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p:nvSpPr>
        <p:spPr>
          <a:xfrm>
            <a:off x="7029450" y="1463675"/>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p:nvSpPr>
        <p:spPr>
          <a:xfrm>
            <a:off x="7624763" y="146367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p:nvSpPr>
        <p:spPr>
          <a:xfrm>
            <a:off x="8218488" y="1463675"/>
            <a:ext cx="360362"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p:nvSpPr>
        <p:spPr>
          <a:xfrm>
            <a:off x="1679575" y="2058988"/>
            <a:ext cx="360363" cy="358775"/>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p:nvSpPr>
        <p:spPr>
          <a:xfrm>
            <a:off x="2273300" y="2058988"/>
            <a:ext cx="360363" cy="358775"/>
          </a:xfrm>
          <a:prstGeom prst="ellipse">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p:nvSpPr>
        <p:spPr>
          <a:xfrm>
            <a:off x="2868613" y="205898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p:nvSpPr>
        <p:spPr>
          <a:xfrm>
            <a:off x="3462338" y="2058988"/>
            <a:ext cx="360362"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p:nvSpPr>
        <p:spPr>
          <a:xfrm>
            <a:off x="4057650" y="2058988"/>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p:nvSpPr>
        <p:spPr>
          <a:xfrm>
            <a:off x="4651375" y="2058988"/>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p:nvSpPr>
        <p:spPr>
          <a:xfrm>
            <a:off x="5246688" y="2058988"/>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p:nvSpPr>
        <p:spPr>
          <a:xfrm>
            <a:off x="5840413" y="2058988"/>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p:nvSpPr>
        <p:spPr>
          <a:xfrm>
            <a:off x="6435725" y="2058988"/>
            <a:ext cx="360363"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p:nvSpPr>
        <p:spPr>
          <a:xfrm>
            <a:off x="7029450" y="205898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p:nvSpPr>
        <p:spPr>
          <a:xfrm>
            <a:off x="7624763" y="2058988"/>
            <a:ext cx="360362"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p:nvSpPr>
        <p:spPr>
          <a:xfrm>
            <a:off x="8218488" y="2058988"/>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p:nvSpPr>
        <p:spPr>
          <a:xfrm>
            <a:off x="1679575" y="2652713"/>
            <a:ext cx="360363"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p:nvSpPr>
        <p:spPr>
          <a:xfrm>
            <a:off x="2273300" y="2652713"/>
            <a:ext cx="360363" cy="360362"/>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p:nvSpPr>
        <p:spPr>
          <a:xfrm>
            <a:off x="2868613" y="2652713"/>
            <a:ext cx="360362"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p:nvSpPr>
        <p:spPr>
          <a:xfrm>
            <a:off x="3462338" y="2652713"/>
            <a:ext cx="360362" cy="360362"/>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p:nvSpPr>
        <p:spPr>
          <a:xfrm>
            <a:off x="4057650" y="2652713"/>
            <a:ext cx="360363" cy="360362"/>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p:nvSpPr>
        <p:spPr>
          <a:xfrm>
            <a:off x="4651375" y="2652713"/>
            <a:ext cx="360363" cy="360362"/>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p:nvSpPr>
        <p:spPr>
          <a:xfrm>
            <a:off x="5246688" y="2652713"/>
            <a:ext cx="360362" cy="360362"/>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p:nvSpPr>
        <p:spPr>
          <a:xfrm>
            <a:off x="5840413" y="2652713"/>
            <a:ext cx="360362"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p:nvSpPr>
        <p:spPr>
          <a:xfrm>
            <a:off x="6435725" y="2652713"/>
            <a:ext cx="360363" cy="360362"/>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p:nvSpPr>
        <p:spPr>
          <a:xfrm>
            <a:off x="7029450" y="2652713"/>
            <a:ext cx="360363" cy="360362"/>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p:nvSpPr>
        <p:spPr>
          <a:xfrm>
            <a:off x="7624763"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p:nvSpPr>
        <p:spPr>
          <a:xfrm>
            <a:off x="8218488" y="2652713"/>
            <a:ext cx="360362" cy="360362"/>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p:nvSpPr>
        <p:spPr>
          <a:xfrm>
            <a:off x="1679575" y="3248025"/>
            <a:ext cx="360363"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p:nvSpPr>
        <p:spPr>
          <a:xfrm>
            <a:off x="2273300" y="3248025"/>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p:nvSpPr>
        <p:spPr>
          <a:xfrm>
            <a:off x="2868613" y="3248025"/>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p:nvSpPr>
        <p:spPr>
          <a:xfrm>
            <a:off x="3462338" y="3248025"/>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p:nvSpPr>
        <p:spPr>
          <a:xfrm>
            <a:off x="4057650"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p:nvSpPr>
        <p:spPr>
          <a:xfrm>
            <a:off x="4651375" y="3248025"/>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p:nvSpPr>
        <p:spPr>
          <a:xfrm>
            <a:off x="5246688" y="3248025"/>
            <a:ext cx="360362" cy="358775"/>
          </a:xfrm>
          <a:prstGeom prst="ellips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p:nvSpPr>
        <p:spPr>
          <a:xfrm>
            <a:off x="5840413" y="3248025"/>
            <a:ext cx="360362" cy="358775"/>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p:nvSpPr>
        <p:spPr>
          <a:xfrm>
            <a:off x="6435725" y="3248025"/>
            <a:ext cx="360363" cy="358775"/>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p:nvSpPr>
        <p:spPr>
          <a:xfrm>
            <a:off x="7029450" y="3248025"/>
            <a:ext cx="360363" cy="358775"/>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p:nvSpPr>
        <p:spPr>
          <a:xfrm>
            <a:off x="7624763" y="3248025"/>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p:nvSpPr>
        <p:spPr>
          <a:xfrm>
            <a:off x="8218488" y="3248025"/>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p:nvSpPr>
        <p:spPr>
          <a:xfrm>
            <a:off x="1679575" y="3841750"/>
            <a:ext cx="360363"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p:nvSpPr>
        <p:spPr>
          <a:xfrm>
            <a:off x="2273300" y="384175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p:nvSpPr>
        <p:spPr>
          <a:xfrm>
            <a:off x="2868613" y="3841750"/>
            <a:ext cx="360362" cy="360363"/>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p:nvSpPr>
        <p:spPr>
          <a:xfrm>
            <a:off x="3462338" y="3841750"/>
            <a:ext cx="360362" cy="360363"/>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p:nvSpPr>
        <p:spPr>
          <a:xfrm>
            <a:off x="4057650" y="3841750"/>
            <a:ext cx="360363" cy="360363"/>
          </a:xfrm>
          <a:prstGeom prst="ellipse">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p:nvSpPr>
        <p:spPr>
          <a:xfrm>
            <a:off x="4651375" y="3841750"/>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p:nvSpPr>
        <p:spPr>
          <a:xfrm>
            <a:off x="5246688" y="3841750"/>
            <a:ext cx="360362"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p:nvSpPr>
        <p:spPr>
          <a:xfrm>
            <a:off x="5840413" y="3841750"/>
            <a:ext cx="360362"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p:nvSpPr>
        <p:spPr>
          <a:xfrm>
            <a:off x="6435725" y="3841750"/>
            <a:ext cx="360363" cy="360363"/>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p:nvSpPr>
        <p:spPr>
          <a:xfrm>
            <a:off x="7029450" y="3841750"/>
            <a:ext cx="360363" cy="360363"/>
          </a:xfrm>
          <a:prstGeom prst="ellipse">
            <a:avLst/>
          </a:prstGeom>
          <a:solidFill>
            <a:srgbClr val="16FF1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p:nvSpPr>
        <p:spPr>
          <a:xfrm>
            <a:off x="7624763" y="3841750"/>
            <a:ext cx="360362" cy="360363"/>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p:nvSpPr>
        <p:spPr>
          <a:xfrm>
            <a:off x="8218488" y="3841750"/>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p:nvSpPr>
        <p:spPr>
          <a:xfrm>
            <a:off x="1679575" y="4437063"/>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p:nvSpPr>
        <p:spPr>
          <a:xfrm>
            <a:off x="2273300" y="4437063"/>
            <a:ext cx="360363" cy="358775"/>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p:nvSpPr>
        <p:spPr>
          <a:xfrm>
            <a:off x="2868613" y="4437063"/>
            <a:ext cx="360362" cy="358775"/>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p:nvSpPr>
        <p:spPr>
          <a:xfrm>
            <a:off x="3462338" y="4437063"/>
            <a:ext cx="360362"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p:nvSpPr>
        <p:spPr>
          <a:xfrm>
            <a:off x="4057650" y="4437063"/>
            <a:ext cx="360363" cy="358775"/>
          </a:xfrm>
          <a:prstGeom prst="ellipse">
            <a:avLst/>
          </a:prstGeom>
          <a:solidFill>
            <a:srgbClr val="AEB5C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p:nvSpPr>
        <p:spPr>
          <a:xfrm>
            <a:off x="4651375" y="4437063"/>
            <a:ext cx="360363" cy="358775"/>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p:nvSpPr>
        <p:spPr>
          <a:xfrm>
            <a:off x="52466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p:nvSpPr>
        <p:spPr>
          <a:xfrm>
            <a:off x="5840413" y="4437063"/>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p:nvSpPr>
        <p:spPr>
          <a:xfrm>
            <a:off x="6435725" y="4437063"/>
            <a:ext cx="360363" cy="358775"/>
          </a:xfrm>
          <a:prstGeom prst="ellipse">
            <a:avLst/>
          </a:prstGeom>
          <a:solidFill>
            <a:srgbClr val="993EC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p:nvSpPr>
        <p:spPr>
          <a:xfrm>
            <a:off x="7029450" y="4437063"/>
            <a:ext cx="360363" cy="358775"/>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p:nvSpPr>
        <p:spPr>
          <a:xfrm>
            <a:off x="7624763" y="4437063"/>
            <a:ext cx="360362" cy="358775"/>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p:nvSpPr>
        <p:spPr>
          <a:xfrm>
            <a:off x="8218488" y="4437063"/>
            <a:ext cx="360362" cy="358775"/>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p:nvSpPr>
        <p:spPr>
          <a:xfrm>
            <a:off x="1679575"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p:nvSpPr>
        <p:spPr>
          <a:xfrm>
            <a:off x="2273300" y="56261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p:nvSpPr>
        <p:spPr>
          <a:xfrm>
            <a:off x="2868613"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p:nvSpPr>
        <p:spPr>
          <a:xfrm>
            <a:off x="3462338" y="5626100"/>
            <a:ext cx="360362" cy="358775"/>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p:nvSpPr>
        <p:spPr>
          <a:xfrm>
            <a:off x="4057650" y="5626100"/>
            <a:ext cx="360363"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p:nvSpPr>
        <p:spPr>
          <a:xfrm>
            <a:off x="4651375" y="5626100"/>
            <a:ext cx="360363"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p:nvSpPr>
        <p:spPr>
          <a:xfrm>
            <a:off x="5246688" y="5626100"/>
            <a:ext cx="360362" cy="358775"/>
          </a:xfrm>
          <a:prstGeom prst="ellipse">
            <a:avLst/>
          </a:prstGeom>
          <a:solidFill>
            <a:srgbClr val="D7E4B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p:nvSpPr>
        <p:spPr>
          <a:xfrm>
            <a:off x="584041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p:nvSpPr>
        <p:spPr>
          <a:xfrm>
            <a:off x="6435725" y="5626100"/>
            <a:ext cx="360363" cy="358775"/>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p:nvSpPr>
        <p:spPr>
          <a:xfrm>
            <a:off x="7029450" y="5626100"/>
            <a:ext cx="360363" cy="358775"/>
          </a:xfrm>
          <a:prstGeom prst="ellipse">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p:nvSpPr>
        <p:spPr>
          <a:xfrm>
            <a:off x="7624763" y="5626100"/>
            <a:ext cx="360362" cy="358775"/>
          </a:xfrm>
          <a:prstGeom prst="ellipse">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p:nvSpPr>
        <p:spPr>
          <a:xfrm>
            <a:off x="8218488" y="5626100"/>
            <a:ext cx="360362" cy="358775"/>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p:nvSpPr>
        <p:spPr>
          <a:xfrm>
            <a:off x="167957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p:nvSpPr>
        <p:spPr>
          <a:xfrm>
            <a:off x="2273300" y="6219825"/>
            <a:ext cx="360363" cy="360363"/>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p:nvSpPr>
        <p:spPr>
          <a:xfrm>
            <a:off x="2868613" y="6219825"/>
            <a:ext cx="360362" cy="360363"/>
          </a:xfrm>
          <a:prstGeom prst="ellipse">
            <a:avLst/>
          </a:prstGeom>
          <a:solidFill>
            <a:srgbClr val="FF0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p:nvSpPr>
        <p:spPr>
          <a:xfrm>
            <a:off x="3462338"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p:nvSpPr>
        <p:spPr>
          <a:xfrm>
            <a:off x="4057650" y="6219825"/>
            <a:ext cx="360363" cy="360363"/>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p:nvSpPr>
        <p:spPr>
          <a:xfrm>
            <a:off x="4651375" y="6219825"/>
            <a:ext cx="360363" cy="360363"/>
          </a:xfrm>
          <a:prstGeom prst="ellipse">
            <a:avLst/>
          </a:prstGeom>
          <a:solidFill>
            <a:srgbClr val="60C93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p:nvSpPr>
        <p:spPr>
          <a:xfrm>
            <a:off x="5246688" y="6219825"/>
            <a:ext cx="360362" cy="360363"/>
          </a:xfrm>
          <a:prstGeom prst="ellipse">
            <a:avLst/>
          </a:prstGeom>
          <a:solidFill>
            <a:srgbClr val="2C1FD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p:nvSpPr>
        <p:spPr>
          <a:xfrm>
            <a:off x="5840413" y="6219825"/>
            <a:ext cx="360362" cy="360363"/>
          </a:xfrm>
          <a:prstGeom prst="ellipse">
            <a:avLst/>
          </a:prstGeom>
          <a:solidFill>
            <a:srgbClr val="FF008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p:nvSpPr>
        <p:spPr>
          <a:xfrm>
            <a:off x="6435725" y="6219825"/>
            <a:ext cx="360363" cy="360363"/>
          </a:xfrm>
          <a:prstGeom prst="ellipse">
            <a:avLst/>
          </a:prstGeom>
          <a:solidFill>
            <a:srgbClr val="F7964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p:nvSpPr>
        <p:spPr>
          <a:xfrm>
            <a:off x="7029450" y="6219825"/>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p:nvSpPr>
        <p:spPr>
          <a:xfrm>
            <a:off x="7624763" y="6219825"/>
            <a:ext cx="360362" cy="360363"/>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p:nvSpPr>
        <p:spPr>
          <a:xfrm>
            <a:off x="8218488" y="6219825"/>
            <a:ext cx="360362" cy="360363"/>
          </a:xfrm>
          <a:prstGeom prst="ellipse">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00" name="Rectangle 4"/>
          <p:cNvSpPr>
            <a:spLocks noGrp="1" noChangeArrowheads="1"/>
          </p:cNvSpPr>
          <p:nvPr>
            <p:ph type="ctrTitle"/>
          </p:nvPr>
        </p:nvSpPr>
        <p:spPr>
          <a:xfrm>
            <a:off x="669925" y="4714875"/>
            <a:ext cx="7908925" cy="1090613"/>
          </a:xfrm>
          <a:solidFill>
            <a:srgbClr val="FFFFFF">
              <a:alpha val="78038"/>
            </a:srgbClr>
          </a:solidFill>
        </p:spPr>
        <p:txBody>
          <a:bodyPr/>
          <a:lstStyle/>
          <a:p>
            <a:pPr eaLnBrk="1" hangingPunct="1"/>
            <a:r>
              <a:rPr lang="en-GB" altLang="en-US" sz="4400" i="1" smtClean="0"/>
              <a:t>Pick your colours here</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Oval 98"/>
          <p:cNvSpPr/>
          <p:nvPr/>
        </p:nvSpPr>
        <p:spPr>
          <a:xfrm>
            <a:off x="8607425" y="149225"/>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p:nvSpPr>
        <p:spPr>
          <a:xfrm>
            <a:off x="8158163" y="104775"/>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p:nvSpPr>
        <p:spPr>
          <a:xfrm>
            <a:off x="7578725" y="104775"/>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p:nvSpPr>
        <p:spPr>
          <a:xfrm>
            <a:off x="7604125" y="5080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p:nvSpPr>
        <p:spPr>
          <a:xfrm>
            <a:off x="7850188" y="866775"/>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p:nvSpPr>
        <p:spPr>
          <a:xfrm>
            <a:off x="8210550" y="12255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p:nvSpPr>
        <p:spPr>
          <a:xfrm>
            <a:off x="8759825" y="12255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p:nvSpPr>
        <p:spPr>
          <a:xfrm>
            <a:off x="8759825" y="6604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p:nvSpPr>
        <p:spPr>
          <a:xfrm>
            <a:off x="8210550" y="5080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p:nvSpPr>
        <p:spPr>
          <a:xfrm>
            <a:off x="6986588" y="63500"/>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p:nvSpPr>
        <p:spPr>
          <a:xfrm>
            <a:off x="7427913" y="1225550"/>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p:nvSpPr>
        <p:spPr>
          <a:xfrm>
            <a:off x="7085013" y="660400"/>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p:nvSpPr>
        <p:spPr>
          <a:xfrm>
            <a:off x="8116888" y="165893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p:nvSpPr>
        <p:spPr>
          <a:xfrm>
            <a:off x="6532563" y="103188"/>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p:nvSpPr>
        <p:spPr>
          <a:xfrm>
            <a:off x="6032500" y="6350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p:nvSpPr>
        <p:spPr>
          <a:xfrm>
            <a:off x="6630988" y="841375"/>
            <a:ext cx="360362"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p:nvSpPr>
        <p:spPr>
          <a:xfrm>
            <a:off x="6140450" y="1046163"/>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p:nvSpPr>
        <p:spPr>
          <a:xfrm>
            <a:off x="7067550" y="1541463"/>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p:nvSpPr>
        <p:spPr>
          <a:xfrm>
            <a:off x="6623050" y="1860550"/>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p:nvSpPr>
        <p:spPr>
          <a:xfrm>
            <a:off x="8083550" y="2225675"/>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p:nvSpPr>
        <p:spPr>
          <a:xfrm>
            <a:off x="8083550" y="2714625"/>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p:nvSpPr>
        <p:spPr>
          <a:xfrm>
            <a:off x="8791575" y="2344738"/>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p:nvSpPr>
        <p:spPr>
          <a:xfrm>
            <a:off x="8759825" y="2911475"/>
            <a:ext cx="360363" cy="358775"/>
          </a:xfrm>
          <a:prstGeom prst="ellipse">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p:nvSpPr>
        <p:spPr>
          <a:xfrm>
            <a:off x="8759825" y="1724025"/>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p:nvSpPr>
        <p:spPr>
          <a:xfrm>
            <a:off x="1974850" y="4195763"/>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p:nvSpPr>
        <p:spPr>
          <a:xfrm>
            <a:off x="1957388" y="3703638"/>
            <a:ext cx="360362"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p:nvSpPr>
        <p:spPr>
          <a:xfrm>
            <a:off x="1974850" y="318770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p:nvSpPr>
        <p:spPr>
          <a:xfrm>
            <a:off x="2419350" y="314325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p:nvSpPr>
        <p:spPr>
          <a:xfrm>
            <a:off x="2862263" y="3143250"/>
            <a:ext cx="360362"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p:nvSpPr>
        <p:spPr>
          <a:xfrm>
            <a:off x="3390900" y="3135313"/>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p:nvSpPr>
        <p:spPr>
          <a:xfrm>
            <a:off x="3857625" y="3143250"/>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p:nvSpPr>
        <p:spPr>
          <a:xfrm>
            <a:off x="3857625" y="3703638"/>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p:nvSpPr>
        <p:spPr>
          <a:xfrm>
            <a:off x="3868738" y="4191000"/>
            <a:ext cx="360362"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4" name="Oval 133"/>
          <p:cNvSpPr/>
          <p:nvPr/>
        </p:nvSpPr>
        <p:spPr>
          <a:xfrm>
            <a:off x="2476500" y="4195763"/>
            <a:ext cx="360363" cy="360362"/>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5" name="Oval 134"/>
          <p:cNvSpPr/>
          <p:nvPr/>
        </p:nvSpPr>
        <p:spPr>
          <a:xfrm>
            <a:off x="2919413" y="4195763"/>
            <a:ext cx="360362" cy="360362"/>
          </a:xfrm>
          <a:prstGeom prst="ellipse">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6" name="Oval 135"/>
          <p:cNvSpPr/>
          <p:nvPr/>
        </p:nvSpPr>
        <p:spPr>
          <a:xfrm>
            <a:off x="3448050" y="4187825"/>
            <a:ext cx="360363" cy="360363"/>
          </a:xfrm>
          <a:prstGeom prst="ellipse">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7" name="Oval 136"/>
          <p:cNvSpPr/>
          <p:nvPr/>
        </p:nvSpPr>
        <p:spPr>
          <a:xfrm>
            <a:off x="2892425" y="3741738"/>
            <a:ext cx="360363" cy="360362"/>
          </a:xfrm>
          <a:prstGeom prst="ellipse">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8" name="Oval 137"/>
          <p:cNvSpPr/>
          <p:nvPr/>
        </p:nvSpPr>
        <p:spPr>
          <a:xfrm>
            <a:off x="2116138" y="2776538"/>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9" name="Oval 138"/>
          <p:cNvSpPr/>
          <p:nvPr/>
        </p:nvSpPr>
        <p:spPr>
          <a:xfrm>
            <a:off x="2392363" y="2282825"/>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0" name="Oval 139"/>
          <p:cNvSpPr/>
          <p:nvPr/>
        </p:nvSpPr>
        <p:spPr>
          <a:xfrm>
            <a:off x="2616200" y="1790700"/>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1" name="Oval 140"/>
          <p:cNvSpPr/>
          <p:nvPr/>
        </p:nvSpPr>
        <p:spPr>
          <a:xfrm>
            <a:off x="2878138" y="1274763"/>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2" name="Oval 141"/>
          <p:cNvSpPr/>
          <p:nvPr/>
        </p:nvSpPr>
        <p:spPr>
          <a:xfrm>
            <a:off x="3244850" y="1727200"/>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 name="Oval 142"/>
          <p:cNvSpPr/>
          <p:nvPr/>
        </p:nvSpPr>
        <p:spPr>
          <a:xfrm>
            <a:off x="3390900" y="2265363"/>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4" name="Oval 143"/>
          <p:cNvSpPr/>
          <p:nvPr/>
        </p:nvSpPr>
        <p:spPr>
          <a:xfrm>
            <a:off x="3663950" y="2722563"/>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5" name="Oval 144"/>
          <p:cNvSpPr/>
          <p:nvPr/>
        </p:nvSpPr>
        <p:spPr>
          <a:xfrm>
            <a:off x="2600325" y="2763838"/>
            <a:ext cx="360363"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6" name="Oval 145"/>
          <p:cNvSpPr/>
          <p:nvPr/>
        </p:nvSpPr>
        <p:spPr>
          <a:xfrm>
            <a:off x="3087688" y="2722563"/>
            <a:ext cx="360362" cy="358775"/>
          </a:xfrm>
          <a:prstGeom prst="ellipse">
            <a:avLst/>
          </a:prstGeom>
          <a:solidFill>
            <a:srgbClr val="F57B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7" name="Oval 146"/>
          <p:cNvSpPr/>
          <p:nvPr/>
        </p:nvSpPr>
        <p:spPr>
          <a:xfrm>
            <a:off x="2792413" y="4689475"/>
            <a:ext cx="360362"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8" name="Oval 147"/>
          <p:cNvSpPr/>
          <p:nvPr/>
        </p:nvSpPr>
        <p:spPr>
          <a:xfrm>
            <a:off x="2501900" y="5048250"/>
            <a:ext cx="360363"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9" name="Oval 148"/>
          <p:cNvSpPr/>
          <p:nvPr/>
        </p:nvSpPr>
        <p:spPr>
          <a:xfrm>
            <a:off x="2239963" y="5411788"/>
            <a:ext cx="360362"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0" name="Oval 149"/>
          <p:cNvSpPr/>
          <p:nvPr/>
        </p:nvSpPr>
        <p:spPr>
          <a:xfrm>
            <a:off x="2255838" y="5781675"/>
            <a:ext cx="360362"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1" name="Oval 150"/>
          <p:cNvSpPr/>
          <p:nvPr/>
        </p:nvSpPr>
        <p:spPr>
          <a:xfrm>
            <a:off x="2882900" y="5145088"/>
            <a:ext cx="360363"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2" name="Oval 151"/>
          <p:cNvSpPr/>
          <p:nvPr/>
        </p:nvSpPr>
        <p:spPr>
          <a:xfrm>
            <a:off x="2620963" y="5508625"/>
            <a:ext cx="360362"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 name="Oval 152"/>
          <p:cNvSpPr/>
          <p:nvPr/>
        </p:nvSpPr>
        <p:spPr>
          <a:xfrm>
            <a:off x="2636838" y="5878513"/>
            <a:ext cx="360362" cy="358775"/>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10243"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10244" name="Text Box 4"/>
          <p:cNvSpPr txBox="1">
            <a:spLocks noChangeArrowheads="1"/>
          </p:cNvSpPr>
          <p:nvPr/>
        </p:nvSpPr>
        <p:spPr bwMode="auto">
          <a:xfrm>
            <a:off x="4079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10245" name="Text Box 5"/>
          <p:cNvSpPr txBox="1">
            <a:spLocks noChangeArrowheads="1"/>
          </p:cNvSpPr>
          <p:nvPr/>
        </p:nvSpPr>
        <p:spPr bwMode="auto">
          <a:xfrm>
            <a:off x="4079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10246" name="Text Box 6"/>
          <p:cNvSpPr txBox="1">
            <a:spLocks noChangeArrowheads="1"/>
          </p:cNvSpPr>
          <p:nvPr/>
        </p:nvSpPr>
        <p:spPr bwMode="auto">
          <a:xfrm>
            <a:off x="375285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10247" name="Text Box 7"/>
          <p:cNvSpPr txBox="1">
            <a:spLocks noChangeArrowheads="1"/>
          </p:cNvSpPr>
          <p:nvPr/>
        </p:nvSpPr>
        <p:spPr bwMode="auto">
          <a:xfrm>
            <a:off x="3000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10248" name="Text Box 8"/>
          <p:cNvSpPr txBox="1">
            <a:spLocks noChangeArrowheads="1"/>
          </p:cNvSpPr>
          <p:nvPr/>
        </p:nvSpPr>
        <p:spPr bwMode="auto">
          <a:xfrm>
            <a:off x="40798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D90E09"/>
      </a:hlink>
      <a:folHlink>
        <a:srgbClr val="F62B2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175</Words>
  <Application>Microsoft Office PowerPoint</Application>
  <PresentationFormat>On-screen Show (4:3)</PresentationFormat>
  <Paragraphs>19</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Dot Art</vt:lpstr>
      <vt:lpstr>Create your own masterpieces</vt:lpstr>
      <vt:lpstr>Pick your colours here</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58</cp:revision>
  <dcterms:created xsi:type="dcterms:W3CDTF">2005-03-15T10:04:38Z</dcterms:created>
  <dcterms:modified xsi:type="dcterms:W3CDTF">2015-02-22T11:15:48Z</dcterms:modified>
</cp:coreProperties>
</file>