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87" r:id="rId2"/>
    <p:sldId id="289" r:id="rId3"/>
    <p:sldId id="285" r:id="rId4"/>
    <p:sldId id="288" r:id="rId5"/>
    <p:sldId id="286" r:id="rId6"/>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001">
          <p15:clr>
            <a:srgbClr val="A4A3A4"/>
          </p15:clr>
        </p15:guide>
        <p15:guide id="2" orient="horz" pos="935">
          <p15:clr>
            <a:srgbClr val="A4A3A4"/>
          </p15:clr>
        </p15:guide>
        <p15:guide id="3" orient="horz" pos="164">
          <p15:clr>
            <a:srgbClr val="A4A3A4"/>
          </p15:clr>
        </p15:guide>
        <p15:guide id="4" orient="horz" pos="3884">
          <p15:clr>
            <a:srgbClr val="A4A3A4"/>
          </p15:clr>
        </p15:guide>
        <p15:guide id="5" orient="horz" pos="1207">
          <p15:clr>
            <a:srgbClr val="A4A3A4"/>
          </p15:clr>
        </p15:guide>
        <p15:guide id="6" pos="476">
          <p15:clr>
            <a:srgbClr val="A4A3A4"/>
          </p15:clr>
        </p15:guide>
        <p15:guide id="7" pos="551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57B17"/>
    <a:srgbClr val="D1DEEB"/>
    <a:srgbClr val="7FD7FC"/>
    <a:srgbClr val="FFFF66"/>
    <a:srgbClr val="FFC993"/>
    <a:srgbClr val="FFD7AF"/>
    <a:srgbClr val="748ED6"/>
    <a:srgbClr val="1944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368" autoAdjust="0"/>
    <p:restoredTop sz="98098" autoAdjust="0"/>
  </p:normalViewPr>
  <p:slideViewPr>
    <p:cSldViewPr snapToGrid="0" snapToObjects="1">
      <p:cViewPr>
        <p:scale>
          <a:sx n="50" d="100"/>
          <a:sy n="50" d="100"/>
        </p:scale>
        <p:origin x="-1812" y="-1242"/>
      </p:cViewPr>
      <p:guideLst>
        <p:guide orient="horz" pos="2001"/>
        <p:guide orient="horz" pos="935"/>
        <p:guide orient="horz" pos="164"/>
        <p:guide orient="horz" pos="3884"/>
        <p:guide orient="horz" pos="1207"/>
        <p:guide pos="476"/>
        <p:guide pos="5511"/>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83" d="100"/>
          <a:sy n="83" d="100"/>
        </p:scale>
        <p:origin x="-1440" y="-90"/>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cs typeface="Arial" charset="0"/>
              </a:defRPr>
            </a:lvl1pPr>
          </a:lstStyle>
          <a:p>
            <a:pPr>
              <a:defRPr/>
            </a:pPr>
            <a:endParaRPr lang="en-GB"/>
          </a:p>
        </p:txBody>
      </p:sp>
      <p:sp>
        <p:nvSpPr>
          <p:cNvPr id="3993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cs typeface="Arial" charset="0"/>
              </a:defRPr>
            </a:lvl1pPr>
          </a:lstStyle>
          <a:p>
            <a:pPr>
              <a:defRPr/>
            </a:pPr>
            <a:endParaRPr lang="en-GB"/>
          </a:p>
        </p:txBody>
      </p:sp>
      <p:sp>
        <p:nvSpPr>
          <p:cNvPr id="3994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cs typeface="Arial" charset="0"/>
              </a:defRPr>
            </a:lvl1pPr>
          </a:lstStyle>
          <a:p>
            <a:pPr>
              <a:defRPr/>
            </a:pPr>
            <a:endParaRPr lang="en-GB"/>
          </a:p>
        </p:txBody>
      </p:sp>
      <p:sp>
        <p:nvSpPr>
          <p:cNvPr id="3994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67F691A2-14C8-4603-8532-4645D22FD01D}" type="slidenum">
              <a:rPr lang="en-GB" altLang="en-US"/>
              <a:pPr>
                <a:defRPr/>
              </a:pPr>
              <a:t>‹#›</a:t>
            </a:fld>
            <a:endParaRPr lang="en-GB" altLang="en-US"/>
          </a:p>
        </p:txBody>
      </p:sp>
    </p:spTree>
    <p:extLst>
      <p:ext uri="{BB962C8B-B14F-4D97-AF65-F5344CB8AC3E}">
        <p14:creationId xmlns:p14="http://schemas.microsoft.com/office/powerpoint/2010/main" val="8898656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cs typeface="Arial" charset="0"/>
              </a:defRPr>
            </a:lvl1pPr>
          </a:lstStyle>
          <a:p>
            <a:pPr>
              <a:defRPr/>
            </a:pPr>
            <a:endParaRPr lang="en-GB"/>
          </a:p>
        </p:txBody>
      </p:sp>
      <p:sp>
        <p:nvSpPr>
          <p:cNvPr id="4301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cs typeface="Arial" charset="0"/>
              </a:defRPr>
            </a:lvl1pPr>
          </a:lstStyle>
          <a:p>
            <a:pPr>
              <a:defRPr/>
            </a:pPr>
            <a:endParaRPr lang="en-GB"/>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301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4301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cs typeface="Arial" charset="0"/>
              </a:defRPr>
            </a:lvl1pPr>
          </a:lstStyle>
          <a:p>
            <a:pPr>
              <a:defRPr/>
            </a:pPr>
            <a:endParaRPr lang="en-GB"/>
          </a:p>
        </p:txBody>
      </p:sp>
      <p:sp>
        <p:nvSpPr>
          <p:cNvPr id="4301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D2E0927F-ACF8-42B1-B918-977B7794D01B}" type="slidenum">
              <a:rPr lang="en-GB" altLang="en-US"/>
              <a:pPr>
                <a:defRPr/>
              </a:pPr>
              <a:t>‹#›</a:t>
            </a:fld>
            <a:endParaRPr lang="en-GB" altLang="en-US"/>
          </a:p>
        </p:txBody>
      </p:sp>
    </p:spTree>
    <p:extLst>
      <p:ext uri="{BB962C8B-B14F-4D97-AF65-F5344CB8AC3E}">
        <p14:creationId xmlns:p14="http://schemas.microsoft.com/office/powerpoint/2010/main" val="405986864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7CCBFC67-D873-4572-A8C1-142353C88348}" type="slidenum">
              <a:rPr lang="en-GB" altLang="en-US"/>
              <a:pPr>
                <a:spcBef>
                  <a:spcPct val="0"/>
                </a:spcBef>
              </a:pPr>
              <a:t>3</a:t>
            </a:fld>
            <a:endParaRPr lang="en-GB"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48138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A45E760C-2825-44EB-9CEB-C0230BA8C9FD}" type="slidenum">
              <a:rPr lang="en-GB" altLang="en-US"/>
              <a:pPr>
                <a:spcBef>
                  <a:spcPct val="0"/>
                </a:spcBef>
              </a:pPr>
              <a:t>5</a:t>
            </a:fld>
            <a:endParaRPr lang="en-GB" altLang="en-US"/>
          </a:p>
        </p:txBody>
      </p:sp>
      <p:sp>
        <p:nvSpPr>
          <p:cNvPr id="11267" name="Rectangle 2"/>
          <p:cNvSpPr>
            <a:spLocks noRo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552108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103" name="Rectangle 7"/>
          <p:cNvSpPr>
            <a:spLocks noGrp="1" noChangeArrowheads="1"/>
          </p:cNvSpPr>
          <p:nvPr>
            <p:ph type="subTitle" idx="1"/>
          </p:nvPr>
        </p:nvSpPr>
        <p:spPr>
          <a:xfrm>
            <a:off x="1173163" y="4187825"/>
            <a:ext cx="6716712" cy="842963"/>
          </a:xfrm>
          <a:solidFill>
            <a:srgbClr val="FFFFFF">
              <a:alpha val="78000"/>
            </a:srgbClr>
          </a:solidFill>
        </p:spPr>
        <p:txBody>
          <a:bodyPr/>
          <a:lstStyle>
            <a:lvl1pPr marL="0" indent="0" algn="ctr">
              <a:buFontTx/>
              <a:buNone/>
              <a:defRPr/>
            </a:lvl1pPr>
          </a:lstStyle>
          <a:p>
            <a:pPr lvl="0"/>
            <a:r>
              <a:rPr lang="en-GB" noProof="0" smtClean="0"/>
              <a:t>Click to edit Master subtitle style</a:t>
            </a:r>
          </a:p>
        </p:txBody>
      </p:sp>
      <p:sp>
        <p:nvSpPr>
          <p:cNvPr id="4102" name="Rectangle 6"/>
          <p:cNvSpPr>
            <a:spLocks noGrp="1" noChangeArrowheads="1"/>
          </p:cNvSpPr>
          <p:nvPr>
            <p:ph type="ctrTitle"/>
          </p:nvPr>
        </p:nvSpPr>
        <p:spPr>
          <a:xfrm>
            <a:off x="1173163" y="1611313"/>
            <a:ext cx="6716712" cy="1951037"/>
          </a:xfrm>
          <a:solidFill>
            <a:srgbClr val="FFFFFF">
              <a:alpha val="78000"/>
            </a:srgbClr>
          </a:solidFill>
        </p:spPr>
        <p:txBody>
          <a:bodyPr/>
          <a:lstStyle>
            <a:lvl1pPr>
              <a:defRPr sz="4800"/>
            </a:lvl1pPr>
          </a:lstStyle>
          <a:p>
            <a:pPr lvl="0"/>
            <a:r>
              <a:rPr lang="en-GB" noProof="0" smtClean="0"/>
              <a:t>Click to edit Master title style</a:t>
            </a:r>
          </a:p>
        </p:txBody>
      </p:sp>
      <p:sp>
        <p:nvSpPr>
          <p:cNvPr id="4" name="Rectangle 11"/>
          <p:cNvSpPr>
            <a:spLocks noGrp="1" noChangeArrowheads="1"/>
          </p:cNvSpPr>
          <p:nvPr>
            <p:ph type="dt" sz="half" idx="10"/>
          </p:nvPr>
        </p:nvSpPr>
        <p:spPr bwMode="auto">
          <a:xfrm>
            <a:off x="457200" y="6605588"/>
            <a:ext cx="2133600" cy="2794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Arial" charset="0"/>
                <a:cs typeface="Arial" charset="0"/>
              </a:defRPr>
            </a:lvl1pPr>
          </a:lstStyle>
          <a:p>
            <a:pPr>
              <a:defRPr/>
            </a:pPr>
            <a:endParaRPr lang="en-GB"/>
          </a:p>
        </p:txBody>
      </p:sp>
      <p:sp>
        <p:nvSpPr>
          <p:cNvPr id="5" name="Rectangle 12"/>
          <p:cNvSpPr>
            <a:spLocks noGrp="1" noChangeArrowheads="1"/>
          </p:cNvSpPr>
          <p:nvPr>
            <p:ph type="ftr" sz="quarter" idx="11"/>
          </p:nvPr>
        </p:nvSpPr>
        <p:spPr bwMode="auto">
          <a:xfrm>
            <a:off x="3124200" y="6605588"/>
            <a:ext cx="2895600" cy="2794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Arial" charset="0"/>
                <a:cs typeface="Arial" charset="0"/>
              </a:defRPr>
            </a:lvl1pPr>
          </a:lstStyle>
          <a:p>
            <a:pPr>
              <a:defRPr/>
            </a:pPr>
            <a:endParaRPr lang="en-GB"/>
          </a:p>
        </p:txBody>
      </p:sp>
      <p:sp>
        <p:nvSpPr>
          <p:cNvPr id="6" name="Rectangle 13"/>
          <p:cNvSpPr>
            <a:spLocks noGrp="1" noChangeArrowheads="1"/>
          </p:cNvSpPr>
          <p:nvPr>
            <p:ph type="sldNum" sz="quarter" idx="12"/>
          </p:nvPr>
        </p:nvSpPr>
        <p:spPr bwMode="auto">
          <a:xfrm>
            <a:off x="6553200" y="6605588"/>
            <a:ext cx="2133600" cy="2794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DCE2DC02-1918-4C2F-8DE2-8AEF1416D053}" type="slidenum">
              <a:rPr lang="en-GB" altLang="en-US"/>
              <a:pPr>
                <a:defRPr/>
              </a:pPr>
              <a:t>‹#›</a:t>
            </a:fld>
            <a:endParaRPr lang="en-GB" altLang="en-US"/>
          </a:p>
        </p:txBody>
      </p:sp>
    </p:spTree>
    <p:extLst>
      <p:ext uri="{BB962C8B-B14F-4D97-AF65-F5344CB8AC3E}">
        <p14:creationId xmlns:p14="http://schemas.microsoft.com/office/powerpoint/2010/main" val="487555867"/>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026872359"/>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672138" y="260350"/>
            <a:ext cx="1738312" cy="608488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60350"/>
            <a:ext cx="5062538" cy="60848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021792348"/>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60350"/>
            <a:ext cx="6953250" cy="1223963"/>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741488"/>
            <a:ext cx="6953250" cy="4603750"/>
          </a:xfrm>
        </p:spPr>
        <p:txBody>
          <a:bodyPr/>
          <a:lstStyle/>
          <a:p>
            <a:pPr lvl="0"/>
            <a:endParaRPr lang="en-GB" noProof="0" smtClean="0"/>
          </a:p>
        </p:txBody>
      </p:sp>
    </p:spTree>
    <p:extLst>
      <p:ext uri="{BB962C8B-B14F-4D97-AF65-F5344CB8AC3E}">
        <p14:creationId xmlns:p14="http://schemas.microsoft.com/office/powerpoint/2010/main" val="2156667588"/>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0350"/>
            <a:ext cx="6953250" cy="1223963"/>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741488"/>
            <a:ext cx="3400425" cy="46037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010025" y="1741488"/>
            <a:ext cx="3400425" cy="46037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759350243"/>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769202565"/>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602242923"/>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741488"/>
            <a:ext cx="3400425" cy="46037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010025" y="1741488"/>
            <a:ext cx="3400425" cy="46037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460843712"/>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266341611"/>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3724997984"/>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48232928"/>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787663709"/>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006391875"/>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Oval 4"/>
          <p:cNvSpPr/>
          <p:nvPr userDrawn="1"/>
        </p:nvSpPr>
        <p:spPr>
          <a:xfrm>
            <a:off x="6821488" y="207963"/>
            <a:ext cx="360362" cy="358775"/>
          </a:xfrm>
          <a:prstGeom prst="ellipse">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solidFill>
                <a:schemeClr val="bg1"/>
              </a:solidFill>
            </a:endParaRPr>
          </a:p>
          <a:p>
            <a:pPr algn="ctr" eaLnBrk="1" fontAlgn="auto" hangingPunct="1">
              <a:spcBef>
                <a:spcPts val="0"/>
              </a:spcBef>
              <a:spcAft>
                <a:spcPts val="0"/>
              </a:spcAft>
              <a:defRPr/>
            </a:pPr>
            <a:r>
              <a:rPr lang="en-US" dirty="0">
                <a:solidFill>
                  <a:schemeClr val="bg1"/>
                </a:solidFill>
              </a:rPr>
              <a:t/>
            </a:r>
          </a:p>
        </p:txBody>
      </p:sp>
      <p:sp>
        <p:nvSpPr>
          <p:cNvPr id="6" name="Oval 5"/>
          <p:cNvSpPr/>
          <p:nvPr userDrawn="1"/>
        </p:nvSpPr>
        <p:spPr>
          <a:xfrm>
            <a:off x="8010525" y="207963"/>
            <a:ext cx="360363" cy="358775"/>
          </a:xfrm>
          <a:prstGeom prst="ellipse">
            <a:avLst/>
          </a:prstGeom>
          <a:solidFill>
            <a:srgbClr val="FF008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 name="Oval 6"/>
          <p:cNvSpPr/>
          <p:nvPr userDrawn="1"/>
        </p:nvSpPr>
        <p:spPr>
          <a:xfrm>
            <a:off x="8604250" y="207963"/>
            <a:ext cx="360363" cy="358775"/>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 name="Oval 7"/>
          <p:cNvSpPr/>
          <p:nvPr userDrawn="1"/>
        </p:nvSpPr>
        <p:spPr>
          <a:xfrm rot="5400000">
            <a:off x="6822281" y="800895"/>
            <a:ext cx="358775" cy="360362"/>
          </a:xfrm>
          <a:prstGeom prst="ellipse">
            <a:avLst/>
          </a:prstGeom>
          <a:solidFill>
            <a:srgbClr val="0080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 name="Oval 8"/>
          <p:cNvSpPr/>
          <p:nvPr userDrawn="1"/>
        </p:nvSpPr>
        <p:spPr>
          <a:xfrm rot="5400000">
            <a:off x="6820694" y="1396207"/>
            <a:ext cx="361950" cy="360362"/>
          </a:xfrm>
          <a:prstGeom prst="ellipse">
            <a:avLst/>
          </a:prstGeom>
          <a:solidFill>
            <a:srgbClr val="F7964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 name="Oval 9"/>
          <p:cNvSpPr/>
          <p:nvPr userDrawn="1"/>
        </p:nvSpPr>
        <p:spPr>
          <a:xfrm rot="5400000">
            <a:off x="6822281" y="1991520"/>
            <a:ext cx="358775" cy="360362"/>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 name="Oval 10"/>
          <p:cNvSpPr/>
          <p:nvPr userDrawn="1"/>
        </p:nvSpPr>
        <p:spPr>
          <a:xfrm rot="5400000">
            <a:off x="6822281" y="2585245"/>
            <a:ext cx="358775" cy="360362"/>
          </a:xfrm>
          <a:prstGeom prst="ellipse">
            <a:avLst/>
          </a:prstGeom>
          <a:solidFill>
            <a:srgbClr val="C6D9F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Oval 11"/>
          <p:cNvSpPr/>
          <p:nvPr userDrawn="1"/>
        </p:nvSpPr>
        <p:spPr>
          <a:xfrm rot="5400000">
            <a:off x="6822281" y="3178970"/>
            <a:ext cx="358775" cy="360362"/>
          </a:xfrm>
          <a:prstGeom prst="ellipse">
            <a:avLst/>
          </a:prstGeom>
          <a:solidFill>
            <a:srgbClr val="FCD5B5"/>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 name="Oval 12"/>
          <p:cNvSpPr/>
          <p:nvPr userDrawn="1"/>
        </p:nvSpPr>
        <p:spPr>
          <a:xfrm rot="5400000">
            <a:off x="6820694" y="3774282"/>
            <a:ext cx="361950" cy="360362"/>
          </a:xfrm>
          <a:prstGeom prst="ellipse">
            <a:avLst/>
          </a:prstGeom>
          <a:solidFill>
            <a:srgbClr val="FF008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Oval 13"/>
          <p:cNvSpPr/>
          <p:nvPr userDrawn="1"/>
        </p:nvSpPr>
        <p:spPr>
          <a:xfrm rot="5400000">
            <a:off x="6822281" y="4369595"/>
            <a:ext cx="358775" cy="360362"/>
          </a:xfrm>
          <a:prstGeom prst="ellipse">
            <a:avLst/>
          </a:prstGeom>
          <a:solidFill>
            <a:srgbClr val="0080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Oval 14"/>
          <p:cNvSpPr/>
          <p:nvPr userDrawn="1"/>
        </p:nvSpPr>
        <p:spPr>
          <a:xfrm rot="5400000">
            <a:off x="6822281" y="5557045"/>
            <a:ext cx="358775" cy="360362"/>
          </a:xfrm>
          <a:prstGeom prst="ellipse">
            <a:avLst/>
          </a:prstGeom>
          <a:solidFill>
            <a:srgbClr val="F7964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Oval 15"/>
          <p:cNvSpPr/>
          <p:nvPr userDrawn="1"/>
        </p:nvSpPr>
        <p:spPr>
          <a:xfrm rot="5400000">
            <a:off x="6820694" y="6152357"/>
            <a:ext cx="361950" cy="360362"/>
          </a:xfrm>
          <a:prstGeom prst="ellipse">
            <a:avLst/>
          </a:prstGeom>
          <a:solidFill>
            <a:srgbClr val="C6D9F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7" name="Oval 16"/>
          <p:cNvSpPr/>
          <p:nvPr userDrawn="1"/>
        </p:nvSpPr>
        <p:spPr>
          <a:xfrm>
            <a:off x="8010525" y="801688"/>
            <a:ext cx="360363" cy="358775"/>
          </a:xfrm>
          <a:prstGeom prst="ellipse">
            <a:avLst/>
          </a:prstGeom>
          <a:solidFill>
            <a:srgbClr val="4BACC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8" name="Oval 17"/>
          <p:cNvSpPr/>
          <p:nvPr userDrawn="1"/>
        </p:nvSpPr>
        <p:spPr>
          <a:xfrm>
            <a:off x="8604250" y="801688"/>
            <a:ext cx="360363" cy="358775"/>
          </a:xfrm>
          <a:prstGeom prst="ellipse">
            <a:avLst/>
          </a:prstGeom>
          <a:solidFill>
            <a:srgbClr val="E6B9B8"/>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9" name="Oval 18"/>
          <p:cNvSpPr/>
          <p:nvPr userDrawn="1"/>
        </p:nvSpPr>
        <p:spPr>
          <a:xfrm>
            <a:off x="8010525" y="1395413"/>
            <a:ext cx="360363" cy="361950"/>
          </a:xfrm>
          <a:prstGeom prst="ellipse">
            <a:avLst/>
          </a:prstGeom>
          <a:solidFill>
            <a:srgbClr val="993ECD"/>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0" name="Oval 19"/>
          <p:cNvSpPr/>
          <p:nvPr userDrawn="1"/>
        </p:nvSpPr>
        <p:spPr>
          <a:xfrm>
            <a:off x="8604250" y="1395413"/>
            <a:ext cx="360363" cy="361950"/>
          </a:xfrm>
          <a:prstGeom prst="ellipse">
            <a:avLst/>
          </a:prstGeom>
          <a:solidFill>
            <a:srgbClr val="2C1FD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1" name="Oval 20"/>
          <p:cNvSpPr/>
          <p:nvPr userDrawn="1"/>
        </p:nvSpPr>
        <p:spPr>
          <a:xfrm>
            <a:off x="8010525" y="1992313"/>
            <a:ext cx="360363" cy="358775"/>
          </a:xfrm>
          <a:prstGeom prst="ellipse">
            <a:avLst/>
          </a:prstGeom>
          <a:solidFill>
            <a:srgbClr val="FF00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2" name="Oval 21"/>
          <p:cNvSpPr/>
          <p:nvPr userDrawn="1"/>
        </p:nvSpPr>
        <p:spPr>
          <a:xfrm>
            <a:off x="8604250" y="1992313"/>
            <a:ext cx="360363" cy="358775"/>
          </a:xfrm>
          <a:prstGeom prst="ellipse">
            <a:avLst/>
          </a:prstGeom>
          <a:solidFill>
            <a:schemeClr val="accent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3" name="Oval 22"/>
          <p:cNvSpPr/>
          <p:nvPr userDrawn="1"/>
        </p:nvSpPr>
        <p:spPr>
          <a:xfrm>
            <a:off x="8010525" y="2586038"/>
            <a:ext cx="360363" cy="358775"/>
          </a:xfrm>
          <a:prstGeom prst="ellipse">
            <a:avLst/>
          </a:prstGeom>
          <a:solidFill>
            <a:srgbClr val="4BACC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4" name="Oval 23"/>
          <p:cNvSpPr/>
          <p:nvPr userDrawn="1"/>
        </p:nvSpPr>
        <p:spPr>
          <a:xfrm>
            <a:off x="8604250" y="2586038"/>
            <a:ext cx="360363" cy="358775"/>
          </a:xfrm>
          <a:prstGeom prst="ellipse">
            <a:avLst/>
          </a:prstGeom>
          <a:solidFill>
            <a:srgbClr val="FFFF6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5" name="Oval 24"/>
          <p:cNvSpPr/>
          <p:nvPr userDrawn="1"/>
        </p:nvSpPr>
        <p:spPr>
          <a:xfrm>
            <a:off x="8010525" y="3179763"/>
            <a:ext cx="360363" cy="358775"/>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6" name="Oval 25"/>
          <p:cNvSpPr/>
          <p:nvPr userDrawn="1"/>
        </p:nvSpPr>
        <p:spPr>
          <a:xfrm>
            <a:off x="8604250" y="3179763"/>
            <a:ext cx="360363" cy="358775"/>
          </a:xfrm>
          <a:prstGeom prst="ellipse">
            <a:avLst/>
          </a:prstGeom>
          <a:solidFill>
            <a:srgbClr val="C6D9F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7" name="Oval 26"/>
          <p:cNvSpPr/>
          <p:nvPr userDrawn="1"/>
        </p:nvSpPr>
        <p:spPr>
          <a:xfrm>
            <a:off x="8010525" y="3773488"/>
            <a:ext cx="360363" cy="361950"/>
          </a:xfrm>
          <a:prstGeom prst="ellipse">
            <a:avLst/>
          </a:prstGeom>
          <a:solidFill>
            <a:srgbClr val="0080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8" name="Oval 27"/>
          <p:cNvSpPr/>
          <p:nvPr userDrawn="1"/>
        </p:nvSpPr>
        <p:spPr>
          <a:xfrm>
            <a:off x="8604250" y="3773488"/>
            <a:ext cx="360363" cy="361950"/>
          </a:xfrm>
          <a:prstGeom prst="ellipse">
            <a:avLst/>
          </a:prstGeom>
          <a:solidFill>
            <a:srgbClr val="E6B9B8"/>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9" name="Oval 28"/>
          <p:cNvSpPr/>
          <p:nvPr userDrawn="1"/>
        </p:nvSpPr>
        <p:spPr>
          <a:xfrm>
            <a:off x="8010525" y="4370388"/>
            <a:ext cx="360363" cy="358775"/>
          </a:xfrm>
          <a:prstGeom prst="ellipse">
            <a:avLst/>
          </a:prstGeom>
          <a:solidFill>
            <a:srgbClr val="FF008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0" name="Oval 29"/>
          <p:cNvSpPr/>
          <p:nvPr userDrawn="1"/>
        </p:nvSpPr>
        <p:spPr>
          <a:xfrm>
            <a:off x="8604250" y="4370388"/>
            <a:ext cx="360363" cy="358775"/>
          </a:xfrm>
          <a:prstGeom prst="ellipse">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1" name="Oval 30"/>
          <p:cNvSpPr/>
          <p:nvPr userDrawn="1"/>
        </p:nvSpPr>
        <p:spPr>
          <a:xfrm>
            <a:off x="8010525" y="5557838"/>
            <a:ext cx="360363" cy="358775"/>
          </a:xfrm>
          <a:prstGeom prst="ellipse">
            <a:avLst/>
          </a:prstGeom>
          <a:solidFill>
            <a:srgbClr val="FF008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2" name="Oval 31"/>
          <p:cNvSpPr/>
          <p:nvPr userDrawn="1"/>
        </p:nvSpPr>
        <p:spPr>
          <a:xfrm>
            <a:off x="8604250" y="5557838"/>
            <a:ext cx="360363" cy="358775"/>
          </a:xfrm>
          <a:prstGeom prst="ellipse">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3" name="Oval 32"/>
          <p:cNvSpPr/>
          <p:nvPr userDrawn="1"/>
        </p:nvSpPr>
        <p:spPr>
          <a:xfrm>
            <a:off x="8010525" y="6151563"/>
            <a:ext cx="360363" cy="361950"/>
          </a:xfrm>
          <a:prstGeom prst="ellipse">
            <a:avLst/>
          </a:prstGeom>
          <a:solidFill>
            <a:srgbClr val="F7964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4" name="Oval 33"/>
          <p:cNvSpPr/>
          <p:nvPr userDrawn="1"/>
        </p:nvSpPr>
        <p:spPr>
          <a:xfrm>
            <a:off x="8604250" y="6151563"/>
            <a:ext cx="360363" cy="361950"/>
          </a:xfrm>
          <a:prstGeom prst="ellipse">
            <a:avLst/>
          </a:prstGeom>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56" name="Rectangle 2"/>
          <p:cNvSpPr>
            <a:spLocks noGrp="1" noChangeArrowheads="1"/>
          </p:cNvSpPr>
          <p:nvPr>
            <p:ph type="title"/>
          </p:nvPr>
        </p:nvSpPr>
        <p:spPr bwMode="auto">
          <a:xfrm>
            <a:off x="457200" y="260350"/>
            <a:ext cx="6953250" cy="1223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1057" name="Rectangle 3"/>
          <p:cNvSpPr>
            <a:spLocks noGrp="1" noChangeArrowheads="1"/>
          </p:cNvSpPr>
          <p:nvPr>
            <p:ph type="body" idx="1"/>
          </p:nvPr>
        </p:nvSpPr>
        <p:spPr bwMode="auto">
          <a:xfrm>
            <a:off x="457200" y="1741488"/>
            <a:ext cx="6953250" cy="4603750"/>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Tree>
  </p:cSld>
  <p:clrMap bg1="lt1" tx1="dk1" bg2="lt2" tx2="dk2" accent1="accent1" accent2="accent2" accent3="accent3" accent4="accent4" accent5="accent5" accent6="accent6" hlink="hlink" folHlink="folHlink"/>
  <p:sldLayoutIdLst>
    <p:sldLayoutId id="2147483759" r:id="rId1"/>
    <p:sldLayoutId id="2147483747" r:id="rId2"/>
    <p:sldLayoutId id="2147483748" r:id="rId3"/>
    <p:sldLayoutId id="2147483749" r:id="rId4"/>
    <p:sldLayoutId id="2147483750" r:id="rId5"/>
    <p:sldLayoutId id="2147483751" r:id="rId6"/>
    <p:sldLayoutId id="2147483752" r:id="rId7"/>
    <p:sldLayoutId id="2147483753" r:id="rId8"/>
    <p:sldLayoutId id="2147483754" r:id="rId9"/>
    <p:sldLayoutId id="2147483755" r:id="rId10"/>
    <p:sldLayoutId id="2147483756" r:id="rId11"/>
    <p:sldLayoutId id="2147483757" r:id="rId12"/>
    <p:sldLayoutId id="2147483758" r:id="rId13"/>
  </p:sldLayoutIdLst>
  <p:transition>
    <p:wipe dir="r"/>
  </p:transition>
  <p:txStyles>
    <p:titleStyle>
      <a:lvl1pPr algn="ctr" rtl="0" eaLnBrk="0" fontAlgn="base" hangingPunct="0">
        <a:spcBef>
          <a:spcPct val="0"/>
        </a:spcBef>
        <a:spcAft>
          <a:spcPct val="0"/>
        </a:spcAft>
        <a:defRPr sz="4000" b="1">
          <a:solidFill>
            <a:schemeClr val="tx2"/>
          </a:solidFill>
          <a:latin typeface="+mj-lt"/>
          <a:ea typeface="+mj-ea"/>
          <a:cs typeface="+mj-cs"/>
        </a:defRPr>
      </a:lvl1pPr>
      <a:lvl2pPr algn="ctr" rtl="0" eaLnBrk="0" fontAlgn="base" hangingPunct="0">
        <a:spcBef>
          <a:spcPct val="0"/>
        </a:spcBef>
        <a:spcAft>
          <a:spcPct val="0"/>
        </a:spcAft>
        <a:defRPr sz="4000" b="1">
          <a:solidFill>
            <a:schemeClr val="tx2"/>
          </a:solidFill>
          <a:latin typeface="Arial" charset="0"/>
          <a:cs typeface="Arial" charset="0"/>
        </a:defRPr>
      </a:lvl2pPr>
      <a:lvl3pPr algn="ctr" rtl="0" eaLnBrk="0" fontAlgn="base" hangingPunct="0">
        <a:spcBef>
          <a:spcPct val="0"/>
        </a:spcBef>
        <a:spcAft>
          <a:spcPct val="0"/>
        </a:spcAft>
        <a:defRPr sz="4000" b="1">
          <a:solidFill>
            <a:schemeClr val="tx2"/>
          </a:solidFill>
          <a:latin typeface="Arial" charset="0"/>
          <a:cs typeface="Arial" charset="0"/>
        </a:defRPr>
      </a:lvl3pPr>
      <a:lvl4pPr algn="ctr" rtl="0" eaLnBrk="0" fontAlgn="base" hangingPunct="0">
        <a:spcBef>
          <a:spcPct val="0"/>
        </a:spcBef>
        <a:spcAft>
          <a:spcPct val="0"/>
        </a:spcAft>
        <a:defRPr sz="4000" b="1">
          <a:solidFill>
            <a:schemeClr val="tx2"/>
          </a:solidFill>
          <a:latin typeface="Arial" charset="0"/>
          <a:cs typeface="Arial" charset="0"/>
        </a:defRPr>
      </a:lvl4pPr>
      <a:lvl5pPr algn="ctr" rtl="0" eaLnBrk="0" fontAlgn="base" hangingPunct="0">
        <a:spcBef>
          <a:spcPct val="0"/>
        </a:spcBef>
        <a:spcAft>
          <a:spcPct val="0"/>
        </a:spcAft>
        <a:defRPr sz="4000" b="1">
          <a:solidFill>
            <a:schemeClr val="tx2"/>
          </a:solidFill>
          <a:latin typeface="Arial" charset="0"/>
          <a:cs typeface="Arial" charset="0"/>
        </a:defRPr>
      </a:lvl5pPr>
      <a:lvl6pPr marL="457200" algn="ctr" rtl="0" fontAlgn="base">
        <a:spcBef>
          <a:spcPct val="0"/>
        </a:spcBef>
        <a:spcAft>
          <a:spcPct val="0"/>
        </a:spcAft>
        <a:defRPr sz="4000" b="1">
          <a:solidFill>
            <a:schemeClr val="tx2"/>
          </a:solidFill>
          <a:latin typeface="Arial" charset="0"/>
          <a:cs typeface="Arial" charset="0"/>
        </a:defRPr>
      </a:lvl6pPr>
      <a:lvl7pPr marL="914400" algn="ctr" rtl="0" fontAlgn="base">
        <a:spcBef>
          <a:spcPct val="0"/>
        </a:spcBef>
        <a:spcAft>
          <a:spcPct val="0"/>
        </a:spcAft>
        <a:defRPr sz="4000" b="1">
          <a:solidFill>
            <a:schemeClr val="tx2"/>
          </a:solidFill>
          <a:latin typeface="Arial" charset="0"/>
          <a:cs typeface="Arial" charset="0"/>
        </a:defRPr>
      </a:lvl7pPr>
      <a:lvl8pPr marL="1371600" algn="ctr" rtl="0" fontAlgn="base">
        <a:spcBef>
          <a:spcPct val="0"/>
        </a:spcBef>
        <a:spcAft>
          <a:spcPct val="0"/>
        </a:spcAft>
        <a:defRPr sz="4000" b="1">
          <a:solidFill>
            <a:schemeClr val="tx2"/>
          </a:solidFill>
          <a:latin typeface="Arial" charset="0"/>
          <a:cs typeface="Arial" charset="0"/>
        </a:defRPr>
      </a:lvl8pPr>
      <a:lvl9pPr marL="1828800" algn="ctr" rtl="0" fontAlgn="base">
        <a:spcBef>
          <a:spcPct val="0"/>
        </a:spcBef>
        <a:spcAft>
          <a:spcPct val="0"/>
        </a:spcAft>
        <a:defRPr sz="4000" b="1">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b="1">
          <a:solidFill>
            <a:schemeClr val="tx1"/>
          </a:solidFill>
          <a:latin typeface="+mn-lt"/>
          <a:cs typeface="+mn-cs"/>
        </a:defRPr>
      </a:lvl2pPr>
      <a:lvl3pPr marL="1143000" indent="-228600" algn="l" rtl="0" eaLnBrk="0" fontAlgn="base" hangingPunct="0">
        <a:spcBef>
          <a:spcPct val="20000"/>
        </a:spcBef>
        <a:spcAft>
          <a:spcPct val="0"/>
        </a:spcAft>
        <a:buChar char="•"/>
        <a:defRPr sz="2400" b="1">
          <a:solidFill>
            <a:schemeClr val="tx1"/>
          </a:solidFill>
          <a:latin typeface="+mn-lt"/>
          <a:cs typeface="+mn-cs"/>
        </a:defRPr>
      </a:lvl3pPr>
      <a:lvl4pPr marL="1600200" indent="-228600" algn="l" rtl="0" eaLnBrk="0" fontAlgn="base" hangingPunct="0">
        <a:spcBef>
          <a:spcPct val="20000"/>
        </a:spcBef>
        <a:spcAft>
          <a:spcPct val="0"/>
        </a:spcAft>
        <a:buChar char="–"/>
        <a:defRPr sz="2000" b="1">
          <a:solidFill>
            <a:schemeClr val="tx1"/>
          </a:solidFill>
          <a:latin typeface="+mn-lt"/>
          <a:cs typeface="+mn-cs"/>
        </a:defRPr>
      </a:lvl4pPr>
      <a:lvl5pPr marL="2057400" indent="-228600" algn="l" rtl="0" eaLnBrk="0" fontAlgn="base" hangingPunct="0">
        <a:spcBef>
          <a:spcPct val="20000"/>
        </a:spcBef>
        <a:spcAft>
          <a:spcPct val="0"/>
        </a:spcAft>
        <a:buChar char="»"/>
        <a:defRPr sz="2000" b="1">
          <a:solidFill>
            <a:schemeClr val="tx1"/>
          </a:solidFill>
          <a:latin typeface="+mn-lt"/>
          <a:cs typeface="+mn-cs"/>
        </a:defRPr>
      </a:lvl5pPr>
      <a:lvl6pPr marL="2514600" indent="-228600" algn="l" rtl="0" fontAlgn="base">
        <a:spcBef>
          <a:spcPct val="20000"/>
        </a:spcBef>
        <a:spcAft>
          <a:spcPct val="0"/>
        </a:spcAft>
        <a:buChar char="»"/>
        <a:defRPr sz="2000" b="1">
          <a:solidFill>
            <a:schemeClr val="tx1"/>
          </a:solidFill>
          <a:latin typeface="+mn-lt"/>
          <a:cs typeface="+mn-cs"/>
        </a:defRPr>
      </a:lvl6pPr>
      <a:lvl7pPr marL="2971800" indent="-228600" algn="l" rtl="0" fontAlgn="base">
        <a:spcBef>
          <a:spcPct val="20000"/>
        </a:spcBef>
        <a:spcAft>
          <a:spcPct val="0"/>
        </a:spcAft>
        <a:buChar char="»"/>
        <a:defRPr sz="2000" b="1">
          <a:solidFill>
            <a:schemeClr val="tx1"/>
          </a:solidFill>
          <a:latin typeface="+mn-lt"/>
          <a:cs typeface="+mn-cs"/>
        </a:defRPr>
      </a:lvl7pPr>
      <a:lvl8pPr marL="3429000" indent="-228600" algn="l" rtl="0" fontAlgn="base">
        <a:spcBef>
          <a:spcPct val="20000"/>
        </a:spcBef>
        <a:spcAft>
          <a:spcPct val="0"/>
        </a:spcAft>
        <a:buChar char="»"/>
        <a:defRPr sz="2000" b="1">
          <a:solidFill>
            <a:schemeClr val="tx1"/>
          </a:solidFill>
          <a:latin typeface="+mn-lt"/>
          <a:cs typeface="+mn-cs"/>
        </a:defRPr>
      </a:lvl8pPr>
      <a:lvl9pPr marL="3886200" indent="-228600" algn="l" rtl="0" fontAlgn="base">
        <a:spcBef>
          <a:spcPct val="20000"/>
        </a:spcBef>
        <a:spcAft>
          <a:spcPct val="0"/>
        </a:spcAft>
        <a:buChar char="»"/>
        <a:defRPr sz="2000" b="1">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1422400" y="4348163"/>
            <a:ext cx="360363" cy="358775"/>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Oval 4"/>
          <p:cNvSpPr/>
          <p:nvPr/>
        </p:nvSpPr>
        <p:spPr>
          <a:xfrm rot="5400000">
            <a:off x="3087688" y="4332288"/>
            <a:ext cx="358775" cy="358775"/>
          </a:xfrm>
          <a:prstGeom prst="ellipse">
            <a:avLst/>
          </a:prstGeom>
          <a:solidFill>
            <a:srgbClr val="0080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 name="Oval 5"/>
          <p:cNvSpPr/>
          <p:nvPr/>
        </p:nvSpPr>
        <p:spPr>
          <a:xfrm>
            <a:off x="1863725" y="4330700"/>
            <a:ext cx="360363" cy="358775"/>
          </a:xfrm>
          <a:prstGeom prst="ellipse">
            <a:avLst/>
          </a:prstGeom>
          <a:solidFill>
            <a:srgbClr val="F57B1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 name="Oval 6"/>
          <p:cNvSpPr/>
          <p:nvPr/>
        </p:nvSpPr>
        <p:spPr>
          <a:xfrm>
            <a:off x="3887788" y="4433888"/>
            <a:ext cx="360362" cy="360362"/>
          </a:xfrm>
          <a:prstGeom prst="ellipse">
            <a:avLst/>
          </a:prstGeom>
          <a:solidFill>
            <a:srgbClr val="993ECD"/>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 name="Oval 7"/>
          <p:cNvSpPr/>
          <p:nvPr/>
        </p:nvSpPr>
        <p:spPr>
          <a:xfrm>
            <a:off x="2698750" y="4348163"/>
            <a:ext cx="360363" cy="361950"/>
          </a:xfrm>
          <a:prstGeom prst="ellipse">
            <a:avLst/>
          </a:prstGeom>
          <a:solidFill>
            <a:srgbClr val="60C93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 name="Oval 8"/>
          <p:cNvSpPr/>
          <p:nvPr/>
        </p:nvSpPr>
        <p:spPr>
          <a:xfrm>
            <a:off x="3446463" y="4348163"/>
            <a:ext cx="361950" cy="358775"/>
          </a:xfrm>
          <a:prstGeom prst="ellipse">
            <a:avLst/>
          </a:prstGeom>
          <a:solidFill>
            <a:srgbClr val="FF00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 name="Oval 9"/>
          <p:cNvSpPr/>
          <p:nvPr/>
        </p:nvSpPr>
        <p:spPr>
          <a:xfrm>
            <a:off x="2279650" y="4348163"/>
            <a:ext cx="360363" cy="358775"/>
          </a:xfrm>
          <a:prstGeom prst="ellipse">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Oval 11"/>
          <p:cNvSpPr/>
          <p:nvPr/>
        </p:nvSpPr>
        <p:spPr>
          <a:xfrm>
            <a:off x="1536700" y="3524250"/>
            <a:ext cx="360363" cy="360363"/>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 name="Oval 12"/>
          <p:cNvSpPr/>
          <p:nvPr/>
        </p:nvSpPr>
        <p:spPr>
          <a:xfrm>
            <a:off x="1782763" y="2982913"/>
            <a:ext cx="360362" cy="360362"/>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Oval 13"/>
          <p:cNvSpPr/>
          <p:nvPr/>
        </p:nvSpPr>
        <p:spPr>
          <a:xfrm>
            <a:off x="2136775" y="2630488"/>
            <a:ext cx="360363" cy="360362"/>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Oval 14"/>
          <p:cNvSpPr/>
          <p:nvPr/>
        </p:nvSpPr>
        <p:spPr>
          <a:xfrm>
            <a:off x="2519363" y="2309813"/>
            <a:ext cx="360362" cy="360362"/>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Oval 15"/>
          <p:cNvSpPr/>
          <p:nvPr/>
        </p:nvSpPr>
        <p:spPr>
          <a:xfrm>
            <a:off x="2906713" y="2127250"/>
            <a:ext cx="360362" cy="360363"/>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7" name="Oval 16"/>
          <p:cNvSpPr/>
          <p:nvPr/>
        </p:nvSpPr>
        <p:spPr>
          <a:xfrm flipV="1">
            <a:off x="7212013" y="4348163"/>
            <a:ext cx="361950" cy="360362"/>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8" name="Oval 17"/>
          <p:cNvSpPr/>
          <p:nvPr/>
        </p:nvSpPr>
        <p:spPr>
          <a:xfrm rot="16200000" flipV="1">
            <a:off x="5695156" y="4329907"/>
            <a:ext cx="358775" cy="360362"/>
          </a:xfrm>
          <a:prstGeom prst="ellipse">
            <a:avLst/>
          </a:prstGeom>
          <a:solidFill>
            <a:srgbClr val="0080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9" name="Oval 18"/>
          <p:cNvSpPr/>
          <p:nvPr/>
        </p:nvSpPr>
        <p:spPr>
          <a:xfrm flipV="1">
            <a:off x="6845300" y="4332288"/>
            <a:ext cx="360363" cy="358775"/>
          </a:xfrm>
          <a:prstGeom prst="ellipse">
            <a:avLst/>
          </a:prstGeom>
          <a:solidFill>
            <a:srgbClr val="F57B1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0" name="Oval 19"/>
          <p:cNvSpPr/>
          <p:nvPr/>
        </p:nvSpPr>
        <p:spPr>
          <a:xfrm flipV="1">
            <a:off x="4972050" y="4357688"/>
            <a:ext cx="360363" cy="360362"/>
          </a:xfrm>
          <a:prstGeom prst="ellipse">
            <a:avLst/>
          </a:prstGeom>
          <a:solidFill>
            <a:srgbClr val="993ECD"/>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1" name="Oval 20"/>
          <p:cNvSpPr/>
          <p:nvPr/>
        </p:nvSpPr>
        <p:spPr>
          <a:xfrm flipV="1">
            <a:off x="6111875" y="4330700"/>
            <a:ext cx="360363" cy="360363"/>
          </a:xfrm>
          <a:prstGeom prst="ellipse">
            <a:avLst/>
          </a:prstGeom>
          <a:solidFill>
            <a:srgbClr val="60C93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2" name="Oval 21"/>
          <p:cNvSpPr/>
          <p:nvPr/>
        </p:nvSpPr>
        <p:spPr>
          <a:xfrm flipV="1">
            <a:off x="5334000" y="4357688"/>
            <a:ext cx="360363" cy="358775"/>
          </a:xfrm>
          <a:prstGeom prst="ellipse">
            <a:avLst/>
          </a:prstGeom>
          <a:solidFill>
            <a:srgbClr val="FF00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3" name="Oval 22"/>
          <p:cNvSpPr/>
          <p:nvPr/>
        </p:nvSpPr>
        <p:spPr>
          <a:xfrm flipV="1">
            <a:off x="6478588" y="4330700"/>
            <a:ext cx="360362" cy="358775"/>
          </a:xfrm>
          <a:prstGeom prst="ellipse">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4" name="Oval 23"/>
          <p:cNvSpPr/>
          <p:nvPr/>
        </p:nvSpPr>
        <p:spPr>
          <a:xfrm>
            <a:off x="3276600" y="1949450"/>
            <a:ext cx="360363" cy="360363"/>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5" name="Oval 24"/>
          <p:cNvSpPr/>
          <p:nvPr/>
        </p:nvSpPr>
        <p:spPr>
          <a:xfrm>
            <a:off x="1917700" y="3554413"/>
            <a:ext cx="360363" cy="358775"/>
          </a:xfrm>
          <a:prstGeom prst="ellipse">
            <a:avLst/>
          </a:prstGeom>
          <a:solidFill>
            <a:srgbClr val="F57B1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6" name="Oval 25"/>
          <p:cNvSpPr/>
          <p:nvPr/>
        </p:nvSpPr>
        <p:spPr>
          <a:xfrm>
            <a:off x="2224088" y="3078163"/>
            <a:ext cx="360362" cy="358775"/>
          </a:xfrm>
          <a:prstGeom prst="ellipse">
            <a:avLst/>
          </a:prstGeom>
          <a:solidFill>
            <a:srgbClr val="F57B1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7" name="Oval 26"/>
          <p:cNvSpPr/>
          <p:nvPr/>
        </p:nvSpPr>
        <p:spPr>
          <a:xfrm>
            <a:off x="2630488" y="2719388"/>
            <a:ext cx="360362" cy="358775"/>
          </a:xfrm>
          <a:prstGeom prst="ellipse">
            <a:avLst/>
          </a:prstGeom>
          <a:solidFill>
            <a:srgbClr val="F57B1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8" name="Oval 27"/>
          <p:cNvSpPr/>
          <p:nvPr/>
        </p:nvSpPr>
        <p:spPr>
          <a:xfrm>
            <a:off x="2338388" y="3563938"/>
            <a:ext cx="360362" cy="358775"/>
          </a:xfrm>
          <a:prstGeom prst="ellipse">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9" name="Oval 28"/>
          <p:cNvSpPr/>
          <p:nvPr/>
        </p:nvSpPr>
        <p:spPr>
          <a:xfrm>
            <a:off x="3768725" y="1827213"/>
            <a:ext cx="360363" cy="360362"/>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0" name="Oval 29"/>
          <p:cNvSpPr/>
          <p:nvPr/>
        </p:nvSpPr>
        <p:spPr>
          <a:xfrm>
            <a:off x="4167188" y="1784350"/>
            <a:ext cx="360362" cy="360363"/>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1" name="Oval 30"/>
          <p:cNvSpPr/>
          <p:nvPr/>
        </p:nvSpPr>
        <p:spPr>
          <a:xfrm>
            <a:off x="4619625" y="1825625"/>
            <a:ext cx="360363" cy="360363"/>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2" name="Oval 31"/>
          <p:cNvSpPr/>
          <p:nvPr/>
        </p:nvSpPr>
        <p:spPr>
          <a:xfrm>
            <a:off x="5084763" y="1839913"/>
            <a:ext cx="360362" cy="360362"/>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3" name="Oval 32"/>
          <p:cNvSpPr/>
          <p:nvPr/>
        </p:nvSpPr>
        <p:spPr>
          <a:xfrm>
            <a:off x="5472113" y="2008188"/>
            <a:ext cx="360362" cy="360362"/>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4" name="Oval 33"/>
          <p:cNvSpPr/>
          <p:nvPr/>
        </p:nvSpPr>
        <p:spPr>
          <a:xfrm>
            <a:off x="5930900" y="2144713"/>
            <a:ext cx="360363" cy="360362"/>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5" name="Oval 34"/>
          <p:cNvSpPr/>
          <p:nvPr/>
        </p:nvSpPr>
        <p:spPr>
          <a:xfrm>
            <a:off x="6299200" y="2368550"/>
            <a:ext cx="360363" cy="360363"/>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6" name="Oval 35"/>
          <p:cNvSpPr/>
          <p:nvPr/>
        </p:nvSpPr>
        <p:spPr>
          <a:xfrm>
            <a:off x="6659563" y="2670175"/>
            <a:ext cx="360362" cy="360363"/>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7" name="Oval 36"/>
          <p:cNvSpPr/>
          <p:nvPr/>
        </p:nvSpPr>
        <p:spPr>
          <a:xfrm>
            <a:off x="6961188" y="2990850"/>
            <a:ext cx="360362" cy="360363"/>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8" name="Oval 37"/>
          <p:cNvSpPr/>
          <p:nvPr/>
        </p:nvSpPr>
        <p:spPr>
          <a:xfrm>
            <a:off x="7138988" y="3414713"/>
            <a:ext cx="360362" cy="360362"/>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9" name="Oval 38"/>
          <p:cNvSpPr/>
          <p:nvPr/>
        </p:nvSpPr>
        <p:spPr>
          <a:xfrm>
            <a:off x="7281863" y="3879850"/>
            <a:ext cx="360362" cy="360363"/>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1" name="Oval 40"/>
          <p:cNvSpPr/>
          <p:nvPr/>
        </p:nvSpPr>
        <p:spPr>
          <a:xfrm>
            <a:off x="3059113" y="2524125"/>
            <a:ext cx="360362" cy="358775"/>
          </a:xfrm>
          <a:prstGeom prst="ellipse">
            <a:avLst/>
          </a:prstGeom>
          <a:solidFill>
            <a:srgbClr val="F57B1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2" name="Oval 41"/>
          <p:cNvSpPr/>
          <p:nvPr/>
        </p:nvSpPr>
        <p:spPr>
          <a:xfrm>
            <a:off x="3470275" y="2332038"/>
            <a:ext cx="360363" cy="358775"/>
          </a:xfrm>
          <a:prstGeom prst="ellipse">
            <a:avLst/>
          </a:prstGeom>
          <a:solidFill>
            <a:srgbClr val="F57B1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3" name="Oval 42"/>
          <p:cNvSpPr/>
          <p:nvPr/>
        </p:nvSpPr>
        <p:spPr>
          <a:xfrm>
            <a:off x="3948113" y="2271713"/>
            <a:ext cx="360362" cy="358775"/>
          </a:xfrm>
          <a:prstGeom prst="ellipse">
            <a:avLst/>
          </a:prstGeom>
          <a:solidFill>
            <a:srgbClr val="F57B1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4" name="Oval 43"/>
          <p:cNvSpPr/>
          <p:nvPr/>
        </p:nvSpPr>
        <p:spPr>
          <a:xfrm>
            <a:off x="4430713" y="2251075"/>
            <a:ext cx="360362" cy="358775"/>
          </a:xfrm>
          <a:prstGeom prst="ellipse">
            <a:avLst/>
          </a:prstGeom>
          <a:solidFill>
            <a:srgbClr val="F57B1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5" name="Oval 44"/>
          <p:cNvSpPr/>
          <p:nvPr/>
        </p:nvSpPr>
        <p:spPr>
          <a:xfrm>
            <a:off x="4903788" y="2238375"/>
            <a:ext cx="360362" cy="358775"/>
          </a:xfrm>
          <a:prstGeom prst="ellipse">
            <a:avLst/>
          </a:prstGeom>
          <a:solidFill>
            <a:srgbClr val="F57B1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6" name="Oval 45"/>
          <p:cNvSpPr/>
          <p:nvPr/>
        </p:nvSpPr>
        <p:spPr>
          <a:xfrm>
            <a:off x="5338763" y="2406650"/>
            <a:ext cx="360362" cy="358775"/>
          </a:xfrm>
          <a:prstGeom prst="ellipse">
            <a:avLst/>
          </a:prstGeom>
          <a:solidFill>
            <a:srgbClr val="F57B1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7" name="Oval 46"/>
          <p:cNvSpPr/>
          <p:nvPr/>
        </p:nvSpPr>
        <p:spPr>
          <a:xfrm>
            <a:off x="5832475" y="2555875"/>
            <a:ext cx="360363" cy="358775"/>
          </a:xfrm>
          <a:prstGeom prst="ellipse">
            <a:avLst/>
          </a:prstGeom>
          <a:solidFill>
            <a:srgbClr val="F57B1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8" name="Oval 47"/>
          <p:cNvSpPr/>
          <p:nvPr/>
        </p:nvSpPr>
        <p:spPr>
          <a:xfrm>
            <a:off x="6192838" y="2781300"/>
            <a:ext cx="360362" cy="358775"/>
          </a:xfrm>
          <a:prstGeom prst="ellipse">
            <a:avLst/>
          </a:prstGeom>
          <a:solidFill>
            <a:srgbClr val="F57B1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9" name="Oval 48"/>
          <p:cNvSpPr/>
          <p:nvPr/>
        </p:nvSpPr>
        <p:spPr>
          <a:xfrm>
            <a:off x="6489700" y="3109913"/>
            <a:ext cx="360363" cy="358775"/>
          </a:xfrm>
          <a:prstGeom prst="ellipse">
            <a:avLst/>
          </a:prstGeom>
          <a:solidFill>
            <a:srgbClr val="F57B1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0" name="Oval 49"/>
          <p:cNvSpPr/>
          <p:nvPr/>
        </p:nvSpPr>
        <p:spPr>
          <a:xfrm>
            <a:off x="6778625" y="3524250"/>
            <a:ext cx="360363" cy="358775"/>
          </a:xfrm>
          <a:prstGeom prst="ellipse">
            <a:avLst/>
          </a:prstGeom>
          <a:solidFill>
            <a:srgbClr val="F57B1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2" name="Oval 51"/>
          <p:cNvSpPr/>
          <p:nvPr/>
        </p:nvSpPr>
        <p:spPr>
          <a:xfrm>
            <a:off x="2640013" y="3205163"/>
            <a:ext cx="360362" cy="358775"/>
          </a:xfrm>
          <a:prstGeom prst="ellipse">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3" name="Oval 52"/>
          <p:cNvSpPr/>
          <p:nvPr/>
        </p:nvSpPr>
        <p:spPr>
          <a:xfrm>
            <a:off x="3052763" y="2971800"/>
            <a:ext cx="360362" cy="358775"/>
          </a:xfrm>
          <a:prstGeom prst="ellipse">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4" name="Oval 53"/>
          <p:cNvSpPr/>
          <p:nvPr/>
        </p:nvSpPr>
        <p:spPr>
          <a:xfrm>
            <a:off x="3459163" y="2781300"/>
            <a:ext cx="360362" cy="358775"/>
          </a:xfrm>
          <a:prstGeom prst="ellipse">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5" name="Oval 54"/>
          <p:cNvSpPr/>
          <p:nvPr/>
        </p:nvSpPr>
        <p:spPr>
          <a:xfrm>
            <a:off x="3989388" y="2690813"/>
            <a:ext cx="360362" cy="358775"/>
          </a:xfrm>
          <a:prstGeom prst="ellipse">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6" name="Oval 55"/>
          <p:cNvSpPr/>
          <p:nvPr/>
        </p:nvSpPr>
        <p:spPr>
          <a:xfrm>
            <a:off x="4452938" y="2632075"/>
            <a:ext cx="360362" cy="358775"/>
          </a:xfrm>
          <a:prstGeom prst="ellipse">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7" name="Oval 56"/>
          <p:cNvSpPr/>
          <p:nvPr/>
        </p:nvSpPr>
        <p:spPr>
          <a:xfrm>
            <a:off x="4967288" y="2703513"/>
            <a:ext cx="360362" cy="358775"/>
          </a:xfrm>
          <a:prstGeom prst="ellipse">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8" name="Oval 57"/>
          <p:cNvSpPr/>
          <p:nvPr/>
        </p:nvSpPr>
        <p:spPr>
          <a:xfrm>
            <a:off x="5445125" y="2844800"/>
            <a:ext cx="360363" cy="358775"/>
          </a:xfrm>
          <a:prstGeom prst="ellipse">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9" name="Oval 58"/>
          <p:cNvSpPr/>
          <p:nvPr/>
        </p:nvSpPr>
        <p:spPr>
          <a:xfrm>
            <a:off x="5818188" y="3084513"/>
            <a:ext cx="360362" cy="358775"/>
          </a:xfrm>
          <a:prstGeom prst="ellipse">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0" name="Oval 59"/>
          <p:cNvSpPr/>
          <p:nvPr/>
        </p:nvSpPr>
        <p:spPr>
          <a:xfrm>
            <a:off x="6192838" y="3338513"/>
            <a:ext cx="360362" cy="358775"/>
          </a:xfrm>
          <a:prstGeom prst="ellipse">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1" name="Oval 60"/>
          <p:cNvSpPr/>
          <p:nvPr/>
        </p:nvSpPr>
        <p:spPr>
          <a:xfrm>
            <a:off x="6418263" y="3789363"/>
            <a:ext cx="360362" cy="358775"/>
          </a:xfrm>
          <a:prstGeom prst="ellipse">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2" name="Oval 61"/>
          <p:cNvSpPr/>
          <p:nvPr/>
        </p:nvSpPr>
        <p:spPr>
          <a:xfrm>
            <a:off x="2822575" y="3582988"/>
            <a:ext cx="360363" cy="360362"/>
          </a:xfrm>
          <a:prstGeom prst="ellipse">
            <a:avLst/>
          </a:prstGeom>
          <a:solidFill>
            <a:srgbClr val="60C93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3" name="Oval 62"/>
          <p:cNvSpPr/>
          <p:nvPr/>
        </p:nvSpPr>
        <p:spPr>
          <a:xfrm>
            <a:off x="3222625" y="3336925"/>
            <a:ext cx="360363" cy="360363"/>
          </a:xfrm>
          <a:prstGeom prst="ellipse">
            <a:avLst/>
          </a:prstGeom>
          <a:solidFill>
            <a:srgbClr val="60C93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4" name="Oval 63"/>
          <p:cNvSpPr/>
          <p:nvPr/>
        </p:nvSpPr>
        <p:spPr>
          <a:xfrm>
            <a:off x="3587750" y="3194050"/>
            <a:ext cx="360363" cy="360363"/>
          </a:xfrm>
          <a:prstGeom prst="ellipse">
            <a:avLst/>
          </a:prstGeom>
          <a:solidFill>
            <a:srgbClr val="60C93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5" name="Oval 64"/>
          <p:cNvSpPr/>
          <p:nvPr/>
        </p:nvSpPr>
        <p:spPr>
          <a:xfrm>
            <a:off x="3989388" y="3071813"/>
            <a:ext cx="360362" cy="360362"/>
          </a:xfrm>
          <a:prstGeom prst="ellipse">
            <a:avLst/>
          </a:prstGeom>
          <a:solidFill>
            <a:srgbClr val="60C93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6" name="Oval 65"/>
          <p:cNvSpPr/>
          <p:nvPr/>
        </p:nvSpPr>
        <p:spPr>
          <a:xfrm>
            <a:off x="4430713" y="3084513"/>
            <a:ext cx="360362" cy="360362"/>
          </a:xfrm>
          <a:prstGeom prst="ellipse">
            <a:avLst/>
          </a:prstGeom>
          <a:solidFill>
            <a:srgbClr val="60C93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7" name="Oval 66"/>
          <p:cNvSpPr/>
          <p:nvPr/>
        </p:nvSpPr>
        <p:spPr>
          <a:xfrm>
            <a:off x="4967288" y="3109913"/>
            <a:ext cx="360362" cy="360362"/>
          </a:xfrm>
          <a:prstGeom prst="ellipse">
            <a:avLst/>
          </a:prstGeom>
          <a:solidFill>
            <a:srgbClr val="60C93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8" name="Oval 67"/>
          <p:cNvSpPr/>
          <p:nvPr/>
        </p:nvSpPr>
        <p:spPr>
          <a:xfrm>
            <a:off x="5338763" y="3297238"/>
            <a:ext cx="360362" cy="360362"/>
          </a:xfrm>
          <a:prstGeom prst="ellipse">
            <a:avLst/>
          </a:prstGeom>
          <a:solidFill>
            <a:srgbClr val="60C93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9" name="Oval 68"/>
          <p:cNvSpPr/>
          <p:nvPr/>
        </p:nvSpPr>
        <p:spPr>
          <a:xfrm>
            <a:off x="5751513" y="3552825"/>
            <a:ext cx="360362" cy="360363"/>
          </a:xfrm>
          <a:prstGeom prst="ellipse">
            <a:avLst/>
          </a:prstGeom>
          <a:solidFill>
            <a:srgbClr val="60C93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0" name="Oval 69"/>
          <p:cNvSpPr/>
          <p:nvPr/>
        </p:nvSpPr>
        <p:spPr>
          <a:xfrm rot="5400000">
            <a:off x="3393281" y="3653632"/>
            <a:ext cx="358775" cy="360362"/>
          </a:xfrm>
          <a:prstGeom prst="ellipse">
            <a:avLst/>
          </a:prstGeom>
          <a:solidFill>
            <a:srgbClr val="0080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1" name="Oval 70"/>
          <p:cNvSpPr/>
          <p:nvPr/>
        </p:nvSpPr>
        <p:spPr>
          <a:xfrm rot="5400000">
            <a:off x="3831431" y="3467895"/>
            <a:ext cx="358775" cy="360362"/>
          </a:xfrm>
          <a:prstGeom prst="ellipse">
            <a:avLst/>
          </a:prstGeom>
          <a:solidFill>
            <a:srgbClr val="0080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2" name="Oval 71"/>
          <p:cNvSpPr/>
          <p:nvPr/>
        </p:nvSpPr>
        <p:spPr>
          <a:xfrm rot="5400000">
            <a:off x="4318794" y="3425031"/>
            <a:ext cx="358775" cy="360363"/>
          </a:xfrm>
          <a:prstGeom prst="ellipse">
            <a:avLst/>
          </a:prstGeom>
          <a:solidFill>
            <a:srgbClr val="0080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3" name="Oval 72"/>
          <p:cNvSpPr/>
          <p:nvPr/>
        </p:nvSpPr>
        <p:spPr>
          <a:xfrm rot="5400000">
            <a:off x="4788694" y="3429794"/>
            <a:ext cx="358775" cy="360363"/>
          </a:xfrm>
          <a:prstGeom prst="ellipse">
            <a:avLst/>
          </a:prstGeom>
          <a:solidFill>
            <a:srgbClr val="0080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4" name="Oval 73"/>
          <p:cNvSpPr/>
          <p:nvPr/>
        </p:nvSpPr>
        <p:spPr>
          <a:xfrm rot="5400000">
            <a:off x="5264944" y="3647281"/>
            <a:ext cx="358775" cy="360363"/>
          </a:xfrm>
          <a:prstGeom prst="ellipse">
            <a:avLst/>
          </a:prstGeom>
          <a:solidFill>
            <a:srgbClr val="0080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5" name="Oval 74"/>
          <p:cNvSpPr/>
          <p:nvPr/>
        </p:nvSpPr>
        <p:spPr>
          <a:xfrm>
            <a:off x="3706813" y="3925888"/>
            <a:ext cx="360362" cy="358775"/>
          </a:xfrm>
          <a:prstGeom prst="ellipse">
            <a:avLst/>
          </a:prstGeom>
          <a:solidFill>
            <a:srgbClr val="FF00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6" name="Oval 75"/>
          <p:cNvSpPr/>
          <p:nvPr/>
        </p:nvSpPr>
        <p:spPr>
          <a:xfrm>
            <a:off x="4248150" y="3784600"/>
            <a:ext cx="360363" cy="358775"/>
          </a:xfrm>
          <a:prstGeom prst="ellipse">
            <a:avLst/>
          </a:prstGeom>
          <a:solidFill>
            <a:srgbClr val="FF00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7" name="Oval 76"/>
          <p:cNvSpPr/>
          <p:nvPr/>
        </p:nvSpPr>
        <p:spPr>
          <a:xfrm>
            <a:off x="4724400" y="3746500"/>
            <a:ext cx="360363" cy="358775"/>
          </a:xfrm>
          <a:prstGeom prst="ellipse">
            <a:avLst/>
          </a:prstGeom>
          <a:solidFill>
            <a:srgbClr val="FF00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8" name="Oval 77"/>
          <p:cNvSpPr/>
          <p:nvPr/>
        </p:nvSpPr>
        <p:spPr>
          <a:xfrm>
            <a:off x="1450975" y="3902075"/>
            <a:ext cx="360363" cy="360363"/>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9" name="Oval 78"/>
          <p:cNvSpPr/>
          <p:nvPr/>
        </p:nvSpPr>
        <p:spPr>
          <a:xfrm>
            <a:off x="1831975" y="3933825"/>
            <a:ext cx="360363" cy="358775"/>
          </a:xfrm>
          <a:prstGeom prst="ellipse">
            <a:avLst/>
          </a:prstGeom>
          <a:solidFill>
            <a:srgbClr val="F57B1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0" name="Oval 79"/>
          <p:cNvSpPr/>
          <p:nvPr/>
        </p:nvSpPr>
        <p:spPr>
          <a:xfrm>
            <a:off x="2252663" y="3943350"/>
            <a:ext cx="360362" cy="358775"/>
          </a:xfrm>
          <a:prstGeom prst="ellipse">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2" name="Oval 81"/>
          <p:cNvSpPr/>
          <p:nvPr/>
        </p:nvSpPr>
        <p:spPr>
          <a:xfrm>
            <a:off x="6931025" y="3902075"/>
            <a:ext cx="360363" cy="358775"/>
          </a:xfrm>
          <a:prstGeom prst="ellipse">
            <a:avLst/>
          </a:prstGeom>
          <a:solidFill>
            <a:srgbClr val="F57B1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4" name="Oval 83"/>
          <p:cNvSpPr/>
          <p:nvPr/>
        </p:nvSpPr>
        <p:spPr>
          <a:xfrm>
            <a:off x="2644775" y="3902075"/>
            <a:ext cx="360363" cy="360363"/>
          </a:xfrm>
          <a:prstGeom prst="ellipse">
            <a:avLst/>
          </a:prstGeom>
          <a:solidFill>
            <a:srgbClr val="60C93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5" name="Oval 84"/>
          <p:cNvSpPr/>
          <p:nvPr/>
        </p:nvSpPr>
        <p:spPr>
          <a:xfrm>
            <a:off x="6024563" y="3894138"/>
            <a:ext cx="360362" cy="360362"/>
          </a:xfrm>
          <a:prstGeom prst="ellipse">
            <a:avLst/>
          </a:prstGeom>
          <a:solidFill>
            <a:srgbClr val="60C93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6" name="Oval 85"/>
          <p:cNvSpPr/>
          <p:nvPr/>
        </p:nvSpPr>
        <p:spPr>
          <a:xfrm rot="5400000">
            <a:off x="3098006" y="3901282"/>
            <a:ext cx="358775" cy="360362"/>
          </a:xfrm>
          <a:prstGeom prst="ellipse">
            <a:avLst/>
          </a:prstGeom>
          <a:solidFill>
            <a:srgbClr val="0080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7" name="Oval 86"/>
          <p:cNvSpPr/>
          <p:nvPr/>
        </p:nvSpPr>
        <p:spPr>
          <a:xfrm rot="5400000">
            <a:off x="5553869" y="3945731"/>
            <a:ext cx="358775" cy="360363"/>
          </a:xfrm>
          <a:prstGeom prst="ellipse">
            <a:avLst/>
          </a:prstGeom>
          <a:solidFill>
            <a:srgbClr val="0080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9" name="Oval 88"/>
          <p:cNvSpPr/>
          <p:nvPr/>
        </p:nvSpPr>
        <p:spPr>
          <a:xfrm>
            <a:off x="5137150" y="4013200"/>
            <a:ext cx="360363" cy="358775"/>
          </a:xfrm>
          <a:prstGeom prst="ellipse">
            <a:avLst/>
          </a:prstGeom>
          <a:solidFill>
            <a:srgbClr val="FF00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0" name="Oval 89"/>
          <p:cNvSpPr/>
          <p:nvPr/>
        </p:nvSpPr>
        <p:spPr>
          <a:xfrm>
            <a:off x="4191000" y="4167188"/>
            <a:ext cx="360363" cy="360362"/>
          </a:xfrm>
          <a:prstGeom prst="ellipse">
            <a:avLst/>
          </a:prstGeom>
          <a:solidFill>
            <a:srgbClr val="993ECD"/>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1" name="Oval 90"/>
          <p:cNvSpPr/>
          <p:nvPr/>
        </p:nvSpPr>
        <p:spPr>
          <a:xfrm>
            <a:off x="4633913" y="4125913"/>
            <a:ext cx="360362" cy="360362"/>
          </a:xfrm>
          <a:prstGeom prst="ellipse">
            <a:avLst/>
          </a:prstGeom>
          <a:solidFill>
            <a:srgbClr val="993ECD"/>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204" name="Rectangle 4"/>
          <p:cNvSpPr>
            <a:spLocks noGrp="1" noChangeArrowheads="1"/>
          </p:cNvSpPr>
          <p:nvPr>
            <p:ph type="ctrTitle"/>
          </p:nvPr>
        </p:nvSpPr>
        <p:spPr>
          <a:xfrm>
            <a:off x="1281113" y="5099050"/>
            <a:ext cx="6716712" cy="1528763"/>
          </a:xfrm>
          <a:solidFill>
            <a:srgbClr val="FFFFFF">
              <a:alpha val="78038"/>
            </a:srgbClr>
          </a:solidFill>
        </p:spPr>
        <p:txBody>
          <a:bodyPr/>
          <a:lstStyle/>
          <a:p>
            <a:pPr eaLnBrk="1" hangingPunct="1"/>
            <a:r>
              <a:rPr lang="en-GB" altLang="en-US" smtClean="0"/>
              <a:t>Dot Art</a:t>
            </a:r>
          </a:p>
        </p:txBody>
      </p:sp>
    </p:spTree>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2951163" y="3605213"/>
            <a:ext cx="360362" cy="358775"/>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 name="Oval 5"/>
          <p:cNvSpPr/>
          <p:nvPr/>
        </p:nvSpPr>
        <p:spPr>
          <a:xfrm>
            <a:off x="3340100" y="3587750"/>
            <a:ext cx="360363" cy="358775"/>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8" name="Oval 77"/>
          <p:cNvSpPr/>
          <p:nvPr/>
        </p:nvSpPr>
        <p:spPr>
          <a:xfrm>
            <a:off x="2979738" y="3159125"/>
            <a:ext cx="360362" cy="360363"/>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9" name="Oval 78"/>
          <p:cNvSpPr/>
          <p:nvPr/>
        </p:nvSpPr>
        <p:spPr>
          <a:xfrm>
            <a:off x="3354388" y="3190875"/>
            <a:ext cx="360362" cy="358775"/>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8" name="Oval 87"/>
          <p:cNvSpPr/>
          <p:nvPr/>
        </p:nvSpPr>
        <p:spPr>
          <a:xfrm>
            <a:off x="3175000" y="3963988"/>
            <a:ext cx="360363" cy="358775"/>
          </a:xfrm>
          <a:prstGeom prst="ellipse">
            <a:avLst/>
          </a:prstGeom>
          <a:solidFill>
            <a:srgbClr val="FF00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2" name="Oval 91"/>
          <p:cNvSpPr/>
          <p:nvPr/>
        </p:nvSpPr>
        <p:spPr>
          <a:xfrm>
            <a:off x="2759075" y="3963988"/>
            <a:ext cx="360363" cy="358775"/>
          </a:xfrm>
          <a:prstGeom prst="ellipse">
            <a:avLst/>
          </a:prstGeom>
          <a:solidFill>
            <a:srgbClr val="FF00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3" name="Oval 92"/>
          <p:cNvSpPr/>
          <p:nvPr/>
        </p:nvSpPr>
        <p:spPr>
          <a:xfrm>
            <a:off x="2578100" y="3519488"/>
            <a:ext cx="360363" cy="358775"/>
          </a:xfrm>
          <a:prstGeom prst="ellipse">
            <a:avLst/>
          </a:prstGeom>
          <a:solidFill>
            <a:srgbClr val="FF00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4" name="Oval 93"/>
          <p:cNvSpPr/>
          <p:nvPr/>
        </p:nvSpPr>
        <p:spPr>
          <a:xfrm>
            <a:off x="2619375" y="3022600"/>
            <a:ext cx="360363" cy="358775"/>
          </a:xfrm>
          <a:prstGeom prst="ellipse">
            <a:avLst/>
          </a:prstGeom>
          <a:solidFill>
            <a:srgbClr val="FF00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5" name="Oval 94"/>
          <p:cNvSpPr/>
          <p:nvPr/>
        </p:nvSpPr>
        <p:spPr>
          <a:xfrm>
            <a:off x="2994025" y="2778125"/>
            <a:ext cx="360363" cy="358775"/>
          </a:xfrm>
          <a:prstGeom prst="ellipse">
            <a:avLst/>
          </a:prstGeom>
          <a:solidFill>
            <a:srgbClr val="FF00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6" name="Oval 95"/>
          <p:cNvSpPr/>
          <p:nvPr/>
        </p:nvSpPr>
        <p:spPr>
          <a:xfrm>
            <a:off x="3367088" y="2778125"/>
            <a:ext cx="360362" cy="358775"/>
          </a:xfrm>
          <a:prstGeom prst="ellipse">
            <a:avLst/>
          </a:prstGeom>
          <a:solidFill>
            <a:srgbClr val="FF00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7" name="Oval 96"/>
          <p:cNvSpPr/>
          <p:nvPr/>
        </p:nvSpPr>
        <p:spPr>
          <a:xfrm>
            <a:off x="3727450" y="3136900"/>
            <a:ext cx="360363" cy="358775"/>
          </a:xfrm>
          <a:prstGeom prst="ellipse">
            <a:avLst/>
          </a:prstGeom>
          <a:solidFill>
            <a:srgbClr val="FF00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8" name="Oval 97"/>
          <p:cNvSpPr/>
          <p:nvPr/>
        </p:nvSpPr>
        <p:spPr>
          <a:xfrm>
            <a:off x="3700463" y="3519488"/>
            <a:ext cx="360362" cy="358775"/>
          </a:xfrm>
          <a:prstGeom prst="ellipse">
            <a:avLst/>
          </a:prstGeom>
          <a:solidFill>
            <a:srgbClr val="FF00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9" name="Oval 98"/>
          <p:cNvSpPr/>
          <p:nvPr/>
        </p:nvSpPr>
        <p:spPr>
          <a:xfrm>
            <a:off x="3551238" y="3963988"/>
            <a:ext cx="360362" cy="358775"/>
          </a:xfrm>
          <a:prstGeom prst="ellipse">
            <a:avLst/>
          </a:prstGeom>
          <a:solidFill>
            <a:srgbClr val="FF00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2" name="Oval 101"/>
          <p:cNvSpPr/>
          <p:nvPr/>
        </p:nvSpPr>
        <p:spPr>
          <a:xfrm>
            <a:off x="2894013" y="4418013"/>
            <a:ext cx="360362" cy="360362"/>
          </a:xfrm>
          <a:prstGeom prst="ellipse">
            <a:avLst/>
          </a:prstGeom>
          <a:solidFill>
            <a:srgbClr val="60C93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3" name="Oval 102"/>
          <p:cNvSpPr/>
          <p:nvPr/>
        </p:nvSpPr>
        <p:spPr>
          <a:xfrm>
            <a:off x="2862263" y="4826000"/>
            <a:ext cx="360362" cy="360363"/>
          </a:xfrm>
          <a:prstGeom prst="ellipse">
            <a:avLst/>
          </a:prstGeom>
          <a:solidFill>
            <a:srgbClr val="60C93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4" name="Oval 103"/>
          <p:cNvSpPr/>
          <p:nvPr/>
        </p:nvSpPr>
        <p:spPr>
          <a:xfrm>
            <a:off x="2994025" y="5186363"/>
            <a:ext cx="360363" cy="360362"/>
          </a:xfrm>
          <a:prstGeom prst="ellipse">
            <a:avLst/>
          </a:prstGeom>
          <a:solidFill>
            <a:srgbClr val="60C93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5" name="Oval 104"/>
          <p:cNvSpPr/>
          <p:nvPr/>
        </p:nvSpPr>
        <p:spPr>
          <a:xfrm>
            <a:off x="3354388" y="4968875"/>
            <a:ext cx="360362" cy="360363"/>
          </a:xfrm>
          <a:prstGeom prst="ellipse">
            <a:avLst/>
          </a:prstGeom>
          <a:solidFill>
            <a:srgbClr val="60C93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6" name="Oval 105"/>
          <p:cNvSpPr/>
          <p:nvPr/>
        </p:nvSpPr>
        <p:spPr>
          <a:xfrm>
            <a:off x="2535238" y="5149850"/>
            <a:ext cx="360362" cy="360363"/>
          </a:xfrm>
          <a:prstGeom prst="ellipse">
            <a:avLst/>
          </a:prstGeom>
          <a:solidFill>
            <a:srgbClr val="60C93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7" name="Oval 106"/>
          <p:cNvSpPr/>
          <p:nvPr/>
        </p:nvSpPr>
        <p:spPr>
          <a:xfrm>
            <a:off x="4999038" y="2636838"/>
            <a:ext cx="360362" cy="36036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8" name="Oval 107"/>
          <p:cNvSpPr/>
          <p:nvPr/>
        </p:nvSpPr>
        <p:spPr>
          <a:xfrm>
            <a:off x="5156200" y="3063875"/>
            <a:ext cx="360363" cy="360363"/>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9" name="Oval 108"/>
          <p:cNvSpPr/>
          <p:nvPr/>
        </p:nvSpPr>
        <p:spPr>
          <a:xfrm>
            <a:off x="5516563" y="3424238"/>
            <a:ext cx="360362" cy="36036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0" name="Oval 109"/>
          <p:cNvSpPr/>
          <p:nvPr/>
        </p:nvSpPr>
        <p:spPr>
          <a:xfrm>
            <a:off x="5876925" y="2998788"/>
            <a:ext cx="360363" cy="36036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1" name="Oval 110"/>
          <p:cNvSpPr/>
          <p:nvPr/>
        </p:nvSpPr>
        <p:spPr>
          <a:xfrm>
            <a:off x="6054725" y="2505075"/>
            <a:ext cx="360363" cy="360363"/>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2" name="Oval 111"/>
          <p:cNvSpPr/>
          <p:nvPr/>
        </p:nvSpPr>
        <p:spPr>
          <a:xfrm>
            <a:off x="5516563" y="2703513"/>
            <a:ext cx="360362" cy="360362"/>
          </a:xfrm>
          <a:prstGeom prst="ellipse">
            <a:avLst/>
          </a:prstGeom>
          <a:solidFill>
            <a:srgbClr val="F57B1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3" name="Oval 112"/>
          <p:cNvSpPr/>
          <p:nvPr/>
        </p:nvSpPr>
        <p:spPr>
          <a:xfrm>
            <a:off x="5564188" y="3833813"/>
            <a:ext cx="360362" cy="360362"/>
          </a:xfrm>
          <a:prstGeom prst="ellipse">
            <a:avLst/>
          </a:prstGeom>
          <a:solidFill>
            <a:srgbClr val="60C93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4" name="Oval 113"/>
          <p:cNvSpPr/>
          <p:nvPr/>
        </p:nvSpPr>
        <p:spPr>
          <a:xfrm>
            <a:off x="5473700" y="4194175"/>
            <a:ext cx="360363" cy="360363"/>
          </a:xfrm>
          <a:prstGeom prst="ellipse">
            <a:avLst/>
          </a:prstGeom>
          <a:solidFill>
            <a:srgbClr val="60C93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5" name="Oval 114"/>
          <p:cNvSpPr/>
          <p:nvPr/>
        </p:nvSpPr>
        <p:spPr>
          <a:xfrm>
            <a:off x="5416550" y="4554538"/>
            <a:ext cx="360363" cy="360362"/>
          </a:xfrm>
          <a:prstGeom prst="ellipse">
            <a:avLst/>
          </a:prstGeom>
          <a:solidFill>
            <a:srgbClr val="60C93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6" name="Oval 115"/>
          <p:cNvSpPr/>
          <p:nvPr/>
        </p:nvSpPr>
        <p:spPr>
          <a:xfrm>
            <a:off x="5384800" y="4962525"/>
            <a:ext cx="360363" cy="360363"/>
          </a:xfrm>
          <a:prstGeom prst="ellipse">
            <a:avLst/>
          </a:prstGeom>
          <a:solidFill>
            <a:srgbClr val="60C93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7" name="Oval 116"/>
          <p:cNvSpPr/>
          <p:nvPr/>
        </p:nvSpPr>
        <p:spPr>
          <a:xfrm>
            <a:off x="5516563" y="5322888"/>
            <a:ext cx="360362" cy="360362"/>
          </a:xfrm>
          <a:prstGeom prst="ellipse">
            <a:avLst/>
          </a:prstGeom>
          <a:solidFill>
            <a:srgbClr val="60C93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8" name="Oval 117"/>
          <p:cNvSpPr/>
          <p:nvPr/>
        </p:nvSpPr>
        <p:spPr>
          <a:xfrm>
            <a:off x="5876925" y="5105400"/>
            <a:ext cx="360363" cy="360363"/>
          </a:xfrm>
          <a:prstGeom prst="ellipse">
            <a:avLst/>
          </a:prstGeom>
          <a:solidFill>
            <a:srgbClr val="60C93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9" name="Oval 118"/>
          <p:cNvSpPr/>
          <p:nvPr/>
        </p:nvSpPr>
        <p:spPr>
          <a:xfrm>
            <a:off x="5057775" y="5284788"/>
            <a:ext cx="360363" cy="360362"/>
          </a:xfrm>
          <a:prstGeom prst="ellipse">
            <a:avLst/>
          </a:prstGeom>
          <a:solidFill>
            <a:srgbClr val="60C93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0" name="Oval 119"/>
          <p:cNvSpPr/>
          <p:nvPr/>
        </p:nvSpPr>
        <p:spPr>
          <a:xfrm>
            <a:off x="3114675" y="5546725"/>
            <a:ext cx="360363" cy="360363"/>
          </a:xfrm>
          <a:prstGeom prst="ellipse">
            <a:avLst/>
          </a:prstGeom>
          <a:solidFill>
            <a:srgbClr val="60C93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1" name="Oval 120"/>
          <p:cNvSpPr/>
          <p:nvPr/>
        </p:nvSpPr>
        <p:spPr>
          <a:xfrm>
            <a:off x="5595938" y="5710238"/>
            <a:ext cx="360362" cy="360362"/>
          </a:xfrm>
          <a:prstGeom prst="ellipse">
            <a:avLst/>
          </a:prstGeom>
          <a:solidFill>
            <a:srgbClr val="60C93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2" name="Oval 121"/>
          <p:cNvSpPr/>
          <p:nvPr/>
        </p:nvSpPr>
        <p:spPr>
          <a:xfrm>
            <a:off x="161925" y="6346825"/>
            <a:ext cx="360363" cy="360363"/>
          </a:xfrm>
          <a:prstGeom prst="ellipse">
            <a:avLst/>
          </a:prstGeom>
          <a:solidFill>
            <a:srgbClr val="00B05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4" name="Oval 123"/>
          <p:cNvSpPr/>
          <p:nvPr/>
        </p:nvSpPr>
        <p:spPr>
          <a:xfrm>
            <a:off x="360363" y="5986463"/>
            <a:ext cx="360362" cy="360362"/>
          </a:xfrm>
          <a:prstGeom prst="ellipse">
            <a:avLst/>
          </a:prstGeom>
          <a:solidFill>
            <a:srgbClr val="00B05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5" name="Oval 124"/>
          <p:cNvSpPr/>
          <p:nvPr/>
        </p:nvSpPr>
        <p:spPr>
          <a:xfrm>
            <a:off x="674688" y="6346825"/>
            <a:ext cx="360362" cy="360363"/>
          </a:xfrm>
          <a:prstGeom prst="ellipse">
            <a:avLst/>
          </a:prstGeom>
          <a:solidFill>
            <a:srgbClr val="00B05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6" name="Oval 125"/>
          <p:cNvSpPr/>
          <p:nvPr/>
        </p:nvSpPr>
        <p:spPr>
          <a:xfrm>
            <a:off x="1069975" y="6319838"/>
            <a:ext cx="360363" cy="360362"/>
          </a:xfrm>
          <a:prstGeom prst="ellipse">
            <a:avLst/>
          </a:prstGeom>
          <a:solidFill>
            <a:srgbClr val="00B05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7" name="Oval 126"/>
          <p:cNvSpPr/>
          <p:nvPr/>
        </p:nvSpPr>
        <p:spPr>
          <a:xfrm>
            <a:off x="1268413" y="5959475"/>
            <a:ext cx="360362" cy="360363"/>
          </a:xfrm>
          <a:prstGeom prst="ellipse">
            <a:avLst/>
          </a:prstGeom>
          <a:solidFill>
            <a:srgbClr val="00B05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8" name="Oval 127"/>
          <p:cNvSpPr/>
          <p:nvPr/>
        </p:nvSpPr>
        <p:spPr>
          <a:xfrm>
            <a:off x="1582738" y="6319838"/>
            <a:ext cx="360362" cy="360362"/>
          </a:xfrm>
          <a:prstGeom prst="ellipse">
            <a:avLst/>
          </a:prstGeom>
          <a:solidFill>
            <a:srgbClr val="00B05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9" name="Oval 128"/>
          <p:cNvSpPr/>
          <p:nvPr/>
        </p:nvSpPr>
        <p:spPr>
          <a:xfrm>
            <a:off x="1989138" y="6346825"/>
            <a:ext cx="360362" cy="360363"/>
          </a:xfrm>
          <a:prstGeom prst="ellipse">
            <a:avLst/>
          </a:prstGeom>
          <a:solidFill>
            <a:srgbClr val="00B05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0" name="Oval 129"/>
          <p:cNvSpPr/>
          <p:nvPr/>
        </p:nvSpPr>
        <p:spPr>
          <a:xfrm>
            <a:off x="2187575" y="5986463"/>
            <a:ext cx="360363" cy="360362"/>
          </a:xfrm>
          <a:prstGeom prst="ellipse">
            <a:avLst/>
          </a:prstGeom>
          <a:solidFill>
            <a:srgbClr val="00B05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1" name="Oval 130"/>
          <p:cNvSpPr/>
          <p:nvPr/>
        </p:nvSpPr>
        <p:spPr>
          <a:xfrm>
            <a:off x="2501900" y="6346825"/>
            <a:ext cx="360363" cy="360363"/>
          </a:xfrm>
          <a:prstGeom prst="ellipse">
            <a:avLst/>
          </a:prstGeom>
          <a:solidFill>
            <a:srgbClr val="00B05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2" name="Oval 131"/>
          <p:cNvSpPr/>
          <p:nvPr/>
        </p:nvSpPr>
        <p:spPr>
          <a:xfrm>
            <a:off x="2955925" y="6346825"/>
            <a:ext cx="360363" cy="360363"/>
          </a:xfrm>
          <a:prstGeom prst="ellipse">
            <a:avLst/>
          </a:prstGeom>
          <a:solidFill>
            <a:srgbClr val="00B05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3" name="Oval 132"/>
          <p:cNvSpPr/>
          <p:nvPr/>
        </p:nvSpPr>
        <p:spPr>
          <a:xfrm>
            <a:off x="3154363" y="5986463"/>
            <a:ext cx="360362" cy="360362"/>
          </a:xfrm>
          <a:prstGeom prst="ellipse">
            <a:avLst/>
          </a:prstGeom>
          <a:solidFill>
            <a:srgbClr val="00B05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4" name="Oval 133"/>
          <p:cNvSpPr/>
          <p:nvPr/>
        </p:nvSpPr>
        <p:spPr>
          <a:xfrm>
            <a:off x="3468688" y="6346825"/>
            <a:ext cx="360362" cy="360363"/>
          </a:xfrm>
          <a:prstGeom prst="ellipse">
            <a:avLst/>
          </a:prstGeom>
          <a:solidFill>
            <a:srgbClr val="00B05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5" name="Oval 134"/>
          <p:cNvSpPr/>
          <p:nvPr/>
        </p:nvSpPr>
        <p:spPr>
          <a:xfrm>
            <a:off x="3924300" y="6346825"/>
            <a:ext cx="360363" cy="360363"/>
          </a:xfrm>
          <a:prstGeom prst="ellipse">
            <a:avLst/>
          </a:prstGeom>
          <a:solidFill>
            <a:srgbClr val="00B05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6" name="Oval 135"/>
          <p:cNvSpPr/>
          <p:nvPr/>
        </p:nvSpPr>
        <p:spPr>
          <a:xfrm>
            <a:off x="4122738" y="5986463"/>
            <a:ext cx="360362" cy="360362"/>
          </a:xfrm>
          <a:prstGeom prst="ellipse">
            <a:avLst/>
          </a:prstGeom>
          <a:solidFill>
            <a:srgbClr val="00B05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7" name="Oval 136"/>
          <p:cNvSpPr/>
          <p:nvPr/>
        </p:nvSpPr>
        <p:spPr>
          <a:xfrm>
            <a:off x="4437063" y="6346825"/>
            <a:ext cx="360362" cy="360363"/>
          </a:xfrm>
          <a:prstGeom prst="ellipse">
            <a:avLst/>
          </a:prstGeom>
          <a:solidFill>
            <a:srgbClr val="00B05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8" name="Oval 137"/>
          <p:cNvSpPr/>
          <p:nvPr/>
        </p:nvSpPr>
        <p:spPr>
          <a:xfrm>
            <a:off x="4999038" y="6319838"/>
            <a:ext cx="360362" cy="360362"/>
          </a:xfrm>
          <a:prstGeom prst="ellipse">
            <a:avLst/>
          </a:prstGeom>
          <a:solidFill>
            <a:srgbClr val="00B05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9" name="Oval 138"/>
          <p:cNvSpPr/>
          <p:nvPr/>
        </p:nvSpPr>
        <p:spPr>
          <a:xfrm>
            <a:off x="5197475" y="5959475"/>
            <a:ext cx="360363" cy="360363"/>
          </a:xfrm>
          <a:prstGeom prst="ellipse">
            <a:avLst/>
          </a:prstGeom>
          <a:solidFill>
            <a:srgbClr val="00B05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0" name="Oval 139"/>
          <p:cNvSpPr/>
          <p:nvPr/>
        </p:nvSpPr>
        <p:spPr>
          <a:xfrm>
            <a:off x="5511800" y="6319838"/>
            <a:ext cx="360363" cy="360362"/>
          </a:xfrm>
          <a:prstGeom prst="ellipse">
            <a:avLst/>
          </a:prstGeom>
          <a:solidFill>
            <a:srgbClr val="00B05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1" name="Oval 140"/>
          <p:cNvSpPr/>
          <p:nvPr/>
        </p:nvSpPr>
        <p:spPr>
          <a:xfrm>
            <a:off x="5907088" y="6291263"/>
            <a:ext cx="360362" cy="360362"/>
          </a:xfrm>
          <a:prstGeom prst="ellipse">
            <a:avLst/>
          </a:prstGeom>
          <a:solidFill>
            <a:srgbClr val="00B05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2" name="Oval 141"/>
          <p:cNvSpPr/>
          <p:nvPr/>
        </p:nvSpPr>
        <p:spPr>
          <a:xfrm>
            <a:off x="6105525" y="5930900"/>
            <a:ext cx="360363" cy="360363"/>
          </a:xfrm>
          <a:prstGeom prst="ellipse">
            <a:avLst/>
          </a:prstGeom>
          <a:solidFill>
            <a:srgbClr val="00B05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3" name="Oval 142"/>
          <p:cNvSpPr/>
          <p:nvPr/>
        </p:nvSpPr>
        <p:spPr>
          <a:xfrm>
            <a:off x="6419850" y="6291263"/>
            <a:ext cx="360363" cy="360362"/>
          </a:xfrm>
          <a:prstGeom prst="ellipse">
            <a:avLst/>
          </a:prstGeom>
          <a:solidFill>
            <a:srgbClr val="00B05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4" name="Oval 143"/>
          <p:cNvSpPr/>
          <p:nvPr/>
        </p:nvSpPr>
        <p:spPr>
          <a:xfrm>
            <a:off x="6826250" y="6319838"/>
            <a:ext cx="360363" cy="360362"/>
          </a:xfrm>
          <a:prstGeom prst="ellipse">
            <a:avLst/>
          </a:prstGeom>
          <a:solidFill>
            <a:srgbClr val="00B05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5" name="Oval 144"/>
          <p:cNvSpPr/>
          <p:nvPr/>
        </p:nvSpPr>
        <p:spPr>
          <a:xfrm>
            <a:off x="7024688" y="5959475"/>
            <a:ext cx="360362" cy="360363"/>
          </a:xfrm>
          <a:prstGeom prst="ellipse">
            <a:avLst/>
          </a:prstGeom>
          <a:solidFill>
            <a:srgbClr val="00B05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6" name="Oval 145"/>
          <p:cNvSpPr/>
          <p:nvPr/>
        </p:nvSpPr>
        <p:spPr>
          <a:xfrm>
            <a:off x="7339013" y="6319838"/>
            <a:ext cx="360362" cy="360362"/>
          </a:xfrm>
          <a:prstGeom prst="ellipse">
            <a:avLst/>
          </a:prstGeom>
          <a:solidFill>
            <a:srgbClr val="00B05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7" name="Oval 146"/>
          <p:cNvSpPr/>
          <p:nvPr/>
        </p:nvSpPr>
        <p:spPr>
          <a:xfrm>
            <a:off x="7793038" y="6319838"/>
            <a:ext cx="360362" cy="360362"/>
          </a:xfrm>
          <a:prstGeom prst="ellipse">
            <a:avLst/>
          </a:prstGeom>
          <a:solidFill>
            <a:srgbClr val="00B05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8" name="Oval 147"/>
          <p:cNvSpPr/>
          <p:nvPr/>
        </p:nvSpPr>
        <p:spPr>
          <a:xfrm>
            <a:off x="7991475" y="5959475"/>
            <a:ext cx="360363" cy="360363"/>
          </a:xfrm>
          <a:prstGeom prst="ellipse">
            <a:avLst/>
          </a:prstGeom>
          <a:solidFill>
            <a:srgbClr val="00B05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9" name="Oval 148"/>
          <p:cNvSpPr/>
          <p:nvPr/>
        </p:nvSpPr>
        <p:spPr>
          <a:xfrm>
            <a:off x="8305800" y="6319838"/>
            <a:ext cx="360363" cy="360362"/>
          </a:xfrm>
          <a:prstGeom prst="ellipse">
            <a:avLst/>
          </a:prstGeom>
          <a:solidFill>
            <a:srgbClr val="00B05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0" name="Oval 149"/>
          <p:cNvSpPr/>
          <p:nvPr/>
        </p:nvSpPr>
        <p:spPr>
          <a:xfrm>
            <a:off x="8761413" y="6319838"/>
            <a:ext cx="360362" cy="360362"/>
          </a:xfrm>
          <a:prstGeom prst="ellipse">
            <a:avLst/>
          </a:prstGeom>
          <a:solidFill>
            <a:srgbClr val="00B05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3" name="Oval 152"/>
          <p:cNvSpPr/>
          <p:nvPr/>
        </p:nvSpPr>
        <p:spPr>
          <a:xfrm>
            <a:off x="690563" y="3224213"/>
            <a:ext cx="360362" cy="360362"/>
          </a:xfrm>
          <a:prstGeom prst="ellipse">
            <a:avLst/>
          </a:prstGeom>
          <a:solidFill>
            <a:srgbClr val="FFC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4" name="Oval 153"/>
          <p:cNvSpPr/>
          <p:nvPr/>
        </p:nvSpPr>
        <p:spPr>
          <a:xfrm>
            <a:off x="1079500" y="3208338"/>
            <a:ext cx="360363" cy="358775"/>
          </a:xfrm>
          <a:prstGeom prst="ellipse">
            <a:avLst/>
          </a:prstGeom>
          <a:solidFill>
            <a:srgbClr val="FFC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5" name="Oval 154"/>
          <p:cNvSpPr/>
          <p:nvPr/>
        </p:nvSpPr>
        <p:spPr>
          <a:xfrm>
            <a:off x="719138" y="2779713"/>
            <a:ext cx="360362" cy="360362"/>
          </a:xfrm>
          <a:prstGeom prst="ellipse">
            <a:avLst/>
          </a:prstGeom>
          <a:solidFill>
            <a:srgbClr val="FFC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6" name="Oval 155"/>
          <p:cNvSpPr/>
          <p:nvPr/>
        </p:nvSpPr>
        <p:spPr>
          <a:xfrm>
            <a:off x="1095375" y="2811463"/>
            <a:ext cx="360363" cy="358775"/>
          </a:xfrm>
          <a:prstGeom prst="ellipse">
            <a:avLst/>
          </a:prstGeom>
          <a:solidFill>
            <a:srgbClr val="FFC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7" name="Oval 156"/>
          <p:cNvSpPr/>
          <p:nvPr/>
        </p:nvSpPr>
        <p:spPr>
          <a:xfrm>
            <a:off x="914400" y="3584575"/>
            <a:ext cx="360363" cy="358775"/>
          </a:xfrm>
          <a:prstGeom prst="ellipse">
            <a:avLst/>
          </a:prstGeom>
          <a:solidFill>
            <a:srgbClr val="7030A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8" name="Oval 157"/>
          <p:cNvSpPr/>
          <p:nvPr/>
        </p:nvSpPr>
        <p:spPr>
          <a:xfrm>
            <a:off x="498475" y="3584575"/>
            <a:ext cx="360363" cy="358775"/>
          </a:xfrm>
          <a:prstGeom prst="ellipse">
            <a:avLst/>
          </a:prstGeom>
          <a:solidFill>
            <a:srgbClr val="7030A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9" name="Oval 158"/>
          <p:cNvSpPr/>
          <p:nvPr/>
        </p:nvSpPr>
        <p:spPr>
          <a:xfrm>
            <a:off x="319088" y="3140075"/>
            <a:ext cx="360362" cy="358775"/>
          </a:xfrm>
          <a:prstGeom prst="ellipse">
            <a:avLst/>
          </a:prstGeom>
          <a:solidFill>
            <a:srgbClr val="7030A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0" name="Oval 159"/>
          <p:cNvSpPr/>
          <p:nvPr/>
        </p:nvSpPr>
        <p:spPr>
          <a:xfrm>
            <a:off x="358775" y="2641600"/>
            <a:ext cx="360363" cy="358775"/>
          </a:xfrm>
          <a:prstGeom prst="ellipse">
            <a:avLst/>
          </a:prstGeom>
          <a:solidFill>
            <a:srgbClr val="7030A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1" name="Oval 160"/>
          <p:cNvSpPr/>
          <p:nvPr/>
        </p:nvSpPr>
        <p:spPr>
          <a:xfrm>
            <a:off x="735013" y="2397125"/>
            <a:ext cx="360362" cy="358775"/>
          </a:xfrm>
          <a:prstGeom prst="ellipse">
            <a:avLst/>
          </a:prstGeom>
          <a:solidFill>
            <a:srgbClr val="7030A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2" name="Oval 161"/>
          <p:cNvSpPr/>
          <p:nvPr/>
        </p:nvSpPr>
        <p:spPr>
          <a:xfrm>
            <a:off x="1108075" y="2397125"/>
            <a:ext cx="360363" cy="358775"/>
          </a:xfrm>
          <a:prstGeom prst="ellipse">
            <a:avLst/>
          </a:prstGeom>
          <a:solidFill>
            <a:srgbClr val="7030A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3" name="Oval 162"/>
          <p:cNvSpPr/>
          <p:nvPr/>
        </p:nvSpPr>
        <p:spPr>
          <a:xfrm>
            <a:off x="1468438" y="2755900"/>
            <a:ext cx="360362" cy="358775"/>
          </a:xfrm>
          <a:prstGeom prst="ellipse">
            <a:avLst/>
          </a:prstGeom>
          <a:solidFill>
            <a:srgbClr val="7030A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4" name="Oval 163"/>
          <p:cNvSpPr/>
          <p:nvPr/>
        </p:nvSpPr>
        <p:spPr>
          <a:xfrm>
            <a:off x="1439863" y="3140075"/>
            <a:ext cx="360362" cy="358775"/>
          </a:xfrm>
          <a:prstGeom prst="ellipse">
            <a:avLst/>
          </a:prstGeom>
          <a:solidFill>
            <a:srgbClr val="7030A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5" name="Oval 164"/>
          <p:cNvSpPr/>
          <p:nvPr/>
        </p:nvSpPr>
        <p:spPr>
          <a:xfrm>
            <a:off x="1290638" y="3584575"/>
            <a:ext cx="360362" cy="358775"/>
          </a:xfrm>
          <a:prstGeom prst="ellipse">
            <a:avLst/>
          </a:prstGeom>
          <a:solidFill>
            <a:srgbClr val="7030A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7" name="Oval 166"/>
          <p:cNvSpPr/>
          <p:nvPr/>
        </p:nvSpPr>
        <p:spPr>
          <a:xfrm>
            <a:off x="690563" y="4402138"/>
            <a:ext cx="360362" cy="360362"/>
          </a:xfrm>
          <a:prstGeom prst="ellipse">
            <a:avLst/>
          </a:prstGeom>
          <a:solidFill>
            <a:srgbClr val="60C93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8" name="Oval 167"/>
          <p:cNvSpPr/>
          <p:nvPr/>
        </p:nvSpPr>
        <p:spPr>
          <a:xfrm>
            <a:off x="633413" y="4762500"/>
            <a:ext cx="360362" cy="360363"/>
          </a:xfrm>
          <a:prstGeom prst="ellipse">
            <a:avLst/>
          </a:prstGeom>
          <a:solidFill>
            <a:srgbClr val="60C93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9" name="Oval 168"/>
          <p:cNvSpPr/>
          <p:nvPr/>
        </p:nvSpPr>
        <p:spPr>
          <a:xfrm>
            <a:off x="601663" y="5170488"/>
            <a:ext cx="360362" cy="360362"/>
          </a:xfrm>
          <a:prstGeom prst="ellipse">
            <a:avLst/>
          </a:prstGeom>
          <a:solidFill>
            <a:srgbClr val="60C93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70" name="Oval 169"/>
          <p:cNvSpPr/>
          <p:nvPr/>
        </p:nvSpPr>
        <p:spPr>
          <a:xfrm>
            <a:off x="735013" y="5530850"/>
            <a:ext cx="360362" cy="360363"/>
          </a:xfrm>
          <a:prstGeom prst="ellipse">
            <a:avLst/>
          </a:prstGeom>
          <a:solidFill>
            <a:srgbClr val="60C93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71" name="Oval 170"/>
          <p:cNvSpPr/>
          <p:nvPr/>
        </p:nvSpPr>
        <p:spPr>
          <a:xfrm>
            <a:off x="1095375" y="5313363"/>
            <a:ext cx="360363" cy="360362"/>
          </a:xfrm>
          <a:prstGeom prst="ellipse">
            <a:avLst/>
          </a:prstGeom>
          <a:solidFill>
            <a:srgbClr val="60C93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72" name="Oval 171"/>
          <p:cNvSpPr/>
          <p:nvPr/>
        </p:nvSpPr>
        <p:spPr>
          <a:xfrm>
            <a:off x="276225" y="5492750"/>
            <a:ext cx="360363" cy="360363"/>
          </a:xfrm>
          <a:prstGeom prst="ellipse">
            <a:avLst/>
          </a:prstGeom>
          <a:solidFill>
            <a:srgbClr val="60C93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73" name="Oval 172"/>
          <p:cNvSpPr/>
          <p:nvPr/>
        </p:nvSpPr>
        <p:spPr>
          <a:xfrm>
            <a:off x="854075" y="5891213"/>
            <a:ext cx="360363" cy="360362"/>
          </a:xfrm>
          <a:prstGeom prst="ellipse">
            <a:avLst/>
          </a:prstGeom>
          <a:solidFill>
            <a:srgbClr val="60C93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74" name="Oval 173"/>
          <p:cNvSpPr/>
          <p:nvPr/>
        </p:nvSpPr>
        <p:spPr>
          <a:xfrm>
            <a:off x="1544638" y="2343150"/>
            <a:ext cx="360362" cy="358775"/>
          </a:xfrm>
          <a:prstGeom prst="ellipse">
            <a:avLst/>
          </a:prstGeom>
          <a:solidFill>
            <a:srgbClr val="7030A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75" name="Oval 174"/>
          <p:cNvSpPr/>
          <p:nvPr/>
        </p:nvSpPr>
        <p:spPr>
          <a:xfrm>
            <a:off x="1763713" y="3425825"/>
            <a:ext cx="360362" cy="358775"/>
          </a:xfrm>
          <a:prstGeom prst="ellipse">
            <a:avLst/>
          </a:prstGeom>
          <a:solidFill>
            <a:srgbClr val="7030A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76" name="Oval 175"/>
          <p:cNvSpPr/>
          <p:nvPr/>
        </p:nvSpPr>
        <p:spPr>
          <a:xfrm>
            <a:off x="171450" y="3581400"/>
            <a:ext cx="360363" cy="358775"/>
          </a:xfrm>
          <a:prstGeom prst="ellipse">
            <a:avLst/>
          </a:prstGeom>
          <a:solidFill>
            <a:srgbClr val="7030A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77" name="Oval 176"/>
          <p:cNvSpPr/>
          <p:nvPr/>
        </p:nvSpPr>
        <p:spPr>
          <a:xfrm>
            <a:off x="341313" y="2214563"/>
            <a:ext cx="360362" cy="358775"/>
          </a:xfrm>
          <a:prstGeom prst="ellipse">
            <a:avLst/>
          </a:prstGeom>
          <a:solidFill>
            <a:srgbClr val="7030A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78" name="Oval 177"/>
          <p:cNvSpPr/>
          <p:nvPr/>
        </p:nvSpPr>
        <p:spPr>
          <a:xfrm>
            <a:off x="900113" y="2076450"/>
            <a:ext cx="360362" cy="358775"/>
          </a:xfrm>
          <a:prstGeom prst="ellipse">
            <a:avLst/>
          </a:prstGeom>
          <a:solidFill>
            <a:srgbClr val="7030A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79" name="Oval 178"/>
          <p:cNvSpPr/>
          <p:nvPr/>
        </p:nvSpPr>
        <p:spPr>
          <a:xfrm>
            <a:off x="938213" y="4006850"/>
            <a:ext cx="360362" cy="358775"/>
          </a:xfrm>
          <a:prstGeom prst="ellipse">
            <a:avLst/>
          </a:prstGeom>
          <a:solidFill>
            <a:srgbClr val="7030A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80" name="Oval 179"/>
          <p:cNvSpPr/>
          <p:nvPr/>
        </p:nvSpPr>
        <p:spPr>
          <a:xfrm>
            <a:off x="1943100" y="2908300"/>
            <a:ext cx="360363" cy="358775"/>
          </a:xfrm>
          <a:prstGeom prst="ellipse">
            <a:avLst/>
          </a:prstGeom>
          <a:solidFill>
            <a:srgbClr val="7030A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81" name="Oval 180"/>
          <p:cNvSpPr/>
          <p:nvPr/>
        </p:nvSpPr>
        <p:spPr>
          <a:xfrm>
            <a:off x="0" y="2849563"/>
            <a:ext cx="360363" cy="358775"/>
          </a:xfrm>
          <a:prstGeom prst="ellipse">
            <a:avLst/>
          </a:prstGeom>
          <a:solidFill>
            <a:srgbClr val="7030A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82" name="Oval 181"/>
          <p:cNvSpPr/>
          <p:nvPr/>
        </p:nvSpPr>
        <p:spPr>
          <a:xfrm>
            <a:off x="7516813" y="3957638"/>
            <a:ext cx="360362" cy="360362"/>
          </a:xfrm>
          <a:prstGeom prst="ellipse">
            <a:avLst/>
          </a:prstGeom>
          <a:solidFill>
            <a:srgbClr val="60C93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83" name="Oval 182"/>
          <p:cNvSpPr/>
          <p:nvPr/>
        </p:nvSpPr>
        <p:spPr>
          <a:xfrm>
            <a:off x="7424738" y="4318000"/>
            <a:ext cx="360362" cy="360363"/>
          </a:xfrm>
          <a:prstGeom prst="ellipse">
            <a:avLst/>
          </a:prstGeom>
          <a:solidFill>
            <a:srgbClr val="60C93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84" name="Oval 183"/>
          <p:cNvSpPr/>
          <p:nvPr/>
        </p:nvSpPr>
        <p:spPr>
          <a:xfrm>
            <a:off x="7367588" y="4678363"/>
            <a:ext cx="360362" cy="360362"/>
          </a:xfrm>
          <a:prstGeom prst="ellipse">
            <a:avLst/>
          </a:prstGeom>
          <a:solidFill>
            <a:srgbClr val="60C93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85" name="Oval 184"/>
          <p:cNvSpPr/>
          <p:nvPr/>
        </p:nvSpPr>
        <p:spPr>
          <a:xfrm>
            <a:off x="7335838" y="5086350"/>
            <a:ext cx="360362" cy="360363"/>
          </a:xfrm>
          <a:prstGeom prst="ellipse">
            <a:avLst/>
          </a:prstGeom>
          <a:solidFill>
            <a:srgbClr val="60C93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86" name="Oval 185"/>
          <p:cNvSpPr/>
          <p:nvPr/>
        </p:nvSpPr>
        <p:spPr>
          <a:xfrm>
            <a:off x="7469188" y="5446713"/>
            <a:ext cx="360362" cy="360362"/>
          </a:xfrm>
          <a:prstGeom prst="ellipse">
            <a:avLst/>
          </a:prstGeom>
          <a:solidFill>
            <a:srgbClr val="60C93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87" name="Oval 186"/>
          <p:cNvSpPr/>
          <p:nvPr/>
        </p:nvSpPr>
        <p:spPr>
          <a:xfrm>
            <a:off x="7829550" y="5229225"/>
            <a:ext cx="360363" cy="360363"/>
          </a:xfrm>
          <a:prstGeom prst="ellipse">
            <a:avLst/>
          </a:prstGeom>
          <a:solidFill>
            <a:srgbClr val="60C93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88" name="Oval 187"/>
          <p:cNvSpPr/>
          <p:nvPr/>
        </p:nvSpPr>
        <p:spPr>
          <a:xfrm>
            <a:off x="7010400" y="5408613"/>
            <a:ext cx="360363" cy="360362"/>
          </a:xfrm>
          <a:prstGeom prst="ellipse">
            <a:avLst/>
          </a:prstGeom>
          <a:solidFill>
            <a:srgbClr val="60C93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89" name="Oval 188"/>
          <p:cNvSpPr/>
          <p:nvPr/>
        </p:nvSpPr>
        <p:spPr>
          <a:xfrm>
            <a:off x="7548563" y="5834063"/>
            <a:ext cx="360362" cy="360362"/>
          </a:xfrm>
          <a:prstGeom prst="ellipse">
            <a:avLst/>
          </a:prstGeom>
          <a:solidFill>
            <a:srgbClr val="60C93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90" name="Oval 189"/>
          <p:cNvSpPr/>
          <p:nvPr/>
        </p:nvSpPr>
        <p:spPr>
          <a:xfrm>
            <a:off x="7829550" y="4498975"/>
            <a:ext cx="360363" cy="360363"/>
          </a:xfrm>
          <a:prstGeom prst="ellipse">
            <a:avLst/>
          </a:prstGeom>
          <a:solidFill>
            <a:srgbClr val="60C93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91" name="Oval 190"/>
          <p:cNvSpPr/>
          <p:nvPr/>
        </p:nvSpPr>
        <p:spPr>
          <a:xfrm>
            <a:off x="6970713" y="4465638"/>
            <a:ext cx="360362" cy="360362"/>
          </a:xfrm>
          <a:prstGeom prst="ellipse">
            <a:avLst/>
          </a:prstGeom>
          <a:solidFill>
            <a:srgbClr val="60C93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92" name="Oval 191"/>
          <p:cNvSpPr/>
          <p:nvPr/>
        </p:nvSpPr>
        <p:spPr>
          <a:xfrm>
            <a:off x="7631113" y="3573463"/>
            <a:ext cx="360362" cy="360362"/>
          </a:xfrm>
          <a:prstGeom prst="ellipse">
            <a:avLst/>
          </a:prstGeom>
          <a:solidFill>
            <a:srgbClr val="60C93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93" name="Oval 192"/>
          <p:cNvSpPr/>
          <p:nvPr/>
        </p:nvSpPr>
        <p:spPr>
          <a:xfrm>
            <a:off x="8161338" y="3725863"/>
            <a:ext cx="360362" cy="360362"/>
          </a:xfrm>
          <a:prstGeom prst="ellipse">
            <a:avLst/>
          </a:prstGeom>
          <a:solidFill>
            <a:srgbClr val="60C93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94" name="Oval 193"/>
          <p:cNvSpPr/>
          <p:nvPr/>
        </p:nvSpPr>
        <p:spPr>
          <a:xfrm>
            <a:off x="7331075" y="3402013"/>
            <a:ext cx="360363" cy="360362"/>
          </a:xfrm>
          <a:prstGeom prst="ellipse">
            <a:avLst/>
          </a:prstGeom>
          <a:solidFill>
            <a:srgbClr val="60C93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95" name="Oval 194"/>
          <p:cNvSpPr/>
          <p:nvPr/>
        </p:nvSpPr>
        <p:spPr>
          <a:xfrm>
            <a:off x="6615113" y="5484813"/>
            <a:ext cx="360362" cy="358775"/>
          </a:xfrm>
          <a:prstGeom prst="ellipse">
            <a:avLst/>
          </a:prstGeom>
          <a:solidFill>
            <a:srgbClr val="00B0F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96" name="Oval 195"/>
          <p:cNvSpPr/>
          <p:nvPr/>
        </p:nvSpPr>
        <p:spPr>
          <a:xfrm>
            <a:off x="6581775" y="4360863"/>
            <a:ext cx="360363" cy="358775"/>
          </a:xfrm>
          <a:prstGeom prst="ellipse">
            <a:avLst/>
          </a:prstGeom>
          <a:solidFill>
            <a:srgbClr val="00B0F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97" name="Oval 196"/>
          <p:cNvSpPr/>
          <p:nvPr/>
        </p:nvSpPr>
        <p:spPr>
          <a:xfrm>
            <a:off x="7077075" y="3160713"/>
            <a:ext cx="360363" cy="358775"/>
          </a:xfrm>
          <a:prstGeom prst="ellipse">
            <a:avLst/>
          </a:prstGeom>
          <a:solidFill>
            <a:srgbClr val="00B0F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98" name="Oval 197"/>
          <p:cNvSpPr/>
          <p:nvPr/>
        </p:nvSpPr>
        <p:spPr>
          <a:xfrm>
            <a:off x="7686675" y="2670175"/>
            <a:ext cx="360363" cy="358775"/>
          </a:xfrm>
          <a:prstGeom prst="ellipse">
            <a:avLst/>
          </a:prstGeom>
          <a:solidFill>
            <a:srgbClr val="00B0F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99" name="Oval 198"/>
          <p:cNvSpPr/>
          <p:nvPr/>
        </p:nvSpPr>
        <p:spPr>
          <a:xfrm>
            <a:off x="8582025" y="3698875"/>
            <a:ext cx="360363" cy="358775"/>
          </a:xfrm>
          <a:prstGeom prst="ellipse">
            <a:avLst/>
          </a:prstGeom>
          <a:solidFill>
            <a:srgbClr val="00B0F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00" name="Oval 199"/>
          <p:cNvSpPr/>
          <p:nvPr/>
        </p:nvSpPr>
        <p:spPr>
          <a:xfrm>
            <a:off x="8189913" y="4427538"/>
            <a:ext cx="360362" cy="358775"/>
          </a:xfrm>
          <a:prstGeom prst="ellipse">
            <a:avLst/>
          </a:prstGeom>
          <a:solidFill>
            <a:srgbClr val="00B0F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01" name="Oval 200"/>
          <p:cNvSpPr/>
          <p:nvPr/>
        </p:nvSpPr>
        <p:spPr>
          <a:xfrm>
            <a:off x="8221663" y="5157788"/>
            <a:ext cx="360362" cy="358775"/>
          </a:xfrm>
          <a:prstGeom prst="ellipse">
            <a:avLst/>
          </a:prstGeom>
          <a:solidFill>
            <a:srgbClr val="00B0F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02" name="Oval 201"/>
          <p:cNvSpPr/>
          <p:nvPr/>
        </p:nvSpPr>
        <p:spPr>
          <a:xfrm>
            <a:off x="6767513" y="5141913"/>
            <a:ext cx="360362" cy="358775"/>
          </a:xfrm>
          <a:prstGeom prst="ellipse">
            <a:avLst/>
          </a:prstGeom>
          <a:solidFill>
            <a:srgbClr val="00B0F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03" name="Oval 202"/>
          <p:cNvSpPr/>
          <p:nvPr/>
        </p:nvSpPr>
        <p:spPr>
          <a:xfrm>
            <a:off x="6843713" y="4090988"/>
            <a:ext cx="360362" cy="358775"/>
          </a:xfrm>
          <a:prstGeom prst="ellipse">
            <a:avLst/>
          </a:prstGeom>
          <a:solidFill>
            <a:srgbClr val="00B0F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04" name="Oval 203"/>
          <p:cNvSpPr/>
          <p:nvPr/>
        </p:nvSpPr>
        <p:spPr>
          <a:xfrm>
            <a:off x="6975475" y="3536950"/>
            <a:ext cx="360363" cy="358775"/>
          </a:xfrm>
          <a:prstGeom prst="ellipse">
            <a:avLst/>
          </a:prstGeom>
          <a:solidFill>
            <a:srgbClr val="00B0F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05" name="Oval 204"/>
          <p:cNvSpPr/>
          <p:nvPr/>
        </p:nvSpPr>
        <p:spPr>
          <a:xfrm>
            <a:off x="8408988" y="4002088"/>
            <a:ext cx="360362" cy="358775"/>
          </a:xfrm>
          <a:prstGeom prst="ellipse">
            <a:avLst/>
          </a:prstGeom>
          <a:solidFill>
            <a:srgbClr val="00B0F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06" name="Oval 205"/>
          <p:cNvSpPr/>
          <p:nvPr/>
        </p:nvSpPr>
        <p:spPr>
          <a:xfrm>
            <a:off x="8040688" y="4778375"/>
            <a:ext cx="360362" cy="358775"/>
          </a:xfrm>
          <a:prstGeom prst="ellipse">
            <a:avLst/>
          </a:prstGeom>
          <a:solidFill>
            <a:srgbClr val="00B0F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07" name="Oval 206"/>
          <p:cNvSpPr/>
          <p:nvPr/>
        </p:nvSpPr>
        <p:spPr>
          <a:xfrm>
            <a:off x="8048625" y="5522913"/>
            <a:ext cx="360363" cy="358775"/>
          </a:xfrm>
          <a:prstGeom prst="ellipse">
            <a:avLst/>
          </a:prstGeom>
          <a:solidFill>
            <a:srgbClr val="00B0F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08" name="Oval 207"/>
          <p:cNvSpPr/>
          <p:nvPr/>
        </p:nvSpPr>
        <p:spPr>
          <a:xfrm>
            <a:off x="7785100" y="3246438"/>
            <a:ext cx="360363" cy="360362"/>
          </a:xfrm>
          <a:prstGeom prst="ellipse">
            <a:avLst/>
          </a:prstGeom>
          <a:solidFill>
            <a:srgbClr val="60C93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09" name="Oval 208"/>
          <p:cNvSpPr/>
          <p:nvPr/>
        </p:nvSpPr>
        <p:spPr>
          <a:xfrm>
            <a:off x="7908925" y="2906713"/>
            <a:ext cx="360363" cy="360362"/>
          </a:xfrm>
          <a:prstGeom prst="ellipse">
            <a:avLst/>
          </a:prstGeom>
          <a:solidFill>
            <a:srgbClr val="60C93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11" name="Oval 210"/>
          <p:cNvSpPr/>
          <p:nvPr/>
        </p:nvSpPr>
        <p:spPr>
          <a:xfrm>
            <a:off x="8093075" y="2632075"/>
            <a:ext cx="360363" cy="358775"/>
          </a:xfrm>
          <a:prstGeom prst="ellipse">
            <a:avLst/>
          </a:prstGeom>
          <a:solidFill>
            <a:srgbClr val="00B0F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12" name="Oval 211"/>
          <p:cNvSpPr/>
          <p:nvPr/>
        </p:nvSpPr>
        <p:spPr>
          <a:xfrm>
            <a:off x="8269288" y="3011488"/>
            <a:ext cx="360362" cy="358775"/>
          </a:xfrm>
          <a:prstGeom prst="ellipse">
            <a:avLst/>
          </a:prstGeom>
          <a:solidFill>
            <a:srgbClr val="00B0F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265" name="Rectangle 4"/>
          <p:cNvSpPr>
            <a:spLocks noGrp="1" noChangeArrowheads="1"/>
          </p:cNvSpPr>
          <p:nvPr>
            <p:ph type="ctrTitle"/>
          </p:nvPr>
        </p:nvSpPr>
        <p:spPr>
          <a:xfrm>
            <a:off x="2938463" y="141288"/>
            <a:ext cx="6130925" cy="1528762"/>
          </a:xfrm>
          <a:solidFill>
            <a:srgbClr val="FFFFFF">
              <a:alpha val="78038"/>
            </a:srgbClr>
          </a:solidFill>
        </p:spPr>
        <p:txBody>
          <a:bodyPr/>
          <a:lstStyle/>
          <a:p>
            <a:pPr algn="r" eaLnBrk="1" hangingPunct="1"/>
            <a:r>
              <a:rPr lang="en-GB" altLang="en-US" sz="3600" i="1" smtClean="0"/>
              <a:t>Create your own masterpieces</a:t>
            </a:r>
          </a:p>
        </p:txBody>
      </p:sp>
    </p:spTree>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490538" y="274638"/>
            <a:ext cx="360362" cy="360362"/>
          </a:xfrm>
          <a:prstGeom prst="ellipse">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solidFill>
                <a:schemeClr val="bg1"/>
              </a:solidFill>
            </a:endParaRPr>
          </a:p>
          <a:p>
            <a:pPr algn="ctr" eaLnBrk="1" fontAlgn="auto" hangingPunct="1">
              <a:spcBef>
                <a:spcPts val="0"/>
              </a:spcBef>
              <a:spcAft>
                <a:spcPts val="0"/>
              </a:spcAft>
              <a:defRPr/>
            </a:pPr>
            <a:r>
              <a:rPr lang="en-US" dirty="0">
                <a:solidFill>
                  <a:schemeClr val="bg1"/>
                </a:solidFill>
              </a:rPr>
              <a:t/>
            </a:r>
          </a:p>
        </p:txBody>
      </p:sp>
      <p:sp>
        <p:nvSpPr>
          <p:cNvPr id="5" name="Oval 4"/>
          <p:cNvSpPr/>
          <p:nvPr/>
        </p:nvSpPr>
        <p:spPr>
          <a:xfrm>
            <a:off x="1679575" y="274638"/>
            <a:ext cx="360363" cy="360362"/>
          </a:xfrm>
          <a:prstGeom prst="ellipse">
            <a:avLst/>
          </a:prstGeom>
          <a:solidFill>
            <a:srgbClr val="FF008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 name="Oval 5"/>
          <p:cNvSpPr/>
          <p:nvPr/>
        </p:nvSpPr>
        <p:spPr>
          <a:xfrm>
            <a:off x="2273300" y="274638"/>
            <a:ext cx="360363" cy="360362"/>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 name="Oval 6"/>
          <p:cNvSpPr/>
          <p:nvPr/>
        </p:nvSpPr>
        <p:spPr>
          <a:xfrm>
            <a:off x="2868613" y="274638"/>
            <a:ext cx="360362" cy="360362"/>
          </a:xfrm>
          <a:prstGeom prst="ellipse">
            <a:avLst/>
          </a:prstGeom>
          <a:solidFill>
            <a:srgbClr val="D7E4BD"/>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 name="Oval 7"/>
          <p:cNvSpPr/>
          <p:nvPr/>
        </p:nvSpPr>
        <p:spPr>
          <a:xfrm>
            <a:off x="3462338" y="274638"/>
            <a:ext cx="360362" cy="360362"/>
          </a:xfrm>
          <a:prstGeom prst="ellipse">
            <a:avLst/>
          </a:prstGeom>
          <a:solidFill>
            <a:srgbClr val="FF00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 name="Oval 8"/>
          <p:cNvSpPr/>
          <p:nvPr/>
        </p:nvSpPr>
        <p:spPr>
          <a:xfrm>
            <a:off x="4057650" y="274638"/>
            <a:ext cx="360363" cy="360362"/>
          </a:xfrm>
          <a:prstGeom prst="ellipse">
            <a:avLst/>
          </a:prstGeom>
          <a:solidFill>
            <a:srgbClr val="60C93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 name="Oval 9"/>
          <p:cNvSpPr/>
          <p:nvPr/>
        </p:nvSpPr>
        <p:spPr>
          <a:xfrm>
            <a:off x="4651375" y="274638"/>
            <a:ext cx="360363" cy="360362"/>
          </a:xfrm>
          <a:prstGeom prst="ellipse">
            <a:avLst/>
          </a:prstGeom>
          <a:solidFill>
            <a:srgbClr val="FF008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 name="Oval 10"/>
          <p:cNvSpPr/>
          <p:nvPr/>
        </p:nvSpPr>
        <p:spPr>
          <a:xfrm>
            <a:off x="5246688" y="274638"/>
            <a:ext cx="360362" cy="360362"/>
          </a:xfrm>
          <a:prstGeom prst="ellipse">
            <a:avLst/>
          </a:prstGeom>
          <a:solidFill>
            <a:srgbClr val="FF00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Oval 11"/>
          <p:cNvSpPr/>
          <p:nvPr/>
        </p:nvSpPr>
        <p:spPr>
          <a:xfrm>
            <a:off x="5840413" y="274638"/>
            <a:ext cx="360362" cy="360362"/>
          </a:xfrm>
          <a:prstGeom prst="ellipse">
            <a:avLst/>
          </a:prstGeom>
          <a:solidFill>
            <a:srgbClr val="D7E4BD"/>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 name="Oval 12"/>
          <p:cNvSpPr/>
          <p:nvPr/>
        </p:nvSpPr>
        <p:spPr>
          <a:xfrm>
            <a:off x="6435725" y="274638"/>
            <a:ext cx="360363" cy="360362"/>
          </a:xfrm>
          <a:prstGeom prst="ellipse">
            <a:avLst/>
          </a:prstGeom>
          <a:solidFill>
            <a:schemeClr val="accent6">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Oval 13"/>
          <p:cNvSpPr/>
          <p:nvPr/>
        </p:nvSpPr>
        <p:spPr>
          <a:xfrm>
            <a:off x="7029450" y="274638"/>
            <a:ext cx="360363" cy="360362"/>
          </a:xfrm>
          <a:prstGeom prst="ellipse">
            <a:avLst/>
          </a:prstGeom>
          <a:solidFill>
            <a:srgbClr val="E6B9B8"/>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Oval 14"/>
          <p:cNvSpPr/>
          <p:nvPr/>
        </p:nvSpPr>
        <p:spPr>
          <a:xfrm>
            <a:off x="7624763" y="274638"/>
            <a:ext cx="360362" cy="360362"/>
          </a:xfrm>
          <a:prstGeom prst="ellipse">
            <a:avLst/>
          </a:prstGeom>
          <a:solidFill>
            <a:srgbClr val="FCD5B5"/>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Oval 15"/>
          <p:cNvSpPr/>
          <p:nvPr/>
        </p:nvSpPr>
        <p:spPr>
          <a:xfrm>
            <a:off x="8218488" y="274638"/>
            <a:ext cx="360362" cy="360362"/>
          </a:xfrm>
          <a:prstGeom prst="ellipse">
            <a:avLst/>
          </a:prstGeom>
          <a:solidFill>
            <a:srgbClr val="993ECD"/>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7" name="Oval 16"/>
          <p:cNvSpPr/>
          <p:nvPr/>
        </p:nvSpPr>
        <p:spPr>
          <a:xfrm rot="5400000">
            <a:off x="491331" y="869157"/>
            <a:ext cx="358775" cy="360362"/>
          </a:xfrm>
          <a:prstGeom prst="ellipse">
            <a:avLst/>
          </a:prstGeom>
          <a:solidFill>
            <a:srgbClr val="0080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8" name="Oval 17"/>
          <p:cNvSpPr/>
          <p:nvPr/>
        </p:nvSpPr>
        <p:spPr>
          <a:xfrm rot="5400000">
            <a:off x="490537" y="1463676"/>
            <a:ext cx="360363" cy="360362"/>
          </a:xfrm>
          <a:prstGeom prst="ellipse">
            <a:avLst/>
          </a:prstGeom>
          <a:solidFill>
            <a:srgbClr val="F7964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9" name="Oval 18"/>
          <p:cNvSpPr/>
          <p:nvPr/>
        </p:nvSpPr>
        <p:spPr>
          <a:xfrm rot="5400000">
            <a:off x="491331" y="2058195"/>
            <a:ext cx="358775" cy="360362"/>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0" name="Oval 19"/>
          <p:cNvSpPr/>
          <p:nvPr/>
        </p:nvSpPr>
        <p:spPr>
          <a:xfrm rot="5400000">
            <a:off x="490538" y="2652713"/>
            <a:ext cx="360362" cy="360362"/>
          </a:xfrm>
          <a:prstGeom prst="ellipse">
            <a:avLst/>
          </a:prstGeom>
          <a:solidFill>
            <a:srgbClr val="C6D9F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1" name="Oval 20"/>
          <p:cNvSpPr/>
          <p:nvPr/>
        </p:nvSpPr>
        <p:spPr>
          <a:xfrm rot="5400000">
            <a:off x="491331" y="3247232"/>
            <a:ext cx="358775" cy="360362"/>
          </a:xfrm>
          <a:prstGeom prst="ellipse">
            <a:avLst/>
          </a:prstGeom>
          <a:solidFill>
            <a:srgbClr val="FCD5B5"/>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2" name="Oval 21"/>
          <p:cNvSpPr/>
          <p:nvPr/>
        </p:nvSpPr>
        <p:spPr>
          <a:xfrm rot="5400000">
            <a:off x="490537" y="3841751"/>
            <a:ext cx="360363" cy="360362"/>
          </a:xfrm>
          <a:prstGeom prst="ellipse">
            <a:avLst/>
          </a:prstGeom>
          <a:solidFill>
            <a:srgbClr val="FF008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3" name="Oval 22"/>
          <p:cNvSpPr/>
          <p:nvPr/>
        </p:nvSpPr>
        <p:spPr>
          <a:xfrm rot="5400000">
            <a:off x="491331" y="4436270"/>
            <a:ext cx="358775" cy="360362"/>
          </a:xfrm>
          <a:prstGeom prst="ellipse">
            <a:avLst/>
          </a:prstGeom>
          <a:solidFill>
            <a:srgbClr val="0080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4" name="Oval 23"/>
          <p:cNvSpPr/>
          <p:nvPr/>
        </p:nvSpPr>
        <p:spPr>
          <a:xfrm rot="5400000">
            <a:off x="491331" y="5625307"/>
            <a:ext cx="358775" cy="360362"/>
          </a:xfrm>
          <a:prstGeom prst="ellipse">
            <a:avLst/>
          </a:prstGeom>
          <a:solidFill>
            <a:srgbClr val="F7964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5" name="Oval 24"/>
          <p:cNvSpPr/>
          <p:nvPr/>
        </p:nvSpPr>
        <p:spPr>
          <a:xfrm rot="5400000">
            <a:off x="490537" y="6219826"/>
            <a:ext cx="360363" cy="360362"/>
          </a:xfrm>
          <a:prstGeom prst="ellipse">
            <a:avLst/>
          </a:prstGeom>
          <a:solidFill>
            <a:srgbClr val="C6D9F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6" name="Oval 25"/>
          <p:cNvSpPr/>
          <p:nvPr/>
        </p:nvSpPr>
        <p:spPr>
          <a:xfrm>
            <a:off x="1679575" y="869950"/>
            <a:ext cx="360363" cy="358775"/>
          </a:xfrm>
          <a:prstGeom prst="ellipse">
            <a:avLst/>
          </a:prstGeom>
          <a:solidFill>
            <a:srgbClr val="4BACC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7" name="Oval 26"/>
          <p:cNvSpPr/>
          <p:nvPr/>
        </p:nvSpPr>
        <p:spPr>
          <a:xfrm>
            <a:off x="2273300" y="869950"/>
            <a:ext cx="360363" cy="358775"/>
          </a:xfrm>
          <a:prstGeom prst="ellipse">
            <a:avLst/>
          </a:prstGeom>
          <a:solidFill>
            <a:srgbClr val="E6B9B8"/>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8" name="Oval 27"/>
          <p:cNvSpPr/>
          <p:nvPr/>
        </p:nvSpPr>
        <p:spPr>
          <a:xfrm>
            <a:off x="2868613" y="869950"/>
            <a:ext cx="360362" cy="358775"/>
          </a:xfrm>
          <a:prstGeom prst="ellipse">
            <a:avLst/>
          </a:prstGeom>
          <a:solidFill>
            <a:srgbClr val="FF008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9" name="Oval 28"/>
          <p:cNvSpPr/>
          <p:nvPr/>
        </p:nvSpPr>
        <p:spPr>
          <a:xfrm>
            <a:off x="3462338" y="869950"/>
            <a:ext cx="360362" cy="358775"/>
          </a:xfrm>
          <a:prstGeom prst="ellipse">
            <a:avLst/>
          </a:prstGeom>
          <a:solidFill>
            <a:srgbClr val="F7964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0" name="Oval 29"/>
          <p:cNvSpPr/>
          <p:nvPr/>
        </p:nvSpPr>
        <p:spPr>
          <a:xfrm>
            <a:off x="4057650" y="869950"/>
            <a:ext cx="360363" cy="358775"/>
          </a:xfrm>
          <a:prstGeom prst="ellipse">
            <a:avLst/>
          </a:prstGeom>
          <a:solidFill>
            <a:srgbClr val="0080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1" name="Oval 30"/>
          <p:cNvSpPr/>
          <p:nvPr/>
        </p:nvSpPr>
        <p:spPr>
          <a:xfrm>
            <a:off x="4651375" y="869950"/>
            <a:ext cx="360363" cy="358775"/>
          </a:xfrm>
          <a:prstGeom prst="ellipse">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2" name="Oval 31"/>
          <p:cNvSpPr/>
          <p:nvPr/>
        </p:nvSpPr>
        <p:spPr>
          <a:xfrm>
            <a:off x="5246688" y="869950"/>
            <a:ext cx="360362" cy="358775"/>
          </a:xfrm>
          <a:prstGeom prst="ellipse">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3" name="Oval 32"/>
          <p:cNvSpPr/>
          <p:nvPr/>
        </p:nvSpPr>
        <p:spPr>
          <a:xfrm>
            <a:off x="5840413" y="869950"/>
            <a:ext cx="360362" cy="358775"/>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4" name="Oval 33"/>
          <p:cNvSpPr/>
          <p:nvPr/>
        </p:nvSpPr>
        <p:spPr>
          <a:xfrm>
            <a:off x="6435725" y="869950"/>
            <a:ext cx="360363" cy="358775"/>
          </a:xfrm>
          <a:prstGeom prst="ellipse">
            <a:avLst/>
          </a:prstGeom>
          <a:solidFill>
            <a:srgbClr val="FF008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5" name="Oval 34"/>
          <p:cNvSpPr/>
          <p:nvPr/>
        </p:nvSpPr>
        <p:spPr>
          <a:xfrm>
            <a:off x="7029450" y="869950"/>
            <a:ext cx="360363" cy="358775"/>
          </a:xfrm>
          <a:prstGeom prst="ellipse">
            <a:avLst/>
          </a:prstGeom>
          <a:solidFill>
            <a:srgbClr val="60C93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6" name="Oval 35"/>
          <p:cNvSpPr/>
          <p:nvPr/>
        </p:nvSpPr>
        <p:spPr>
          <a:xfrm>
            <a:off x="7624763" y="869950"/>
            <a:ext cx="360362" cy="358775"/>
          </a:xfrm>
          <a:prstGeom prst="ellipse">
            <a:avLst/>
          </a:prstGeom>
          <a:solidFill>
            <a:srgbClr val="FF008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7" name="Oval 36"/>
          <p:cNvSpPr/>
          <p:nvPr/>
        </p:nvSpPr>
        <p:spPr>
          <a:xfrm>
            <a:off x="8218488" y="869950"/>
            <a:ext cx="360362" cy="358775"/>
          </a:xfrm>
          <a:prstGeom prst="ellipse">
            <a:avLst/>
          </a:prstGeom>
          <a:solidFill>
            <a:srgbClr val="D7E4BD"/>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8" name="Oval 37"/>
          <p:cNvSpPr/>
          <p:nvPr/>
        </p:nvSpPr>
        <p:spPr>
          <a:xfrm>
            <a:off x="1679575" y="1463675"/>
            <a:ext cx="360363" cy="360363"/>
          </a:xfrm>
          <a:prstGeom prst="ellipse">
            <a:avLst/>
          </a:prstGeom>
          <a:solidFill>
            <a:srgbClr val="993ECD"/>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9" name="Oval 38"/>
          <p:cNvSpPr/>
          <p:nvPr/>
        </p:nvSpPr>
        <p:spPr>
          <a:xfrm>
            <a:off x="2273300" y="1463675"/>
            <a:ext cx="360363" cy="360363"/>
          </a:xfrm>
          <a:prstGeom prst="ellipse">
            <a:avLst/>
          </a:prstGeom>
          <a:solidFill>
            <a:srgbClr val="2C1FD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0" name="Oval 39"/>
          <p:cNvSpPr/>
          <p:nvPr/>
        </p:nvSpPr>
        <p:spPr>
          <a:xfrm>
            <a:off x="2868613" y="1463675"/>
            <a:ext cx="360362" cy="360363"/>
          </a:xfrm>
          <a:prstGeom prst="ellipse">
            <a:avLst/>
          </a:prstGeom>
          <a:solidFill>
            <a:srgbClr val="60C93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1" name="Oval 40"/>
          <p:cNvSpPr/>
          <p:nvPr/>
        </p:nvSpPr>
        <p:spPr>
          <a:xfrm>
            <a:off x="3462338" y="1463675"/>
            <a:ext cx="360362" cy="360363"/>
          </a:xfrm>
          <a:prstGeom prst="ellipse">
            <a:avLst/>
          </a:prstGeom>
          <a:solidFill>
            <a:srgbClr val="FF00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2" name="Oval 41"/>
          <p:cNvSpPr/>
          <p:nvPr/>
        </p:nvSpPr>
        <p:spPr>
          <a:xfrm>
            <a:off x="4057650" y="1463675"/>
            <a:ext cx="360363" cy="360363"/>
          </a:xfrm>
          <a:prstGeom prst="ellipse">
            <a:avLst/>
          </a:prstGeom>
          <a:solidFill>
            <a:srgbClr val="993ECD"/>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3" name="Oval 42"/>
          <p:cNvSpPr/>
          <p:nvPr/>
        </p:nvSpPr>
        <p:spPr>
          <a:xfrm>
            <a:off x="4651375" y="1463675"/>
            <a:ext cx="360363" cy="360363"/>
          </a:xfrm>
          <a:prstGeom prst="ellipse">
            <a:avLst/>
          </a:prstGeom>
          <a:solidFill>
            <a:srgbClr val="AEB5C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4" name="Oval 43"/>
          <p:cNvSpPr/>
          <p:nvPr/>
        </p:nvSpPr>
        <p:spPr>
          <a:xfrm>
            <a:off x="5246688" y="1463675"/>
            <a:ext cx="360362" cy="360363"/>
          </a:xfrm>
          <a:prstGeom prst="ellipse">
            <a:avLst/>
          </a:prstGeom>
          <a:solidFill>
            <a:srgbClr val="FF008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5" name="Oval 44"/>
          <p:cNvSpPr/>
          <p:nvPr/>
        </p:nvSpPr>
        <p:spPr>
          <a:xfrm>
            <a:off x="5840413" y="1463675"/>
            <a:ext cx="360362" cy="360363"/>
          </a:xfrm>
          <a:prstGeom prst="ellipse">
            <a:avLst/>
          </a:prstGeom>
          <a:solidFill>
            <a:srgbClr val="2C1FD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6" name="Oval 45"/>
          <p:cNvSpPr/>
          <p:nvPr/>
        </p:nvSpPr>
        <p:spPr>
          <a:xfrm>
            <a:off x="6435725" y="1463675"/>
            <a:ext cx="360363" cy="360363"/>
          </a:xfrm>
          <a:prstGeom prst="ellipse">
            <a:avLst/>
          </a:prstGeom>
          <a:solidFill>
            <a:srgbClr val="FCD5B5"/>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7" name="Oval 46"/>
          <p:cNvSpPr/>
          <p:nvPr/>
        </p:nvSpPr>
        <p:spPr>
          <a:xfrm>
            <a:off x="7029450" y="1463675"/>
            <a:ext cx="360363" cy="360363"/>
          </a:xfrm>
          <a:prstGeom prst="ellipse">
            <a:avLst/>
          </a:prstGeom>
          <a:solidFill>
            <a:srgbClr val="16FF1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8" name="Oval 47"/>
          <p:cNvSpPr/>
          <p:nvPr/>
        </p:nvSpPr>
        <p:spPr>
          <a:xfrm>
            <a:off x="7624763" y="1463675"/>
            <a:ext cx="360362" cy="360363"/>
          </a:xfrm>
          <a:prstGeom prst="ellipse">
            <a:avLst/>
          </a:prstGeom>
          <a:solidFill>
            <a:srgbClr val="FF00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9" name="Oval 48"/>
          <p:cNvSpPr/>
          <p:nvPr/>
        </p:nvSpPr>
        <p:spPr>
          <a:xfrm>
            <a:off x="8218488" y="1463675"/>
            <a:ext cx="360362" cy="360363"/>
          </a:xfrm>
          <a:prstGeom prst="ellipse">
            <a:avLst/>
          </a:prstGeom>
          <a:solidFill>
            <a:srgbClr val="4BACC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0" name="Oval 49"/>
          <p:cNvSpPr/>
          <p:nvPr/>
        </p:nvSpPr>
        <p:spPr>
          <a:xfrm>
            <a:off x="1679575" y="2058988"/>
            <a:ext cx="360363" cy="358775"/>
          </a:xfrm>
          <a:prstGeom prst="ellipse">
            <a:avLst/>
          </a:prstGeom>
          <a:solidFill>
            <a:srgbClr val="FF00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1" name="Oval 50"/>
          <p:cNvSpPr/>
          <p:nvPr/>
        </p:nvSpPr>
        <p:spPr>
          <a:xfrm>
            <a:off x="2273300" y="2058988"/>
            <a:ext cx="360363" cy="358775"/>
          </a:xfrm>
          <a:prstGeom prst="ellipse">
            <a:avLst/>
          </a:prstGeom>
          <a:solidFill>
            <a:schemeClr val="accent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2" name="Oval 51"/>
          <p:cNvSpPr/>
          <p:nvPr/>
        </p:nvSpPr>
        <p:spPr>
          <a:xfrm>
            <a:off x="2868613" y="2058988"/>
            <a:ext cx="360362" cy="358775"/>
          </a:xfrm>
          <a:prstGeom prst="ellipse">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3" name="Oval 52"/>
          <p:cNvSpPr/>
          <p:nvPr/>
        </p:nvSpPr>
        <p:spPr>
          <a:xfrm>
            <a:off x="3462338" y="2058988"/>
            <a:ext cx="360362" cy="358775"/>
          </a:xfrm>
          <a:prstGeom prst="ellipse">
            <a:avLst/>
          </a:prstGeom>
          <a:solidFill>
            <a:srgbClr val="F7964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4" name="Oval 53"/>
          <p:cNvSpPr/>
          <p:nvPr/>
        </p:nvSpPr>
        <p:spPr>
          <a:xfrm>
            <a:off x="4057650" y="2058988"/>
            <a:ext cx="360363" cy="358775"/>
          </a:xfrm>
          <a:prstGeom prst="ellipse">
            <a:avLst/>
          </a:prstGeom>
          <a:solidFill>
            <a:srgbClr val="4BACC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5" name="Oval 54"/>
          <p:cNvSpPr/>
          <p:nvPr/>
        </p:nvSpPr>
        <p:spPr>
          <a:xfrm>
            <a:off x="4651375" y="2058988"/>
            <a:ext cx="360363" cy="358775"/>
          </a:xfrm>
          <a:prstGeom prst="ellipse">
            <a:avLst/>
          </a:prstGeom>
          <a:solidFill>
            <a:srgbClr val="16FF1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6" name="Oval 55"/>
          <p:cNvSpPr/>
          <p:nvPr/>
        </p:nvSpPr>
        <p:spPr>
          <a:xfrm>
            <a:off x="5246688" y="2058988"/>
            <a:ext cx="360362" cy="358775"/>
          </a:xfrm>
          <a:prstGeom prst="ellipse">
            <a:avLst/>
          </a:prstGeom>
          <a:solidFill>
            <a:srgbClr val="FFFF6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7" name="Oval 56"/>
          <p:cNvSpPr/>
          <p:nvPr/>
        </p:nvSpPr>
        <p:spPr>
          <a:xfrm>
            <a:off x="5840413" y="2058988"/>
            <a:ext cx="360362" cy="358775"/>
          </a:xfrm>
          <a:prstGeom prst="ellipse">
            <a:avLst/>
          </a:prstGeom>
          <a:solidFill>
            <a:srgbClr val="0080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8" name="Oval 57"/>
          <p:cNvSpPr/>
          <p:nvPr/>
        </p:nvSpPr>
        <p:spPr>
          <a:xfrm>
            <a:off x="6435725" y="2058988"/>
            <a:ext cx="360363" cy="358775"/>
          </a:xfrm>
          <a:prstGeom prst="ellipse">
            <a:avLst/>
          </a:prstGeom>
          <a:solidFill>
            <a:srgbClr val="60C93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9" name="Oval 58"/>
          <p:cNvSpPr/>
          <p:nvPr/>
        </p:nvSpPr>
        <p:spPr>
          <a:xfrm>
            <a:off x="7029450" y="2058988"/>
            <a:ext cx="360363" cy="358775"/>
          </a:xfrm>
          <a:prstGeom prst="ellipse">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0" name="Oval 59"/>
          <p:cNvSpPr/>
          <p:nvPr/>
        </p:nvSpPr>
        <p:spPr>
          <a:xfrm>
            <a:off x="7624763" y="2058988"/>
            <a:ext cx="360362" cy="358775"/>
          </a:xfrm>
          <a:prstGeom prst="ellipse">
            <a:avLst/>
          </a:prstGeom>
          <a:solidFill>
            <a:srgbClr val="16FF1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1" name="Oval 60"/>
          <p:cNvSpPr/>
          <p:nvPr/>
        </p:nvSpPr>
        <p:spPr>
          <a:xfrm>
            <a:off x="8218488" y="2058988"/>
            <a:ext cx="360362" cy="358775"/>
          </a:xfrm>
          <a:prstGeom prst="ellipse">
            <a:avLst/>
          </a:prstGeom>
          <a:solidFill>
            <a:srgbClr val="FF008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2" name="Oval 61"/>
          <p:cNvSpPr/>
          <p:nvPr/>
        </p:nvSpPr>
        <p:spPr>
          <a:xfrm>
            <a:off x="1679575" y="2652713"/>
            <a:ext cx="360363" cy="360362"/>
          </a:xfrm>
          <a:prstGeom prst="ellipse">
            <a:avLst/>
          </a:prstGeom>
          <a:solidFill>
            <a:srgbClr val="4BACC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3" name="Oval 62"/>
          <p:cNvSpPr/>
          <p:nvPr/>
        </p:nvSpPr>
        <p:spPr>
          <a:xfrm>
            <a:off x="2273300" y="2652713"/>
            <a:ext cx="360363" cy="360362"/>
          </a:xfrm>
          <a:prstGeom prst="ellipse">
            <a:avLst/>
          </a:prstGeom>
          <a:solidFill>
            <a:srgbClr val="FFFF6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4" name="Oval 63"/>
          <p:cNvSpPr/>
          <p:nvPr/>
        </p:nvSpPr>
        <p:spPr>
          <a:xfrm>
            <a:off x="2868613" y="2652713"/>
            <a:ext cx="360362" cy="360362"/>
          </a:xfrm>
          <a:prstGeom prst="ellipse">
            <a:avLst/>
          </a:prstGeom>
          <a:solidFill>
            <a:srgbClr val="D7E4BD"/>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5" name="Oval 64"/>
          <p:cNvSpPr/>
          <p:nvPr/>
        </p:nvSpPr>
        <p:spPr>
          <a:xfrm>
            <a:off x="3462338" y="2652713"/>
            <a:ext cx="360362" cy="360362"/>
          </a:xfrm>
          <a:prstGeom prst="ellipse">
            <a:avLst/>
          </a:prstGeom>
          <a:solidFill>
            <a:srgbClr val="4BACC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6" name="Oval 65"/>
          <p:cNvSpPr/>
          <p:nvPr/>
        </p:nvSpPr>
        <p:spPr>
          <a:xfrm>
            <a:off x="4057650" y="2652713"/>
            <a:ext cx="360363" cy="360362"/>
          </a:xfrm>
          <a:prstGeom prst="ellipse">
            <a:avLst/>
          </a:prstGeom>
          <a:solidFill>
            <a:srgbClr val="D7E4BD"/>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7" name="Oval 66"/>
          <p:cNvSpPr/>
          <p:nvPr/>
        </p:nvSpPr>
        <p:spPr>
          <a:xfrm>
            <a:off x="4651375" y="2652713"/>
            <a:ext cx="360363" cy="360362"/>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8" name="Oval 67"/>
          <p:cNvSpPr/>
          <p:nvPr/>
        </p:nvSpPr>
        <p:spPr>
          <a:xfrm>
            <a:off x="5246688" y="2652713"/>
            <a:ext cx="360362" cy="360362"/>
          </a:xfrm>
          <a:prstGeom prst="ellipse">
            <a:avLst/>
          </a:prstGeom>
          <a:solidFill>
            <a:srgbClr val="60C93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9" name="Oval 68"/>
          <p:cNvSpPr/>
          <p:nvPr/>
        </p:nvSpPr>
        <p:spPr>
          <a:xfrm>
            <a:off x="5840413" y="2652713"/>
            <a:ext cx="360362" cy="360362"/>
          </a:xfrm>
          <a:prstGeom prst="ellipse">
            <a:avLst/>
          </a:prstGeom>
          <a:solidFill>
            <a:srgbClr val="F7964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0" name="Oval 69"/>
          <p:cNvSpPr/>
          <p:nvPr/>
        </p:nvSpPr>
        <p:spPr>
          <a:xfrm>
            <a:off x="6435725" y="2652713"/>
            <a:ext cx="360363" cy="360362"/>
          </a:xfrm>
          <a:prstGeom prst="ellipse">
            <a:avLst/>
          </a:prstGeom>
          <a:solidFill>
            <a:srgbClr val="FF008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1" name="Oval 70"/>
          <p:cNvSpPr/>
          <p:nvPr/>
        </p:nvSpPr>
        <p:spPr>
          <a:xfrm>
            <a:off x="7029450" y="2652713"/>
            <a:ext cx="360363" cy="360362"/>
          </a:xfrm>
          <a:prstGeom prst="ellipse">
            <a:avLst/>
          </a:prstGeom>
          <a:solidFill>
            <a:srgbClr val="F7964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2" name="Oval 71"/>
          <p:cNvSpPr/>
          <p:nvPr/>
        </p:nvSpPr>
        <p:spPr>
          <a:xfrm>
            <a:off x="7624763" y="2652713"/>
            <a:ext cx="360362" cy="360362"/>
          </a:xfrm>
          <a:prstGeom prst="ellipse">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3" name="Oval 72"/>
          <p:cNvSpPr/>
          <p:nvPr/>
        </p:nvSpPr>
        <p:spPr>
          <a:xfrm>
            <a:off x="8218488" y="2652713"/>
            <a:ext cx="360362" cy="360362"/>
          </a:xfrm>
          <a:prstGeom prst="ellipse">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4" name="Oval 73"/>
          <p:cNvSpPr/>
          <p:nvPr/>
        </p:nvSpPr>
        <p:spPr>
          <a:xfrm>
            <a:off x="1679575" y="3248025"/>
            <a:ext cx="360363" cy="358775"/>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5" name="Oval 74"/>
          <p:cNvSpPr/>
          <p:nvPr/>
        </p:nvSpPr>
        <p:spPr>
          <a:xfrm>
            <a:off x="2273300" y="3248025"/>
            <a:ext cx="360363" cy="358775"/>
          </a:xfrm>
          <a:prstGeom prst="ellipse">
            <a:avLst/>
          </a:prstGeom>
          <a:solidFill>
            <a:srgbClr val="C6D9F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6" name="Oval 75"/>
          <p:cNvSpPr/>
          <p:nvPr/>
        </p:nvSpPr>
        <p:spPr>
          <a:xfrm>
            <a:off x="2868613" y="3248025"/>
            <a:ext cx="360362" cy="358775"/>
          </a:xfrm>
          <a:prstGeom prst="ellipse">
            <a:avLst/>
          </a:prstGeom>
          <a:solidFill>
            <a:srgbClr val="D7E4BD"/>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7" name="Oval 76"/>
          <p:cNvSpPr/>
          <p:nvPr/>
        </p:nvSpPr>
        <p:spPr>
          <a:xfrm>
            <a:off x="3462338" y="3248025"/>
            <a:ext cx="360362" cy="358775"/>
          </a:xfrm>
          <a:prstGeom prst="ellipse">
            <a:avLst/>
          </a:prstGeom>
          <a:solidFill>
            <a:srgbClr val="0080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8" name="Oval 77"/>
          <p:cNvSpPr/>
          <p:nvPr/>
        </p:nvSpPr>
        <p:spPr>
          <a:xfrm>
            <a:off x="4057650" y="3248025"/>
            <a:ext cx="360363" cy="358775"/>
          </a:xfrm>
          <a:prstGeom prst="ellipse">
            <a:avLst/>
          </a:prstGeom>
          <a:solidFill>
            <a:srgbClr val="4BACC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9" name="Oval 78"/>
          <p:cNvSpPr/>
          <p:nvPr/>
        </p:nvSpPr>
        <p:spPr>
          <a:xfrm>
            <a:off x="4651375" y="3248025"/>
            <a:ext cx="360363" cy="358775"/>
          </a:xfrm>
          <a:prstGeom prst="ellipse">
            <a:avLst/>
          </a:prstGeom>
          <a:solidFill>
            <a:srgbClr val="4BACC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0" name="Oval 79"/>
          <p:cNvSpPr/>
          <p:nvPr/>
        </p:nvSpPr>
        <p:spPr>
          <a:xfrm>
            <a:off x="5246688" y="3248025"/>
            <a:ext cx="360362" cy="358775"/>
          </a:xfrm>
          <a:prstGeom prst="ellipse">
            <a:avLst/>
          </a:prstGeom>
          <a:solidFill>
            <a:srgbClr val="FFFF6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1" name="Oval 80"/>
          <p:cNvSpPr/>
          <p:nvPr/>
        </p:nvSpPr>
        <p:spPr>
          <a:xfrm>
            <a:off x="5840413" y="3248025"/>
            <a:ext cx="360362" cy="358775"/>
          </a:xfrm>
          <a:prstGeom prst="ellipse">
            <a:avLst/>
          </a:prstGeom>
          <a:solidFill>
            <a:srgbClr val="2C1FD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2" name="Oval 81"/>
          <p:cNvSpPr/>
          <p:nvPr/>
        </p:nvSpPr>
        <p:spPr>
          <a:xfrm>
            <a:off x="6435725" y="3248025"/>
            <a:ext cx="360363" cy="358775"/>
          </a:xfrm>
          <a:prstGeom prst="ellipse">
            <a:avLst/>
          </a:prstGeom>
          <a:solidFill>
            <a:srgbClr val="F7964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3" name="Oval 82"/>
          <p:cNvSpPr/>
          <p:nvPr/>
        </p:nvSpPr>
        <p:spPr>
          <a:xfrm>
            <a:off x="7029450" y="3248025"/>
            <a:ext cx="360363" cy="358775"/>
          </a:xfrm>
          <a:prstGeom prst="ellipse">
            <a:avLst/>
          </a:prstGeom>
          <a:solidFill>
            <a:srgbClr val="16FF1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4" name="Oval 83"/>
          <p:cNvSpPr/>
          <p:nvPr/>
        </p:nvSpPr>
        <p:spPr>
          <a:xfrm>
            <a:off x="7624763" y="3248025"/>
            <a:ext cx="360362" cy="358775"/>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5" name="Oval 84"/>
          <p:cNvSpPr/>
          <p:nvPr/>
        </p:nvSpPr>
        <p:spPr>
          <a:xfrm>
            <a:off x="8218488" y="3248025"/>
            <a:ext cx="360362" cy="358775"/>
          </a:xfrm>
          <a:prstGeom prst="ellipse">
            <a:avLst/>
          </a:prstGeom>
          <a:solidFill>
            <a:srgbClr val="FCD5B5"/>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6" name="Oval 85"/>
          <p:cNvSpPr/>
          <p:nvPr/>
        </p:nvSpPr>
        <p:spPr>
          <a:xfrm>
            <a:off x="1679575" y="3841750"/>
            <a:ext cx="360363" cy="360363"/>
          </a:xfrm>
          <a:prstGeom prst="ellipse">
            <a:avLst/>
          </a:prstGeom>
          <a:solidFill>
            <a:srgbClr val="0080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7" name="Oval 86"/>
          <p:cNvSpPr/>
          <p:nvPr/>
        </p:nvSpPr>
        <p:spPr>
          <a:xfrm>
            <a:off x="2273300" y="3841750"/>
            <a:ext cx="360363" cy="360363"/>
          </a:xfrm>
          <a:prstGeom prst="ellipse">
            <a:avLst/>
          </a:prstGeom>
          <a:solidFill>
            <a:srgbClr val="E6B9B8"/>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8" name="Oval 87"/>
          <p:cNvSpPr/>
          <p:nvPr/>
        </p:nvSpPr>
        <p:spPr>
          <a:xfrm>
            <a:off x="2868613" y="3841750"/>
            <a:ext cx="360362" cy="360363"/>
          </a:xfrm>
          <a:prstGeom prst="ellipse">
            <a:avLst/>
          </a:prstGeom>
          <a:solidFill>
            <a:srgbClr val="C6D9F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9" name="Oval 88"/>
          <p:cNvSpPr/>
          <p:nvPr/>
        </p:nvSpPr>
        <p:spPr>
          <a:xfrm>
            <a:off x="3462338" y="3841750"/>
            <a:ext cx="360362" cy="360363"/>
          </a:xfrm>
          <a:prstGeom prst="ellipse">
            <a:avLst/>
          </a:prstGeom>
          <a:solidFill>
            <a:srgbClr val="FCD5B5"/>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0" name="Oval 89"/>
          <p:cNvSpPr/>
          <p:nvPr/>
        </p:nvSpPr>
        <p:spPr>
          <a:xfrm>
            <a:off x="4057650" y="3841750"/>
            <a:ext cx="360363" cy="360363"/>
          </a:xfrm>
          <a:prstGeom prst="ellipse">
            <a:avLst/>
          </a:prstGeom>
          <a:solidFill>
            <a:schemeClr val="accent3">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1" name="Oval 90"/>
          <p:cNvSpPr/>
          <p:nvPr/>
        </p:nvSpPr>
        <p:spPr>
          <a:xfrm>
            <a:off x="4651375" y="3841750"/>
            <a:ext cx="360363" cy="360363"/>
          </a:xfrm>
          <a:prstGeom prst="ellipse">
            <a:avLst/>
          </a:prstGeom>
          <a:solidFill>
            <a:srgbClr val="F7964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2" name="Oval 91"/>
          <p:cNvSpPr/>
          <p:nvPr/>
        </p:nvSpPr>
        <p:spPr>
          <a:xfrm>
            <a:off x="5246688" y="3841750"/>
            <a:ext cx="360362" cy="360363"/>
          </a:xfrm>
          <a:prstGeom prst="ellipse">
            <a:avLst/>
          </a:prstGeom>
          <a:solidFill>
            <a:srgbClr val="E6B9B8"/>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3" name="Oval 92"/>
          <p:cNvSpPr/>
          <p:nvPr/>
        </p:nvSpPr>
        <p:spPr>
          <a:xfrm>
            <a:off x="5840413" y="3841750"/>
            <a:ext cx="360362" cy="360363"/>
          </a:xfrm>
          <a:prstGeom prst="ellipse">
            <a:avLst/>
          </a:prstGeom>
          <a:solidFill>
            <a:srgbClr val="16FF1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4" name="Oval 93"/>
          <p:cNvSpPr/>
          <p:nvPr/>
        </p:nvSpPr>
        <p:spPr>
          <a:xfrm>
            <a:off x="6435725" y="3841750"/>
            <a:ext cx="360363" cy="360363"/>
          </a:xfrm>
          <a:prstGeom prst="ellipse">
            <a:avLst/>
          </a:prstGeom>
          <a:solidFill>
            <a:srgbClr val="AEB5C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5" name="Oval 94"/>
          <p:cNvSpPr/>
          <p:nvPr/>
        </p:nvSpPr>
        <p:spPr>
          <a:xfrm>
            <a:off x="7029450" y="3841750"/>
            <a:ext cx="360363" cy="360363"/>
          </a:xfrm>
          <a:prstGeom prst="ellipse">
            <a:avLst/>
          </a:prstGeom>
          <a:solidFill>
            <a:srgbClr val="16FF1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6" name="Oval 95"/>
          <p:cNvSpPr/>
          <p:nvPr/>
        </p:nvSpPr>
        <p:spPr>
          <a:xfrm>
            <a:off x="7624763" y="3841750"/>
            <a:ext cx="360362" cy="360363"/>
          </a:xfrm>
          <a:prstGeom prst="ellipse">
            <a:avLst/>
          </a:prstGeom>
          <a:solidFill>
            <a:srgbClr val="D7E4BD"/>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7" name="Oval 96"/>
          <p:cNvSpPr/>
          <p:nvPr/>
        </p:nvSpPr>
        <p:spPr>
          <a:xfrm>
            <a:off x="8218488" y="3841750"/>
            <a:ext cx="360362" cy="360363"/>
          </a:xfrm>
          <a:prstGeom prst="ellipse">
            <a:avLst/>
          </a:prstGeom>
          <a:solidFill>
            <a:srgbClr val="0080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8" name="Oval 97"/>
          <p:cNvSpPr/>
          <p:nvPr/>
        </p:nvSpPr>
        <p:spPr>
          <a:xfrm>
            <a:off x="1679575" y="4437063"/>
            <a:ext cx="360363" cy="358775"/>
          </a:xfrm>
          <a:prstGeom prst="ellipse">
            <a:avLst/>
          </a:prstGeom>
          <a:solidFill>
            <a:srgbClr val="FF008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9" name="Oval 98"/>
          <p:cNvSpPr/>
          <p:nvPr/>
        </p:nvSpPr>
        <p:spPr>
          <a:xfrm>
            <a:off x="2273300" y="4437063"/>
            <a:ext cx="360363" cy="358775"/>
          </a:xfrm>
          <a:prstGeom prst="ellipse">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0" name="Oval 99"/>
          <p:cNvSpPr/>
          <p:nvPr/>
        </p:nvSpPr>
        <p:spPr>
          <a:xfrm>
            <a:off x="2868613" y="4437063"/>
            <a:ext cx="360362" cy="358775"/>
          </a:xfrm>
          <a:prstGeom prst="ellipse">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1" name="Oval 100"/>
          <p:cNvSpPr/>
          <p:nvPr/>
        </p:nvSpPr>
        <p:spPr>
          <a:xfrm>
            <a:off x="3462338" y="4437063"/>
            <a:ext cx="360362" cy="358775"/>
          </a:xfrm>
          <a:prstGeom prst="ellipse">
            <a:avLst/>
          </a:prstGeom>
          <a:solidFill>
            <a:srgbClr val="0080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2" name="Oval 101"/>
          <p:cNvSpPr/>
          <p:nvPr/>
        </p:nvSpPr>
        <p:spPr>
          <a:xfrm>
            <a:off x="4057650" y="4437063"/>
            <a:ext cx="360363" cy="358775"/>
          </a:xfrm>
          <a:prstGeom prst="ellipse">
            <a:avLst/>
          </a:prstGeom>
          <a:solidFill>
            <a:srgbClr val="AEB5C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3" name="Oval 102"/>
          <p:cNvSpPr/>
          <p:nvPr/>
        </p:nvSpPr>
        <p:spPr>
          <a:xfrm>
            <a:off x="4651375" y="4437063"/>
            <a:ext cx="360363" cy="358775"/>
          </a:xfrm>
          <a:prstGeom prst="ellipse">
            <a:avLst/>
          </a:prstGeom>
          <a:solidFill>
            <a:srgbClr val="0080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4" name="Oval 103"/>
          <p:cNvSpPr/>
          <p:nvPr/>
        </p:nvSpPr>
        <p:spPr>
          <a:xfrm>
            <a:off x="5246688" y="4437063"/>
            <a:ext cx="360362" cy="358775"/>
          </a:xfrm>
          <a:prstGeom prst="ellipse">
            <a:avLst/>
          </a:prstGeom>
          <a:solidFill>
            <a:srgbClr val="60C93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5" name="Oval 104"/>
          <p:cNvSpPr/>
          <p:nvPr/>
        </p:nvSpPr>
        <p:spPr>
          <a:xfrm>
            <a:off x="5840413" y="4437063"/>
            <a:ext cx="360362" cy="358775"/>
          </a:xfrm>
          <a:prstGeom prst="ellipse">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6" name="Oval 105"/>
          <p:cNvSpPr/>
          <p:nvPr/>
        </p:nvSpPr>
        <p:spPr>
          <a:xfrm>
            <a:off x="6435725" y="4437063"/>
            <a:ext cx="360363" cy="358775"/>
          </a:xfrm>
          <a:prstGeom prst="ellipse">
            <a:avLst/>
          </a:prstGeom>
          <a:solidFill>
            <a:srgbClr val="993ECD"/>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7" name="Oval 106"/>
          <p:cNvSpPr/>
          <p:nvPr/>
        </p:nvSpPr>
        <p:spPr>
          <a:xfrm>
            <a:off x="7029450" y="4437063"/>
            <a:ext cx="360363" cy="358775"/>
          </a:xfrm>
          <a:prstGeom prst="ellipse">
            <a:avLst/>
          </a:prstGeom>
          <a:solidFill>
            <a:srgbClr val="4BACC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8" name="Oval 107"/>
          <p:cNvSpPr/>
          <p:nvPr/>
        </p:nvSpPr>
        <p:spPr>
          <a:xfrm>
            <a:off x="7624763" y="4437063"/>
            <a:ext cx="360362" cy="358775"/>
          </a:xfrm>
          <a:prstGeom prst="ellipse">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9" name="Oval 108"/>
          <p:cNvSpPr/>
          <p:nvPr/>
        </p:nvSpPr>
        <p:spPr>
          <a:xfrm>
            <a:off x="8218488" y="4437063"/>
            <a:ext cx="360362" cy="358775"/>
          </a:xfrm>
          <a:prstGeom prst="ellipse">
            <a:avLst/>
          </a:prstGeom>
          <a:solidFill>
            <a:srgbClr val="60C93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0" name="Oval 109"/>
          <p:cNvSpPr/>
          <p:nvPr/>
        </p:nvSpPr>
        <p:spPr>
          <a:xfrm>
            <a:off x="1679575" y="5626100"/>
            <a:ext cx="360363" cy="358775"/>
          </a:xfrm>
          <a:prstGeom prst="ellipse">
            <a:avLst/>
          </a:prstGeom>
          <a:solidFill>
            <a:srgbClr val="FF008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1" name="Oval 110"/>
          <p:cNvSpPr/>
          <p:nvPr/>
        </p:nvSpPr>
        <p:spPr>
          <a:xfrm>
            <a:off x="2273300" y="5626100"/>
            <a:ext cx="360363" cy="358775"/>
          </a:xfrm>
          <a:prstGeom prst="ellipse">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2" name="Oval 111"/>
          <p:cNvSpPr/>
          <p:nvPr/>
        </p:nvSpPr>
        <p:spPr>
          <a:xfrm>
            <a:off x="2868613" y="5626100"/>
            <a:ext cx="360362" cy="358775"/>
          </a:xfrm>
          <a:prstGeom prst="ellipse">
            <a:avLst/>
          </a:prstGeom>
          <a:solidFill>
            <a:srgbClr val="D7E4BD"/>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3" name="Oval 112"/>
          <p:cNvSpPr/>
          <p:nvPr/>
        </p:nvSpPr>
        <p:spPr>
          <a:xfrm>
            <a:off x="3462338" y="5626100"/>
            <a:ext cx="360362" cy="358775"/>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4" name="Oval 113"/>
          <p:cNvSpPr/>
          <p:nvPr/>
        </p:nvSpPr>
        <p:spPr>
          <a:xfrm>
            <a:off x="4057650" y="5626100"/>
            <a:ext cx="360363" cy="358775"/>
          </a:xfrm>
          <a:prstGeom prst="ellipse">
            <a:avLst/>
          </a:prstGeom>
          <a:solidFill>
            <a:srgbClr val="FF008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5" name="Oval 114"/>
          <p:cNvSpPr/>
          <p:nvPr/>
        </p:nvSpPr>
        <p:spPr>
          <a:xfrm>
            <a:off x="4651375" y="5626100"/>
            <a:ext cx="360363" cy="358775"/>
          </a:xfrm>
          <a:prstGeom prst="ellipse">
            <a:avLst/>
          </a:prstGeom>
          <a:solidFill>
            <a:srgbClr val="FCD5B5"/>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6" name="Oval 115"/>
          <p:cNvSpPr/>
          <p:nvPr/>
        </p:nvSpPr>
        <p:spPr>
          <a:xfrm>
            <a:off x="5246688" y="5626100"/>
            <a:ext cx="360362" cy="358775"/>
          </a:xfrm>
          <a:prstGeom prst="ellipse">
            <a:avLst/>
          </a:prstGeom>
          <a:solidFill>
            <a:srgbClr val="D7E4BD"/>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7" name="Oval 116"/>
          <p:cNvSpPr/>
          <p:nvPr/>
        </p:nvSpPr>
        <p:spPr>
          <a:xfrm>
            <a:off x="5840413" y="5626100"/>
            <a:ext cx="360362" cy="358775"/>
          </a:xfrm>
          <a:prstGeom prst="ellipse">
            <a:avLst/>
          </a:prstGeom>
          <a:solidFill>
            <a:srgbClr val="FCD5B5"/>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8" name="Oval 117"/>
          <p:cNvSpPr/>
          <p:nvPr/>
        </p:nvSpPr>
        <p:spPr>
          <a:xfrm>
            <a:off x="6435725" y="5626100"/>
            <a:ext cx="360363" cy="358775"/>
          </a:xfrm>
          <a:prstGeom prst="ellipse">
            <a:avLst/>
          </a:prstGeom>
          <a:solidFill>
            <a:srgbClr val="E6B9B8"/>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9" name="Oval 118"/>
          <p:cNvSpPr/>
          <p:nvPr/>
        </p:nvSpPr>
        <p:spPr>
          <a:xfrm>
            <a:off x="7029450" y="5626100"/>
            <a:ext cx="360363" cy="358775"/>
          </a:xfrm>
          <a:prstGeom prst="ellipse">
            <a:avLst/>
          </a:prstGeom>
          <a:solidFill>
            <a:srgbClr val="C6D9F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0" name="Oval 119"/>
          <p:cNvSpPr/>
          <p:nvPr/>
        </p:nvSpPr>
        <p:spPr>
          <a:xfrm>
            <a:off x="7624763" y="5626100"/>
            <a:ext cx="360362" cy="358775"/>
          </a:xfrm>
          <a:prstGeom prst="ellipse">
            <a:avLst/>
          </a:prstGeom>
          <a:solidFill>
            <a:srgbClr val="FCD5B5"/>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1" name="Oval 120"/>
          <p:cNvSpPr/>
          <p:nvPr/>
        </p:nvSpPr>
        <p:spPr>
          <a:xfrm>
            <a:off x="8218488" y="5626100"/>
            <a:ext cx="360362" cy="358775"/>
          </a:xfrm>
          <a:prstGeom prst="ellipse">
            <a:avLst/>
          </a:prstGeom>
          <a:solidFill>
            <a:srgbClr val="FF008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2" name="Oval 121"/>
          <p:cNvSpPr/>
          <p:nvPr/>
        </p:nvSpPr>
        <p:spPr>
          <a:xfrm>
            <a:off x="1679575" y="6219825"/>
            <a:ext cx="360363" cy="360363"/>
          </a:xfrm>
          <a:prstGeom prst="ellipse">
            <a:avLst/>
          </a:prstGeom>
          <a:solidFill>
            <a:srgbClr val="F7964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3" name="Oval 122"/>
          <p:cNvSpPr/>
          <p:nvPr/>
        </p:nvSpPr>
        <p:spPr>
          <a:xfrm>
            <a:off x="2273300" y="6219825"/>
            <a:ext cx="360363" cy="360363"/>
          </a:xfrm>
          <a:prstGeom prst="ellipse">
            <a:avLst/>
          </a:prstGeom>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4" name="Oval 123"/>
          <p:cNvSpPr/>
          <p:nvPr/>
        </p:nvSpPr>
        <p:spPr>
          <a:xfrm>
            <a:off x="2868613" y="6219825"/>
            <a:ext cx="360362" cy="360363"/>
          </a:xfrm>
          <a:prstGeom prst="ellipse">
            <a:avLst/>
          </a:prstGeom>
          <a:solidFill>
            <a:srgbClr val="FF00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5" name="Oval 124"/>
          <p:cNvSpPr/>
          <p:nvPr/>
        </p:nvSpPr>
        <p:spPr>
          <a:xfrm>
            <a:off x="3462338" y="6219825"/>
            <a:ext cx="360362" cy="360363"/>
          </a:xfrm>
          <a:prstGeom prst="ellipse">
            <a:avLst/>
          </a:prstGeom>
          <a:solidFill>
            <a:srgbClr val="FF008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6" name="Oval 125"/>
          <p:cNvSpPr/>
          <p:nvPr/>
        </p:nvSpPr>
        <p:spPr>
          <a:xfrm>
            <a:off x="4057650" y="6219825"/>
            <a:ext cx="360363" cy="360363"/>
          </a:xfrm>
          <a:prstGeom prst="ellipse">
            <a:avLst/>
          </a:prstGeom>
          <a:solidFill>
            <a:srgbClr val="4BACC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7" name="Oval 126"/>
          <p:cNvSpPr/>
          <p:nvPr/>
        </p:nvSpPr>
        <p:spPr>
          <a:xfrm>
            <a:off x="4651375" y="6219825"/>
            <a:ext cx="360363" cy="360363"/>
          </a:xfrm>
          <a:prstGeom prst="ellipse">
            <a:avLst/>
          </a:prstGeom>
          <a:solidFill>
            <a:srgbClr val="60C93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8" name="Oval 127"/>
          <p:cNvSpPr/>
          <p:nvPr/>
        </p:nvSpPr>
        <p:spPr>
          <a:xfrm>
            <a:off x="5246688" y="6219825"/>
            <a:ext cx="360362" cy="360363"/>
          </a:xfrm>
          <a:prstGeom prst="ellipse">
            <a:avLst/>
          </a:prstGeom>
          <a:solidFill>
            <a:srgbClr val="2C1FD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9" name="Oval 128"/>
          <p:cNvSpPr/>
          <p:nvPr/>
        </p:nvSpPr>
        <p:spPr>
          <a:xfrm>
            <a:off x="5840413" y="6219825"/>
            <a:ext cx="360362" cy="360363"/>
          </a:xfrm>
          <a:prstGeom prst="ellipse">
            <a:avLst/>
          </a:prstGeom>
          <a:solidFill>
            <a:srgbClr val="FF008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0" name="Oval 129"/>
          <p:cNvSpPr/>
          <p:nvPr/>
        </p:nvSpPr>
        <p:spPr>
          <a:xfrm>
            <a:off x="6435725" y="6219825"/>
            <a:ext cx="360363" cy="360363"/>
          </a:xfrm>
          <a:prstGeom prst="ellipse">
            <a:avLst/>
          </a:prstGeom>
          <a:solidFill>
            <a:srgbClr val="F7964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1" name="Oval 130"/>
          <p:cNvSpPr/>
          <p:nvPr/>
        </p:nvSpPr>
        <p:spPr>
          <a:xfrm>
            <a:off x="7029450" y="6219825"/>
            <a:ext cx="360363" cy="360363"/>
          </a:xfrm>
          <a:prstGeom prst="ellipse">
            <a:avLst/>
          </a:prstGeom>
          <a:solidFill>
            <a:srgbClr val="E6B9B8"/>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2" name="Oval 131"/>
          <p:cNvSpPr/>
          <p:nvPr/>
        </p:nvSpPr>
        <p:spPr>
          <a:xfrm>
            <a:off x="7624763" y="6219825"/>
            <a:ext cx="360362" cy="360363"/>
          </a:xfrm>
          <a:prstGeom prst="ellipse">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3" name="Oval 132"/>
          <p:cNvSpPr/>
          <p:nvPr/>
        </p:nvSpPr>
        <p:spPr>
          <a:xfrm>
            <a:off x="8218488" y="6219825"/>
            <a:ext cx="360362" cy="360363"/>
          </a:xfrm>
          <a:prstGeom prst="ellipse">
            <a:avLst/>
          </a:prstGeom>
          <a:solidFill>
            <a:srgbClr val="0080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300" name="Rectangle 4"/>
          <p:cNvSpPr>
            <a:spLocks noGrp="1" noChangeArrowheads="1"/>
          </p:cNvSpPr>
          <p:nvPr>
            <p:ph type="ctrTitle"/>
          </p:nvPr>
        </p:nvSpPr>
        <p:spPr>
          <a:xfrm>
            <a:off x="669925" y="4714875"/>
            <a:ext cx="7908925" cy="1090613"/>
          </a:xfrm>
          <a:solidFill>
            <a:srgbClr val="FFFFFF">
              <a:alpha val="78038"/>
            </a:srgbClr>
          </a:solidFill>
        </p:spPr>
        <p:txBody>
          <a:bodyPr/>
          <a:lstStyle/>
          <a:p>
            <a:pPr eaLnBrk="1" hangingPunct="1"/>
            <a:r>
              <a:rPr lang="en-GB" altLang="en-US" sz="4400" i="1" smtClean="0"/>
              <a:t>Pick your colours here</a:t>
            </a:r>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Oval 98"/>
          <p:cNvSpPr/>
          <p:nvPr/>
        </p:nvSpPr>
        <p:spPr>
          <a:xfrm>
            <a:off x="8607425" y="149225"/>
            <a:ext cx="360363" cy="358775"/>
          </a:xfrm>
          <a:prstGeom prst="ellipse">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0" name="Oval 99"/>
          <p:cNvSpPr/>
          <p:nvPr/>
        </p:nvSpPr>
        <p:spPr>
          <a:xfrm>
            <a:off x="8158163" y="104775"/>
            <a:ext cx="360362" cy="358775"/>
          </a:xfrm>
          <a:prstGeom prst="ellipse">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1" name="Oval 100"/>
          <p:cNvSpPr/>
          <p:nvPr/>
        </p:nvSpPr>
        <p:spPr>
          <a:xfrm>
            <a:off x="7578725" y="104775"/>
            <a:ext cx="360363" cy="358775"/>
          </a:xfrm>
          <a:prstGeom prst="ellipse">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2" name="Oval 101"/>
          <p:cNvSpPr/>
          <p:nvPr/>
        </p:nvSpPr>
        <p:spPr>
          <a:xfrm>
            <a:off x="7604125" y="508000"/>
            <a:ext cx="360363" cy="358775"/>
          </a:xfrm>
          <a:prstGeom prst="ellipse">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3" name="Oval 102"/>
          <p:cNvSpPr/>
          <p:nvPr/>
        </p:nvSpPr>
        <p:spPr>
          <a:xfrm>
            <a:off x="7850188" y="866775"/>
            <a:ext cx="360362" cy="358775"/>
          </a:xfrm>
          <a:prstGeom prst="ellipse">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4" name="Oval 103"/>
          <p:cNvSpPr/>
          <p:nvPr/>
        </p:nvSpPr>
        <p:spPr>
          <a:xfrm>
            <a:off x="8210550" y="1225550"/>
            <a:ext cx="360363" cy="358775"/>
          </a:xfrm>
          <a:prstGeom prst="ellipse">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5" name="Oval 104"/>
          <p:cNvSpPr/>
          <p:nvPr/>
        </p:nvSpPr>
        <p:spPr>
          <a:xfrm>
            <a:off x="8759825" y="1225550"/>
            <a:ext cx="360363" cy="358775"/>
          </a:xfrm>
          <a:prstGeom prst="ellipse">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6" name="Oval 105"/>
          <p:cNvSpPr/>
          <p:nvPr/>
        </p:nvSpPr>
        <p:spPr>
          <a:xfrm>
            <a:off x="8759825" y="660400"/>
            <a:ext cx="360363" cy="358775"/>
          </a:xfrm>
          <a:prstGeom prst="ellipse">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7" name="Oval 106"/>
          <p:cNvSpPr/>
          <p:nvPr/>
        </p:nvSpPr>
        <p:spPr>
          <a:xfrm>
            <a:off x="8210550" y="508000"/>
            <a:ext cx="360363" cy="358775"/>
          </a:xfrm>
          <a:prstGeom prst="ellipse">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8" name="Oval 107"/>
          <p:cNvSpPr/>
          <p:nvPr/>
        </p:nvSpPr>
        <p:spPr>
          <a:xfrm>
            <a:off x="6986588" y="63500"/>
            <a:ext cx="360362" cy="358775"/>
          </a:xfrm>
          <a:prstGeom prst="ellipse">
            <a:avLst/>
          </a:prstGeom>
          <a:solidFill>
            <a:srgbClr val="F57B1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9" name="Oval 108"/>
          <p:cNvSpPr/>
          <p:nvPr/>
        </p:nvSpPr>
        <p:spPr>
          <a:xfrm>
            <a:off x="7427913" y="1225550"/>
            <a:ext cx="360362" cy="358775"/>
          </a:xfrm>
          <a:prstGeom prst="ellipse">
            <a:avLst/>
          </a:prstGeom>
          <a:solidFill>
            <a:srgbClr val="F57B1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0" name="Oval 109"/>
          <p:cNvSpPr/>
          <p:nvPr/>
        </p:nvSpPr>
        <p:spPr>
          <a:xfrm>
            <a:off x="7085013" y="660400"/>
            <a:ext cx="360362" cy="358775"/>
          </a:xfrm>
          <a:prstGeom prst="ellipse">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1" name="Oval 110"/>
          <p:cNvSpPr/>
          <p:nvPr/>
        </p:nvSpPr>
        <p:spPr>
          <a:xfrm>
            <a:off x="8116888" y="1658938"/>
            <a:ext cx="360362" cy="358775"/>
          </a:xfrm>
          <a:prstGeom prst="ellipse">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2" name="Oval 111"/>
          <p:cNvSpPr/>
          <p:nvPr/>
        </p:nvSpPr>
        <p:spPr>
          <a:xfrm>
            <a:off x="6532563" y="103188"/>
            <a:ext cx="360362" cy="358775"/>
          </a:xfrm>
          <a:prstGeom prst="ellipse">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3" name="Oval 112"/>
          <p:cNvSpPr/>
          <p:nvPr/>
        </p:nvSpPr>
        <p:spPr>
          <a:xfrm>
            <a:off x="6032500" y="63500"/>
            <a:ext cx="360363" cy="358775"/>
          </a:xfrm>
          <a:prstGeom prst="ellipse">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4" name="Oval 113"/>
          <p:cNvSpPr/>
          <p:nvPr/>
        </p:nvSpPr>
        <p:spPr>
          <a:xfrm>
            <a:off x="6630988" y="841375"/>
            <a:ext cx="360362" cy="358775"/>
          </a:xfrm>
          <a:prstGeom prst="ellipse">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5" name="Oval 114"/>
          <p:cNvSpPr/>
          <p:nvPr/>
        </p:nvSpPr>
        <p:spPr>
          <a:xfrm>
            <a:off x="6140450" y="1046163"/>
            <a:ext cx="360363" cy="358775"/>
          </a:xfrm>
          <a:prstGeom prst="ellipse">
            <a:avLst/>
          </a:prstGeom>
          <a:solidFill>
            <a:srgbClr val="F57B1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6" name="Oval 115"/>
          <p:cNvSpPr/>
          <p:nvPr/>
        </p:nvSpPr>
        <p:spPr>
          <a:xfrm>
            <a:off x="7067550" y="1541463"/>
            <a:ext cx="360363" cy="358775"/>
          </a:xfrm>
          <a:prstGeom prst="ellipse">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7" name="Oval 116"/>
          <p:cNvSpPr/>
          <p:nvPr/>
        </p:nvSpPr>
        <p:spPr>
          <a:xfrm>
            <a:off x="6623050" y="1860550"/>
            <a:ext cx="360363" cy="358775"/>
          </a:xfrm>
          <a:prstGeom prst="ellipse">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8" name="Oval 117"/>
          <p:cNvSpPr/>
          <p:nvPr/>
        </p:nvSpPr>
        <p:spPr>
          <a:xfrm>
            <a:off x="8083550" y="2225675"/>
            <a:ext cx="360363" cy="358775"/>
          </a:xfrm>
          <a:prstGeom prst="ellipse">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9" name="Oval 118"/>
          <p:cNvSpPr/>
          <p:nvPr/>
        </p:nvSpPr>
        <p:spPr>
          <a:xfrm>
            <a:off x="8083550" y="2714625"/>
            <a:ext cx="360363" cy="358775"/>
          </a:xfrm>
          <a:prstGeom prst="ellipse">
            <a:avLst/>
          </a:prstGeom>
          <a:solidFill>
            <a:srgbClr val="F57B1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0" name="Oval 119"/>
          <p:cNvSpPr/>
          <p:nvPr/>
        </p:nvSpPr>
        <p:spPr>
          <a:xfrm>
            <a:off x="8791575" y="2344738"/>
            <a:ext cx="360363" cy="358775"/>
          </a:xfrm>
          <a:prstGeom prst="ellipse">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1" name="Oval 120"/>
          <p:cNvSpPr/>
          <p:nvPr/>
        </p:nvSpPr>
        <p:spPr>
          <a:xfrm>
            <a:off x="8759825" y="2911475"/>
            <a:ext cx="360363" cy="358775"/>
          </a:xfrm>
          <a:prstGeom prst="ellipse">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2" name="Oval 121"/>
          <p:cNvSpPr/>
          <p:nvPr/>
        </p:nvSpPr>
        <p:spPr>
          <a:xfrm>
            <a:off x="8759825" y="1724025"/>
            <a:ext cx="360363" cy="358775"/>
          </a:xfrm>
          <a:prstGeom prst="ellipse">
            <a:avLst/>
          </a:prstGeom>
          <a:solidFill>
            <a:srgbClr val="F57B1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4" name="Oval 123"/>
          <p:cNvSpPr/>
          <p:nvPr/>
        </p:nvSpPr>
        <p:spPr>
          <a:xfrm>
            <a:off x="1974850" y="4195763"/>
            <a:ext cx="360363" cy="360362"/>
          </a:xfrm>
          <a:prstGeom prst="ellipse">
            <a:avLst/>
          </a:prstGeom>
          <a:solidFill>
            <a:srgbClr val="E6B9B8"/>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5" name="Oval 124"/>
          <p:cNvSpPr/>
          <p:nvPr/>
        </p:nvSpPr>
        <p:spPr>
          <a:xfrm>
            <a:off x="1957388" y="3703638"/>
            <a:ext cx="360362" cy="360362"/>
          </a:xfrm>
          <a:prstGeom prst="ellipse">
            <a:avLst/>
          </a:prstGeom>
          <a:solidFill>
            <a:srgbClr val="E6B9B8"/>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6" name="Oval 125"/>
          <p:cNvSpPr/>
          <p:nvPr/>
        </p:nvSpPr>
        <p:spPr>
          <a:xfrm>
            <a:off x="1974850" y="3187700"/>
            <a:ext cx="360363" cy="360363"/>
          </a:xfrm>
          <a:prstGeom prst="ellipse">
            <a:avLst/>
          </a:prstGeom>
          <a:solidFill>
            <a:srgbClr val="E6B9B8"/>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7" name="Oval 126"/>
          <p:cNvSpPr/>
          <p:nvPr/>
        </p:nvSpPr>
        <p:spPr>
          <a:xfrm>
            <a:off x="2419350" y="3143250"/>
            <a:ext cx="360363" cy="360363"/>
          </a:xfrm>
          <a:prstGeom prst="ellipse">
            <a:avLst/>
          </a:prstGeom>
          <a:solidFill>
            <a:srgbClr val="E6B9B8"/>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8" name="Oval 127"/>
          <p:cNvSpPr/>
          <p:nvPr/>
        </p:nvSpPr>
        <p:spPr>
          <a:xfrm>
            <a:off x="2862263" y="3143250"/>
            <a:ext cx="360362" cy="360363"/>
          </a:xfrm>
          <a:prstGeom prst="ellipse">
            <a:avLst/>
          </a:prstGeom>
          <a:solidFill>
            <a:srgbClr val="E6B9B8"/>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9" name="Oval 128"/>
          <p:cNvSpPr/>
          <p:nvPr/>
        </p:nvSpPr>
        <p:spPr>
          <a:xfrm>
            <a:off x="3390900" y="3135313"/>
            <a:ext cx="360363" cy="360362"/>
          </a:xfrm>
          <a:prstGeom prst="ellipse">
            <a:avLst/>
          </a:prstGeom>
          <a:solidFill>
            <a:srgbClr val="E6B9B8"/>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0" name="Oval 129"/>
          <p:cNvSpPr/>
          <p:nvPr/>
        </p:nvSpPr>
        <p:spPr>
          <a:xfrm>
            <a:off x="3857625" y="3143250"/>
            <a:ext cx="360363" cy="360363"/>
          </a:xfrm>
          <a:prstGeom prst="ellipse">
            <a:avLst/>
          </a:prstGeom>
          <a:solidFill>
            <a:srgbClr val="E6B9B8"/>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1" name="Oval 130"/>
          <p:cNvSpPr/>
          <p:nvPr/>
        </p:nvSpPr>
        <p:spPr>
          <a:xfrm>
            <a:off x="3857625" y="3703638"/>
            <a:ext cx="360363" cy="360362"/>
          </a:xfrm>
          <a:prstGeom prst="ellipse">
            <a:avLst/>
          </a:prstGeom>
          <a:solidFill>
            <a:srgbClr val="E6B9B8"/>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2" name="Oval 131"/>
          <p:cNvSpPr/>
          <p:nvPr/>
        </p:nvSpPr>
        <p:spPr>
          <a:xfrm>
            <a:off x="3868738" y="4191000"/>
            <a:ext cx="360362" cy="360363"/>
          </a:xfrm>
          <a:prstGeom prst="ellipse">
            <a:avLst/>
          </a:prstGeom>
          <a:solidFill>
            <a:srgbClr val="E6B9B8"/>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4" name="Oval 133"/>
          <p:cNvSpPr/>
          <p:nvPr/>
        </p:nvSpPr>
        <p:spPr>
          <a:xfrm>
            <a:off x="2476500" y="4195763"/>
            <a:ext cx="360363" cy="360362"/>
          </a:xfrm>
          <a:prstGeom prst="ellipse">
            <a:avLst/>
          </a:prstGeom>
          <a:solidFill>
            <a:srgbClr val="E6B9B8"/>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5" name="Oval 134"/>
          <p:cNvSpPr/>
          <p:nvPr/>
        </p:nvSpPr>
        <p:spPr>
          <a:xfrm>
            <a:off x="2919413" y="4195763"/>
            <a:ext cx="360362" cy="360362"/>
          </a:xfrm>
          <a:prstGeom prst="ellipse">
            <a:avLst/>
          </a:prstGeom>
          <a:solidFill>
            <a:srgbClr val="92D05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6" name="Oval 135"/>
          <p:cNvSpPr/>
          <p:nvPr/>
        </p:nvSpPr>
        <p:spPr>
          <a:xfrm>
            <a:off x="3448050" y="4187825"/>
            <a:ext cx="360363" cy="360363"/>
          </a:xfrm>
          <a:prstGeom prst="ellipse">
            <a:avLst/>
          </a:prstGeom>
          <a:solidFill>
            <a:srgbClr val="E6B9B8"/>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7" name="Oval 136"/>
          <p:cNvSpPr/>
          <p:nvPr/>
        </p:nvSpPr>
        <p:spPr>
          <a:xfrm>
            <a:off x="2892425" y="3741738"/>
            <a:ext cx="360363" cy="360362"/>
          </a:xfrm>
          <a:prstGeom prst="ellipse">
            <a:avLst/>
          </a:prstGeom>
          <a:solidFill>
            <a:srgbClr val="92D05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8" name="Oval 137"/>
          <p:cNvSpPr/>
          <p:nvPr/>
        </p:nvSpPr>
        <p:spPr>
          <a:xfrm>
            <a:off x="2116138" y="2776538"/>
            <a:ext cx="360362" cy="358775"/>
          </a:xfrm>
          <a:prstGeom prst="ellipse">
            <a:avLst/>
          </a:prstGeom>
          <a:solidFill>
            <a:srgbClr val="F57B1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9" name="Oval 138"/>
          <p:cNvSpPr/>
          <p:nvPr/>
        </p:nvSpPr>
        <p:spPr>
          <a:xfrm>
            <a:off x="2392363" y="2282825"/>
            <a:ext cx="360362" cy="358775"/>
          </a:xfrm>
          <a:prstGeom prst="ellipse">
            <a:avLst/>
          </a:prstGeom>
          <a:solidFill>
            <a:srgbClr val="F57B1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0" name="Oval 139"/>
          <p:cNvSpPr/>
          <p:nvPr/>
        </p:nvSpPr>
        <p:spPr>
          <a:xfrm>
            <a:off x="2616200" y="1790700"/>
            <a:ext cx="360363" cy="358775"/>
          </a:xfrm>
          <a:prstGeom prst="ellipse">
            <a:avLst/>
          </a:prstGeom>
          <a:solidFill>
            <a:srgbClr val="F57B1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1" name="Oval 140"/>
          <p:cNvSpPr/>
          <p:nvPr/>
        </p:nvSpPr>
        <p:spPr>
          <a:xfrm>
            <a:off x="2878138" y="1274763"/>
            <a:ext cx="360362" cy="358775"/>
          </a:xfrm>
          <a:prstGeom prst="ellipse">
            <a:avLst/>
          </a:prstGeom>
          <a:solidFill>
            <a:srgbClr val="F57B1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2" name="Oval 141"/>
          <p:cNvSpPr/>
          <p:nvPr/>
        </p:nvSpPr>
        <p:spPr>
          <a:xfrm>
            <a:off x="3244850" y="1727200"/>
            <a:ext cx="360363" cy="358775"/>
          </a:xfrm>
          <a:prstGeom prst="ellipse">
            <a:avLst/>
          </a:prstGeom>
          <a:solidFill>
            <a:srgbClr val="F57B1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3" name="Oval 142"/>
          <p:cNvSpPr/>
          <p:nvPr/>
        </p:nvSpPr>
        <p:spPr>
          <a:xfrm>
            <a:off x="3390900" y="2265363"/>
            <a:ext cx="360363" cy="358775"/>
          </a:xfrm>
          <a:prstGeom prst="ellipse">
            <a:avLst/>
          </a:prstGeom>
          <a:solidFill>
            <a:srgbClr val="F57B1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4" name="Oval 143"/>
          <p:cNvSpPr/>
          <p:nvPr/>
        </p:nvSpPr>
        <p:spPr>
          <a:xfrm>
            <a:off x="3663950" y="2722563"/>
            <a:ext cx="360363" cy="358775"/>
          </a:xfrm>
          <a:prstGeom prst="ellipse">
            <a:avLst/>
          </a:prstGeom>
          <a:solidFill>
            <a:srgbClr val="F57B1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5" name="Oval 144"/>
          <p:cNvSpPr/>
          <p:nvPr/>
        </p:nvSpPr>
        <p:spPr>
          <a:xfrm>
            <a:off x="2600325" y="2763838"/>
            <a:ext cx="360363" cy="358775"/>
          </a:xfrm>
          <a:prstGeom prst="ellipse">
            <a:avLst/>
          </a:prstGeom>
          <a:solidFill>
            <a:srgbClr val="F57B1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6" name="Oval 145"/>
          <p:cNvSpPr/>
          <p:nvPr/>
        </p:nvSpPr>
        <p:spPr>
          <a:xfrm>
            <a:off x="3087688" y="2722563"/>
            <a:ext cx="360362" cy="358775"/>
          </a:xfrm>
          <a:prstGeom prst="ellipse">
            <a:avLst/>
          </a:prstGeom>
          <a:solidFill>
            <a:srgbClr val="F57B1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7" name="Oval 146"/>
          <p:cNvSpPr/>
          <p:nvPr/>
        </p:nvSpPr>
        <p:spPr>
          <a:xfrm>
            <a:off x="2792413" y="4689475"/>
            <a:ext cx="360362" cy="358775"/>
          </a:xfrm>
          <a:prstGeom prst="ellipse">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8" name="Oval 147"/>
          <p:cNvSpPr/>
          <p:nvPr/>
        </p:nvSpPr>
        <p:spPr>
          <a:xfrm>
            <a:off x="2501900" y="5048250"/>
            <a:ext cx="360363" cy="358775"/>
          </a:xfrm>
          <a:prstGeom prst="ellipse">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9" name="Oval 148"/>
          <p:cNvSpPr/>
          <p:nvPr/>
        </p:nvSpPr>
        <p:spPr>
          <a:xfrm>
            <a:off x="2239963" y="5411788"/>
            <a:ext cx="360362" cy="358775"/>
          </a:xfrm>
          <a:prstGeom prst="ellipse">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0" name="Oval 149"/>
          <p:cNvSpPr/>
          <p:nvPr/>
        </p:nvSpPr>
        <p:spPr>
          <a:xfrm>
            <a:off x="2255838" y="5781675"/>
            <a:ext cx="360362" cy="358775"/>
          </a:xfrm>
          <a:prstGeom prst="ellipse">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1" name="Oval 150"/>
          <p:cNvSpPr/>
          <p:nvPr/>
        </p:nvSpPr>
        <p:spPr>
          <a:xfrm>
            <a:off x="2882900" y="5145088"/>
            <a:ext cx="360363" cy="358775"/>
          </a:xfrm>
          <a:prstGeom prst="ellipse">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2" name="Oval 151"/>
          <p:cNvSpPr/>
          <p:nvPr/>
        </p:nvSpPr>
        <p:spPr>
          <a:xfrm>
            <a:off x="2620963" y="5508625"/>
            <a:ext cx="360362" cy="358775"/>
          </a:xfrm>
          <a:prstGeom prst="ellipse">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3" name="Oval 152"/>
          <p:cNvSpPr/>
          <p:nvPr/>
        </p:nvSpPr>
        <p:spPr>
          <a:xfrm>
            <a:off x="2636838" y="5878513"/>
            <a:ext cx="360362" cy="358775"/>
          </a:xfrm>
          <a:prstGeom prst="ellipse">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Tree>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b="0"/>
          </a:p>
        </p:txBody>
      </p:sp>
      <p:sp>
        <p:nvSpPr>
          <p:cNvPr id="10243" name="Rectangle 3"/>
          <p:cNvSpPr>
            <a:spLocks noGrp="1" noChangeArrowheads="1"/>
          </p:cNvSpPr>
          <p:nvPr>
            <p:ph type="title"/>
          </p:nvPr>
        </p:nvSpPr>
        <p:spPr/>
        <p:txBody>
          <a:bodyPr/>
          <a:lstStyle/>
          <a:p>
            <a:pPr eaLnBrk="1" hangingPunct="1"/>
            <a:r>
              <a:rPr lang="en-GB" altLang="en-US" b="0" smtClean="0"/>
              <a:t>Use of templates</a:t>
            </a:r>
            <a:endParaRPr lang="en-US" altLang="en-US" b="0" smtClean="0"/>
          </a:p>
        </p:txBody>
      </p:sp>
      <p:sp>
        <p:nvSpPr>
          <p:cNvPr id="10244" name="Text Box 4"/>
          <p:cNvSpPr txBox="1">
            <a:spLocks noChangeArrowheads="1"/>
          </p:cNvSpPr>
          <p:nvPr/>
        </p:nvSpPr>
        <p:spPr bwMode="auto">
          <a:xfrm>
            <a:off x="40798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GB" altLang="en-US" sz="2000"/>
              <a:t>You are free to use these templates for your personal and business presentations.</a:t>
            </a:r>
          </a:p>
        </p:txBody>
      </p:sp>
      <p:sp>
        <p:nvSpPr>
          <p:cNvPr id="10245" name="Text Box 5"/>
          <p:cNvSpPr txBox="1">
            <a:spLocks noChangeArrowheads="1"/>
          </p:cNvSpPr>
          <p:nvPr/>
        </p:nvSpPr>
        <p:spPr bwMode="auto">
          <a:xfrm>
            <a:off x="40798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1600" u="sng"/>
              <a:t>Do</a:t>
            </a:r>
          </a:p>
          <a:p>
            <a:pPr eaLnBrk="1" hangingPunct="1">
              <a:spcBef>
                <a:spcPct val="0"/>
              </a:spcBef>
              <a:buFont typeface="Wingdings" panose="05000000000000000000" pitchFamily="2" charset="2"/>
              <a:buChar char="ü"/>
            </a:pPr>
            <a:r>
              <a:rPr lang="en-GB" altLang="en-US" sz="1400" b="0"/>
              <a:t>Use these templates for your presentations</a:t>
            </a:r>
          </a:p>
          <a:p>
            <a:pPr eaLnBrk="1" hangingPunct="1">
              <a:spcBef>
                <a:spcPct val="0"/>
              </a:spcBef>
              <a:buFont typeface="Wingdings" panose="05000000000000000000" pitchFamily="2" charset="2"/>
              <a:buChar char="ü"/>
            </a:pPr>
            <a:r>
              <a:rPr lang="en-GB" altLang="en-US" sz="1400" b="0"/>
              <a:t>Display your presentation on a web site provided that it is not for the purpose of downloading the template.</a:t>
            </a:r>
          </a:p>
          <a:p>
            <a:pPr eaLnBrk="1" hangingPunct="1">
              <a:spcBef>
                <a:spcPct val="0"/>
              </a:spcBef>
              <a:buFont typeface="Wingdings" panose="05000000000000000000" pitchFamily="2" charset="2"/>
              <a:buChar char="ü"/>
            </a:pPr>
            <a:r>
              <a:rPr lang="en-US" altLang="en-US" sz="1400" b="0"/>
              <a:t>If you like these templates, we would always appreciate a link back to our website.  Many thanks.</a:t>
            </a:r>
          </a:p>
          <a:p>
            <a:pPr eaLnBrk="1" hangingPunct="1">
              <a:spcBef>
                <a:spcPct val="0"/>
              </a:spcBef>
              <a:buFont typeface="Wingdings" panose="05000000000000000000" pitchFamily="2" charset="2"/>
              <a:buChar char="ü"/>
            </a:pPr>
            <a:endParaRPr lang="en-US" altLang="en-US" sz="1400" b="0"/>
          </a:p>
        </p:txBody>
      </p:sp>
      <p:sp>
        <p:nvSpPr>
          <p:cNvPr id="10246" name="Text Box 6"/>
          <p:cNvSpPr txBox="1">
            <a:spLocks noChangeArrowheads="1"/>
          </p:cNvSpPr>
          <p:nvPr/>
        </p:nvSpPr>
        <p:spPr bwMode="auto">
          <a:xfrm>
            <a:off x="3752850" y="3140075"/>
            <a:ext cx="3276600" cy="2062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1600" u="sng"/>
              <a:t>Don’t</a:t>
            </a:r>
          </a:p>
          <a:p>
            <a:pPr eaLnBrk="1" hangingPunct="1">
              <a:spcBef>
                <a:spcPct val="0"/>
              </a:spcBef>
              <a:buFont typeface="Wingdings" panose="05000000000000000000" pitchFamily="2" charset="2"/>
              <a:buChar char="û"/>
            </a:pPr>
            <a:r>
              <a:rPr lang="en-GB" altLang="en-US" sz="1400" b="0"/>
              <a:t>Resell or distribute these templates</a:t>
            </a:r>
          </a:p>
          <a:p>
            <a:pPr eaLnBrk="1" hangingPunct="1">
              <a:spcBef>
                <a:spcPct val="0"/>
              </a:spcBef>
              <a:buFont typeface="Wingdings" panose="05000000000000000000" pitchFamily="2" charset="2"/>
              <a:buChar char="û"/>
            </a:pPr>
            <a:r>
              <a:rPr lang="en-GB" altLang="en-US" sz="1400" b="0"/>
              <a:t>Put these templates on a website for download.  This includes uploading them onto file sharing networks like Slideshare, Myspace, Facebook, bit torrent etc</a:t>
            </a:r>
          </a:p>
          <a:p>
            <a:pPr eaLnBrk="1" hangingPunct="1">
              <a:spcBef>
                <a:spcPct val="0"/>
              </a:spcBef>
              <a:buFont typeface="Wingdings" panose="05000000000000000000" pitchFamily="2" charset="2"/>
              <a:buChar char="û"/>
            </a:pPr>
            <a:r>
              <a:rPr lang="en-GB" altLang="en-US" sz="1400" b="0"/>
              <a:t>Pass off any of our created content as your own work</a:t>
            </a:r>
            <a:endParaRPr lang="en-US" altLang="en-US" sz="1400" b="0"/>
          </a:p>
        </p:txBody>
      </p:sp>
      <p:sp>
        <p:nvSpPr>
          <p:cNvPr id="10247" name="Text Box 7"/>
          <p:cNvSpPr txBox="1">
            <a:spLocks noChangeArrowheads="1"/>
          </p:cNvSpPr>
          <p:nvPr/>
        </p:nvSpPr>
        <p:spPr bwMode="auto">
          <a:xfrm>
            <a:off x="30003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b="1">
                <a:solidFill>
                  <a:schemeClr val="tx1"/>
                </a:solidFill>
                <a:latin typeface="Arial" panose="020B0604020202020204" pitchFamily="34" charset="0"/>
                <a:cs typeface="Arial" panose="020B0604020202020204" pitchFamily="34" charset="0"/>
              </a:defRPr>
            </a:lvl1pPr>
            <a:lvl2pPr>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marL="0" lvl="1" algn="ctr" eaLnBrk="1" hangingPunct="1">
              <a:lnSpc>
                <a:spcPct val="90000"/>
              </a:lnSpc>
              <a:buClr>
                <a:schemeClr val="accent1"/>
              </a:buClr>
              <a:buFontTx/>
              <a:buNone/>
            </a:pPr>
            <a:r>
              <a:rPr lang="en-GB" altLang="en-US" sz="2000"/>
              <a:t>You can find many more free templates on the Presentation Magazine website </a:t>
            </a:r>
            <a:r>
              <a:rPr lang="en-GB" altLang="en-US" sz="2000">
                <a:hlinkClick r:id="rId3"/>
              </a:rPr>
              <a:t>www.presentationmagazine.com</a:t>
            </a:r>
            <a:r>
              <a:rPr lang="en-GB" altLang="en-US" sz="2000"/>
              <a:t>  </a:t>
            </a:r>
            <a:endParaRPr lang="en-US" altLang="en-US" sz="2000"/>
          </a:p>
        </p:txBody>
      </p:sp>
      <p:sp>
        <p:nvSpPr>
          <p:cNvPr id="10248" name="Text Box 8"/>
          <p:cNvSpPr txBox="1">
            <a:spLocks noChangeArrowheads="1"/>
          </p:cNvSpPr>
          <p:nvPr/>
        </p:nvSpPr>
        <p:spPr bwMode="auto">
          <a:xfrm>
            <a:off x="407988" y="2360613"/>
            <a:ext cx="6621462" cy="738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GB" altLang="en-US" sz="1400" b="0"/>
              <a:t>We have put a lot of work into developing all these templates and retain the copyright in them.  They are not Open Source templates.  You can use them freely providing that you do not redistribute or sell them.</a:t>
            </a:r>
            <a:endParaRPr lang="en-US" altLang="en-US" sz="1400" b="0"/>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FFF218"/>
      </a:accent1>
      <a:accent2>
        <a:srgbClr val="125BBB"/>
      </a:accent2>
      <a:accent3>
        <a:srgbClr val="FFFFFF"/>
      </a:accent3>
      <a:accent4>
        <a:srgbClr val="000000"/>
      </a:accent4>
      <a:accent5>
        <a:srgbClr val="FFF7AB"/>
      </a:accent5>
      <a:accent6>
        <a:srgbClr val="0F52A9"/>
      </a:accent6>
      <a:hlink>
        <a:srgbClr val="D90E09"/>
      </a:hlink>
      <a:folHlink>
        <a:srgbClr val="F62B26"/>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8E8AB4"/>
        </a:dk1>
        <a:lt1>
          <a:srgbClr val="F8F8F8"/>
        </a:lt1>
        <a:dk2>
          <a:srgbClr val="5D5888"/>
        </a:dk2>
        <a:lt2>
          <a:srgbClr val="FFFFFF"/>
        </a:lt2>
        <a:accent1>
          <a:srgbClr val="191077"/>
        </a:accent1>
        <a:accent2>
          <a:srgbClr val="BC0606"/>
        </a:accent2>
        <a:accent3>
          <a:srgbClr val="B6B4C3"/>
        </a:accent3>
        <a:accent4>
          <a:srgbClr val="D4D4D4"/>
        </a:accent4>
        <a:accent5>
          <a:srgbClr val="ABAABD"/>
        </a:accent5>
        <a:accent6>
          <a:srgbClr val="AA0505"/>
        </a:accent6>
        <a:hlink>
          <a:srgbClr val="FF9933"/>
        </a:hlink>
        <a:folHlink>
          <a:srgbClr val="99CC00"/>
        </a:folHlink>
      </a:clrScheme>
      <a:clrMap bg1="dk2" tx1="lt1" bg2="dk1" tx2="lt2" accent1="accent1" accent2="accent2" accent3="accent3" accent4="accent4" accent5="accent5" accent6="accent6" hlink="hlink" folHlink="folHlink"/>
    </a:extraClrScheme>
    <a:extraClrScheme>
      <a:clrScheme name="Default Design 14">
        <a:dk1>
          <a:srgbClr val="8E8AB4"/>
        </a:dk1>
        <a:lt1>
          <a:srgbClr val="F8F8F8"/>
        </a:lt1>
        <a:dk2>
          <a:srgbClr val="5D5888"/>
        </a:dk2>
        <a:lt2>
          <a:srgbClr val="FFFFFF"/>
        </a:lt2>
        <a:accent1>
          <a:srgbClr val="FFFFFF"/>
        </a:accent1>
        <a:accent2>
          <a:srgbClr val="BC0606"/>
        </a:accent2>
        <a:accent3>
          <a:srgbClr val="B6B4C3"/>
        </a:accent3>
        <a:accent4>
          <a:srgbClr val="D4D4D4"/>
        </a:accent4>
        <a:accent5>
          <a:srgbClr val="FFFFFF"/>
        </a:accent5>
        <a:accent6>
          <a:srgbClr val="AA0505"/>
        </a:accent6>
        <a:hlink>
          <a:srgbClr val="FF9933"/>
        </a:hlink>
        <a:folHlink>
          <a:srgbClr val="99CC00"/>
        </a:folHlink>
      </a:clrScheme>
      <a:clrMap bg1="dk2" tx1="lt1" bg2="dk1" tx2="lt2" accent1="accent1" accent2="accent2" accent3="accent3" accent4="accent4" accent5="accent5" accent6="accent6" hlink="hlink" folHlink="folHlink"/>
    </a:extraClrScheme>
    <a:extraClrScheme>
      <a:clrScheme name="Default Design 15">
        <a:dk1>
          <a:srgbClr val="8E8AB4"/>
        </a:dk1>
        <a:lt1>
          <a:srgbClr val="F8F8F8"/>
        </a:lt1>
        <a:dk2>
          <a:srgbClr val="5D5888"/>
        </a:dk2>
        <a:lt2>
          <a:srgbClr val="FFFFFF"/>
        </a:lt2>
        <a:accent1>
          <a:srgbClr val="5D5888"/>
        </a:accent1>
        <a:accent2>
          <a:srgbClr val="BC0606"/>
        </a:accent2>
        <a:accent3>
          <a:srgbClr val="B6B4C3"/>
        </a:accent3>
        <a:accent4>
          <a:srgbClr val="D4D4D4"/>
        </a:accent4>
        <a:accent5>
          <a:srgbClr val="B6B4C3"/>
        </a:accent5>
        <a:accent6>
          <a:srgbClr val="AA0505"/>
        </a:accent6>
        <a:hlink>
          <a:srgbClr val="FF9933"/>
        </a:hlink>
        <a:folHlink>
          <a:srgbClr val="99CC00"/>
        </a:folHlink>
      </a:clrScheme>
      <a:clrMap bg1="dk2" tx1="lt1" bg2="dk1" tx2="lt2" accent1="accent1" accent2="accent2" accent3="accent3" accent4="accent4" accent5="accent5" accent6="accent6" hlink="hlink" folHlink="folHlink"/>
    </a:extraClrScheme>
    <a:extraClrScheme>
      <a:clrScheme name="Default Design 16">
        <a:dk1>
          <a:srgbClr val="8E8AB4"/>
        </a:dk1>
        <a:lt1>
          <a:srgbClr val="F8F8F8"/>
        </a:lt1>
        <a:dk2>
          <a:srgbClr val="5D5888"/>
        </a:dk2>
        <a:lt2>
          <a:srgbClr val="463F83"/>
        </a:lt2>
        <a:accent1>
          <a:srgbClr val="5D5888"/>
        </a:accent1>
        <a:accent2>
          <a:srgbClr val="BC0606"/>
        </a:accent2>
        <a:accent3>
          <a:srgbClr val="B6B4C3"/>
        </a:accent3>
        <a:accent4>
          <a:srgbClr val="D4D4D4"/>
        </a:accent4>
        <a:accent5>
          <a:srgbClr val="B6B4C3"/>
        </a:accent5>
        <a:accent6>
          <a:srgbClr val="AA0505"/>
        </a:accent6>
        <a:hlink>
          <a:srgbClr val="FF9933"/>
        </a:hlink>
        <a:folHlink>
          <a:srgbClr val="99CC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1150</TotalTime>
  <Words>175</Words>
  <Application>Microsoft Office PowerPoint</Application>
  <PresentationFormat>On-screen Show (4:3)</PresentationFormat>
  <Paragraphs>19</Paragraphs>
  <Slides>5</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Wingdings</vt:lpstr>
      <vt:lpstr>Default Design</vt:lpstr>
      <vt:lpstr>Dot Art</vt:lpstr>
      <vt:lpstr>Create your own masterpieces</vt:lpstr>
      <vt:lpstr>Pick your colours here</vt:lpstr>
      <vt:lpstr>PowerPoint Presentation</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Jackson Pollock Template</dc:title>
  <dc:creator>Presentation Magazine</dc:creator>
  <cp:lastModifiedBy>Jonty Pearce</cp:lastModifiedBy>
  <cp:revision>58</cp:revision>
  <dcterms:created xsi:type="dcterms:W3CDTF">2005-03-15T10:04:38Z</dcterms:created>
  <dcterms:modified xsi:type="dcterms:W3CDTF">2015-02-22T11:15:48Z</dcterms:modified>
</cp:coreProperties>
</file>