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3D7DEA9-3A9E-4A0A-9B38-56339B30D9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3845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F5695E-C6C6-48C6-BEF4-2A31439F569C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676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AF0DC2-06A4-4C7D-B4D8-8F6A0DD34A9C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22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E31BE-6781-4DEF-A813-A4DAF8336C6C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403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A9BC41-754D-4B8F-B76B-265A599B7F8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30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D06DF8-88B5-4D65-8A7E-78C3981C497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198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32D561-E72F-4309-88B3-BD54A746F7C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983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4FDBB-0644-4043-A518-595E729E7BEC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239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B7B57B-C3CE-416B-8763-864AFB656051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77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1" y="0"/>
            <a:chExt cx="9143999" cy="6858000"/>
          </a:xfrm>
        </p:grpSpPr>
        <p:sp>
          <p:nvSpPr>
            <p:cNvPr id="5" name="Rectangle 4"/>
            <p:cNvSpPr/>
            <p:nvPr userDrawn="1"/>
          </p:nvSpPr>
          <p:spPr>
            <a:xfrm>
              <a:off x="1747839" y="0"/>
              <a:ext cx="14795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3227389" y="0"/>
              <a:ext cx="1479550" cy="6858000"/>
            </a:xfrm>
            <a:prstGeom prst="rect">
              <a:avLst/>
            </a:prstGeom>
            <a:solidFill>
              <a:srgbClr val="7F4F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4706938" y="0"/>
              <a:ext cx="147796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6184900" y="0"/>
              <a:ext cx="1479550" cy="6858000"/>
            </a:xfrm>
            <a:prstGeom prst="rect">
              <a:avLst/>
            </a:prstGeom>
            <a:solidFill>
              <a:srgbClr val="7F4F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7664450" y="0"/>
              <a:ext cx="14795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1" y="0"/>
              <a:ext cx="1747838" cy="6858000"/>
            </a:xfrm>
            <a:prstGeom prst="rect">
              <a:avLst/>
            </a:prstGeom>
            <a:solidFill>
              <a:srgbClr val="7F4F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>
            <a:off x="134471" y="268941"/>
            <a:ext cx="1613643" cy="6293224"/>
          </a:xfrm>
        </p:spPr>
        <p:txBody>
          <a:bodyPr vert="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9302" y="6239434"/>
            <a:ext cx="5284698" cy="39444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2B2234-C0F3-4242-A353-65277712DD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928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670DA-6068-4D78-94F9-C9FFA87260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37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DDB3-CB9C-4916-8C5B-4E59597BDF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9058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375313" y="2992533"/>
            <a:ext cx="643312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892808" y="1600200"/>
            <a:ext cx="6793992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AEF3F-CE36-44BD-B6BF-F6934410C7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8286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453037" y="2914809"/>
            <a:ext cx="657028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38528" y="1490472"/>
            <a:ext cx="3273552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8384" y="1527048"/>
            <a:ext cx="35753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B7797-F049-4E6D-817C-2DB5AC1ED0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5840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A4047-BEF3-496C-B72C-2FFCC74A16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491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7255A-F5F6-4508-ADD6-BA1D38D758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869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820AA-FFEF-4395-BA2F-870BDBBA6A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989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855A5-8D4A-43B8-BCE3-7404634CA9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10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E56DC-39CE-4F13-B41D-8EE25130EB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451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30880-6F03-4302-8BD6-778C5BC940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931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D3111-3179-4606-AAFB-9A0F608415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868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63D38-4F8C-4FAE-A559-B6D25FEE27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3777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1747838" cy="6858000"/>
          </a:xfrm>
          <a:prstGeom prst="rect">
            <a:avLst/>
          </a:prstGeom>
          <a:solidFill>
            <a:srgbClr val="7F4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 rot="-5400000">
            <a:off x="-2493962" y="29178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49450" y="1600200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AEDC281-EC09-48D9-ACD3-162105F91E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7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>
            <a:off x="134938" y="268288"/>
            <a:ext cx="1612900" cy="6294437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859213" y="6238875"/>
            <a:ext cx="5284787" cy="39528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493962" y="2917825"/>
            <a:ext cx="673735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493962" y="2917825"/>
            <a:ext cx="673735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493962" y="2917825"/>
            <a:ext cx="673735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030413" y="1536700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413" y="1536700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493962" y="2917825"/>
            <a:ext cx="673735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49463" y="1600200"/>
            <a:ext cx="3032125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763" y="1146175"/>
            <a:ext cx="3097212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31875" y="271463"/>
            <a:ext cx="673735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374900" y="2992438"/>
            <a:ext cx="643255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2271713" y="954088"/>
          <a:ext cx="6353175" cy="3441700"/>
        </p:xfrm>
        <a:graphic>
          <a:graphicData uri="http://schemas.openxmlformats.org/drawingml/2006/table">
            <a:tbl>
              <a:tblPr/>
              <a:tblGrid>
                <a:gridCol w="3177269"/>
                <a:gridCol w="3175906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784475" y="4737100"/>
            <a:ext cx="59086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452688" y="2914651"/>
            <a:ext cx="6569075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36850" y="739775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4103688" y="2859088"/>
          <a:ext cx="2452687" cy="1801812"/>
        </p:xfrm>
        <a:graphic>
          <a:graphicData uri="http://schemas.openxmlformats.org/drawingml/2006/table">
            <a:tbl>
              <a:tblPr/>
              <a:tblGrid>
                <a:gridCol w="1226343"/>
                <a:gridCol w="1226344"/>
              </a:tblGrid>
              <a:tr h="935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02" marR="91402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02" marR="91402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02" marR="91402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02" marR="91402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852738" y="494665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5732463" y="494665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 rot="16200000">
            <a:off x="-2493962" y="2917825"/>
            <a:ext cx="673735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987550" y="123190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987550" y="2660650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332413" y="2660650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879600" y="4943475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987550" y="2128838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2">
      <a:dk1>
        <a:srgbClr val="2D2015"/>
      </a:dk1>
      <a:lt1>
        <a:srgbClr val="FFFFFF"/>
      </a:lt1>
      <a:dk2>
        <a:srgbClr val="523E26"/>
      </a:dk2>
      <a:lt2>
        <a:srgbClr val="DFC08D"/>
      </a:lt2>
      <a:accent1>
        <a:srgbClr val="8C7B70"/>
      </a:accent1>
      <a:accent2>
        <a:srgbClr val="8F5F2F"/>
      </a:accent2>
      <a:accent3>
        <a:srgbClr val="B3AFAC"/>
      </a:accent3>
      <a:accent4>
        <a:srgbClr val="DADADA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11</cp:revision>
  <dcterms:created xsi:type="dcterms:W3CDTF">2009-11-03T13:35:13Z</dcterms:created>
  <dcterms:modified xsi:type="dcterms:W3CDTF">2015-02-22T11:15:54Z</dcterms:modified>
</cp:coreProperties>
</file>