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4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33927F4-9FE3-4C73-92BB-59A851C5DB9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48704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3C435F-99C2-44C6-8038-706DAF2D7D0D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0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A264404-C443-4EE7-A3FD-73C643AF82EF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761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39686C-4E37-41ED-BA3C-70C64F31DCC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7441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1A257C4-5D04-495B-8524-933B9ADB43E0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157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5651947-E9A1-45C7-93C9-B835A67B51E5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714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938380-F733-43DC-82C3-A4A7E375D978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195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18C781-4AAB-4054-AECE-AE0EF4FE1D6D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2125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EEFC3F-8495-40A6-95F1-5E08809478DF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541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8"/>
          <p:cNvGrpSpPr>
            <a:grpSpLocks/>
          </p:cNvGrpSpPr>
          <p:nvPr userDrawn="1"/>
        </p:nvGrpSpPr>
        <p:grpSpPr bwMode="auto">
          <a:xfrm>
            <a:off x="0" y="1552575"/>
            <a:ext cx="9144000" cy="5305425"/>
            <a:chOff x="0" y="1551813"/>
            <a:chExt cx="9144000" cy="5916612"/>
          </a:xfrm>
        </p:grpSpPr>
        <p:sp>
          <p:nvSpPr>
            <p:cNvPr id="5" name="Rectangle 4"/>
            <p:cNvSpPr/>
            <p:nvPr userDrawn="1"/>
          </p:nvSpPr>
          <p:spPr bwMode="auto">
            <a:xfrm rot="16200000">
              <a:off x="3831981" y="2156406"/>
              <a:ext cx="1480038" cy="9144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" name="Rectangle 5"/>
            <p:cNvSpPr/>
            <p:nvPr userDrawn="1"/>
          </p:nvSpPr>
          <p:spPr bwMode="auto">
            <a:xfrm rot="16200000">
              <a:off x="3832866" y="677253"/>
              <a:ext cx="1478267" cy="9144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 bwMode="auto">
            <a:xfrm rot="16200000">
              <a:off x="3832865" y="-801014"/>
              <a:ext cx="1478268" cy="9144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 bwMode="auto">
            <a:xfrm rot="16200000">
              <a:off x="3831981" y="-2280168"/>
              <a:ext cx="1480038" cy="9144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grpSp>
        <p:nvGrpSpPr>
          <p:cNvPr id="9" name="Group 23"/>
          <p:cNvGrpSpPr>
            <a:grpSpLocks/>
          </p:cNvGrpSpPr>
          <p:nvPr userDrawn="1"/>
        </p:nvGrpSpPr>
        <p:grpSpPr bwMode="auto">
          <a:xfrm>
            <a:off x="0" y="-12700"/>
            <a:ext cx="9144000" cy="217488"/>
            <a:chOff x="0" y="-11913"/>
            <a:chExt cx="9143998" cy="216679"/>
          </a:xfrm>
        </p:grpSpPr>
        <p:sp>
          <p:nvSpPr>
            <p:cNvPr id="10" name="Rectangle 9"/>
            <p:cNvSpPr/>
            <p:nvPr userDrawn="1"/>
          </p:nvSpPr>
          <p:spPr bwMode="auto">
            <a:xfrm rot="16200000">
              <a:off x="1103699" y="-1110867"/>
              <a:ext cx="207189" cy="2414587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" name="Rectangle 10"/>
            <p:cNvSpPr/>
            <p:nvPr userDrawn="1"/>
          </p:nvSpPr>
          <p:spPr bwMode="auto">
            <a:xfrm rot="16200000">
              <a:off x="3430189" y="-1027514"/>
              <a:ext cx="211934" cy="2243137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" name="Rectangle 11"/>
            <p:cNvSpPr/>
            <p:nvPr userDrawn="1"/>
          </p:nvSpPr>
          <p:spPr bwMode="auto">
            <a:xfrm rot="16200000">
              <a:off x="5673325" y="-1027514"/>
              <a:ext cx="211934" cy="224313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3" name="Rectangle 12"/>
            <p:cNvSpPr/>
            <p:nvPr userDrawn="1"/>
          </p:nvSpPr>
          <p:spPr bwMode="auto">
            <a:xfrm rot="16200000">
              <a:off x="7916463" y="-1022770"/>
              <a:ext cx="211935" cy="224313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3590903" y="-2267527"/>
            <a:ext cx="1613643" cy="6293224"/>
          </a:xfrm>
        </p:spPr>
        <p:txBody>
          <a:bodyPr vert="vert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9302" y="6239434"/>
            <a:ext cx="5284698" cy="39444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14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" name="Slide Number Placeholder 5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1A2745-80B4-4D5A-A87A-D987C323BF7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4648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A8B730-B070-4457-8E6F-17C6CB5E97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5468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5F036-A21D-468B-8E4D-5AC1BBA589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0188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1C9B4-1041-4ADA-B25C-3560ADF65A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521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9132D-9527-4415-98AE-7EFBCAC104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8571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C4C228-FA61-433E-8326-B3D57A7E83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7123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BDC14-FA9B-40EB-BD91-DE3BE3B1CC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7327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F7A2F-6D27-4568-9FA0-53AA791E63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5113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15375-B078-4A9F-8AD8-F0375DBE3A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0576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6BAE4-4360-4880-9676-01DD88A29A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4134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6CE6B-B3C1-4888-A5B1-1EADAC3D4A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839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91D99-D21B-4117-B17E-7E95EFD5C0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04997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35091-F9BA-4366-919C-0D9A15217A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2562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49450" y="274638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49450" y="1600200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FF32ACE1-80D5-4FC7-B837-4CAF92CD9A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grpSp>
        <p:nvGrpSpPr>
          <p:cNvPr id="1031" name="Group 7"/>
          <p:cNvGrpSpPr>
            <a:grpSpLocks/>
          </p:cNvGrpSpPr>
          <p:nvPr userDrawn="1"/>
        </p:nvGrpSpPr>
        <p:grpSpPr bwMode="auto">
          <a:xfrm>
            <a:off x="0" y="1552575"/>
            <a:ext cx="1957388" cy="5305425"/>
            <a:chOff x="0" y="1551813"/>
            <a:chExt cx="9144000" cy="5916612"/>
          </a:xfrm>
        </p:grpSpPr>
        <p:sp>
          <p:nvSpPr>
            <p:cNvPr id="9" name="Rectangle 8"/>
            <p:cNvSpPr/>
            <p:nvPr userDrawn="1"/>
          </p:nvSpPr>
          <p:spPr bwMode="auto">
            <a:xfrm rot="16200000">
              <a:off x="3831981" y="2156406"/>
              <a:ext cx="1480038" cy="9144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 userDrawn="1"/>
          </p:nvSpPr>
          <p:spPr bwMode="auto">
            <a:xfrm rot="16200000">
              <a:off x="3832866" y="677253"/>
              <a:ext cx="1478267" cy="9144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" name="Rectangle 10"/>
            <p:cNvSpPr/>
            <p:nvPr userDrawn="1"/>
          </p:nvSpPr>
          <p:spPr bwMode="auto">
            <a:xfrm rot="16200000">
              <a:off x="3832863" y="-801014"/>
              <a:ext cx="1478268" cy="914400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" name="Rectangle 11"/>
            <p:cNvSpPr/>
            <p:nvPr userDrawn="1"/>
          </p:nvSpPr>
          <p:spPr bwMode="auto">
            <a:xfrm rot="16200000">
              <a:off x="3831981" y="-2280168"/>
              <a:ext cx="1480038" cy="9144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grpSp>
        <p:nvGrpSpPr>
          <p:cNvPr id="1032" name="Group 13"/>
          <p:cNvGrpSpPr>
            <a:grpSpLocks/>
          </p:cNvGrpSpPr>
          <p:nvPr userDrawn="1"/>
        </p:nvGrpSpPr>
        <p:grpSpPr bwMode="auto">
          <a:xfrm>
            <a:off x="0" y="-12700"/>
            <a:ext cx="1957388" cy="217488"/>
            <a:chOff x="0" y="-11913"/>
            <a:chExt cx="9143998" cy="216679"/>
          </a:xfrm>
        </p:grpSpPr>
        <p:sp>
          <p:nvSpPr>
            <p:cNvPr id="15" name="Rectangle 14"/>
            <p:cNvSpPr/>
            <p:nvPr userDrawn="1"/>
          </p:nvSpPr>
          <p:spPr bwMode="auto">
            <a:xfrm rot="16200000">
              <a:off x="1105222" y="-1112391"/>
              <a:ext cx="207189" cy="2417634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Rectangle 15"/>
            <p:cNvSpPr/>
            <p:nvPr userDrawn="1"/>
          </p:nvSpPr>
          <p:spPr bwMode="auto">
            <a:xfrm rot="16200000">
              <a:off x="3431491" y="-1025770"/>
              <a:ext cx="211934" cy="2239649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Rectangle 16"/>
            <p:cNvSpPr/>
            <p:nvPr userDrawn="1"/>
          </p:nvSpPr>
          <p:spPr bwMode="auto">
            <a:xfrm rot="16200000">
              <a:off x="5674849" y="-1029480"/>
              <a:ext cx="211934" cy="224706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Rectangle 17"/>
            <p:cNvSpPr/>
            <p:nvPr userDrawn="1"/>
          </p:nvSpPr>
          <p:spPr bwMode="auto">
            <a:xfrm rot="16200000">
              <a:off x="7918209" y="-1021026"/>
              <a:ext cx="211935" cy="2239649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3590925" y="-2266950"/>
            <a:ext cx="1612900" cy="629285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Template</a:t>
            </a:r>
            <a:endParaRPr lang="en-GB" dirty="0"/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3859213" y="6238875"/>
            <a:ext cx="5284787" cy="395288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952625" y="1882775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625" y="1882775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070100" y="1600200"/>
            <a:ext cx="24145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813" y="1752600"/>
            <a:ext cx="3097212" cy="3852863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2630488" y="5545138"/>
            <a:ext cx="5908675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2913" y="1820863"/>
            <a:ext cx="4689475" cy="4525962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32425" y="2001838"/>
          <a:ext cx="3171825" cy="1735137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8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FF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92D050"/>
      </a:accent5>
      <a:accent6>
        <a:srgbClr val="00B0F0"/>
      </a:accent6>
      <a:hlink>
        <a:srgbClr val="0070C0"/>
      </a:hlink>
      <a:folHlink>
        <a:srgbClr val="92D05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12</cp:revision>
  <dcterms:created xsi:type="dcterms:W3CDTF">2009-11-03T13:35:13Z</dcterms:created>
  <dcterms:modified xsi:type="dcterms:W3CDTF">2015-02-22T11:15:53Z</dcterms:modified>
</cp:coreProperties>
</file>