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-1560" y="-10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12194B-8B24-434E-96E2-FBA8ABC0D6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3361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EB43521-9481-4D74-B4B4-27CE42858E2F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028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85B798-6DDD-4B5D-BB97-FE2FB2FBAF6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511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BEA562-4418-4D3D-AEEB-4482B38E357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487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FAF502-4160-46A0-8D7A-E9459BFCD0C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328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80B3F0-5E35-4404-9D08-E24403E701CF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972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1263E4-3E68-4FD7-8B8B-DB14BABA90AE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607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CEB6C2-70C8-491C-9B26-9FD516D7F55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5174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C4E171-246A-4EC4-BED2-C64F0D607A5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720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8"/>
          <p:cNvGrpSpPr>
            <a:grpSpLocks/>
          </p:cNvGrpSpPr>
          <p:nvPr userDrawn="1"/>
        </p:nvGrpSpPr>
        <p:grpSpPr bwMode="auto">
          <a:xfrm>
            <a:off x="2079625" y="0"/>
            <a:ext cx="7064375" cy="6858000"/>
            <a:chOff x="-1" y="-494601"/>
            <a:chExt cx="9144001" cy="7352601"/>
          </a:xfrm>
        </p:grpSpPr>
        <p:sp>
          <p:nvSpPr>
            <p:cNvPr id="5" name="Rectangle 4"/>
            <p:cNvSpPr/>
            <p:nvPr userDrawn="1"/>
          </p:nvSpPr>
          <p:spPr bwMode="auto">
            <a:xfrm rot="16200000">
              <a:off x="4045234" y="707403"/>
              <a:ext cx="1053532" cy="91440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 userDrawn="1"/>
          </p:nvSpPr>
          <p:spPr bwMode="auto">
            <a:xfrm rot="16200000">
              <a:off x="4046084" y="-345278"/>
              <a:ext cx="1051830" cy="9144001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4045233" y="-1397960"/>
              <a:ext cx="1053533" cy="91440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4046084" y="-2450641"/>
              <a:ext cx="1051830" cy="9144001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 bwMode="auto">
            <a:xfrm rot="16200000">
              <a:off x="4046084" y="1760084"/>
              <a:ext cx="1051830" cy="9144001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4046084" y="-3502472"/>
              <a:ext cx="1051830" cy="914400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Rectangle 10"/>
            <p:cNvSpPr/>
            <p:nvPr userDrawn="1"/>
          </p:nvSpPr>
          <p:spPr bwMode="auto">
            <a:xfrm rot="16200000">
              <a:off x="4046084" y="-4540686"/>
              <a:ext cx="1051830" cy="9144001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9302" y="6239434"/>
            <a:ext cx="5284698" cy="3944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4805085" y="-1922850"/>
            <a:ext cx="1613643" cy="7064187"/>
          </a:xfrm>
        </p:spPr>
        <p:txBody>
          <a:bodyPr vert="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18B093-EF09-4A2C-A49A-F94545CC07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906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D8FE2-4F69-4607-B4EC-721AF7A20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123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A1720-57C1-43E3-9110-30DF6170C6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5650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670" y="274638"/>
            <a:ext cx="6571129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E8AE6-542B-4DF1-B1D3-3AC6A0C480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358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9DCEB-A4D5-4816-8E1A-209960A67D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886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2442B-3741-4E5D-BA6E-AE11B74EE5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026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17223-6562-4A06-8897-DAE26CED00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5226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818E7-C073-4133-8C44-DA2D1275E6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309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643D0-D52D-447E-94D2-6CE73B824E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019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C9642-E6C1-455E-84A1-097ED1D182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854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6E82F-6C25-4CD6-86AE-141C61DFD0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661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639B2-C28C-4B72-B26D-B9E21C02C87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004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E0F79-43D8-4794-B77B-C99EFA6AE3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75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49450" y="274638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49450" y="1600200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3AC61B1-F89F-4667-A750-73B47A0EA2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1" name="Group 4"/>
          <p:cNvGrpSpPr>
            <a:grpSpLocks/>
          </p:cNvGrpSpPr>
          <p:nvPr userDrawn="1"/>
        </p:nvGrpSpPr>
        <p:grpSpPr bwMode="auto">
          <a:xfrm flipV="1">
            <a:off x="134938" y="234950"/>
            <a:ext cx="1828800" cy="6821488"/>
            <a:chOff x="134702" y="20527"/>
            <a:chExt cx="1829036" cy="6821295"/>
          </a:xfrm>
        </p:grpSpPr>
        <p:sp>
          <p:nvSpPr>
            <p:cNvPr id="35" name="Rectangle 34"/>
            <p:cNvSpPr/>
            <p:nvPr userDrawn="1"/>
          </p:nvSpPr>
          <p:spPr bwMode="auto">
            <a:xfrm rot="16200000">
              <a:off x="897617" y="395819"/>
              <a:ext cx="285742" cy="1811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6" name="Rectangle 35"/>
            <p:cNvSpPr/>
            <p:nvPr userDrawn="1"/>
          </p:nvSpPr>
          <p:spPr bwMode="auto">
            <a:xfrm rot="16200000">
              <a:off x="898410" y="110870"/>
              <a:ext cx="284155" cy="1811571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7" name="Rectangle 36"/>
            <p:cNvSpPr/>
            <p:nvPr userDrawn="1"/>
          </p:nvSpPr>
          <p:spPr bwMode="auto">
            <a:xfrm rot="16200000">
              <a:off x="898411" y="-173284"/>
              <a:ext cx="284154" cy="1811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8" name="Rectangle 37"/>
            <p:cNvSpPr/>
            <p:nvPr userDrawn="1"/>
          </p:nvSpPr>
          <p:spPr bwMode="auto">
            <a:xfrm rot="16200000">
              <a:off x="897617" y="-458232"/>
              <a:ext cx="285742" cy="1811571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0" name="Rectangle 39"/>
            <p:cNvSpPr/>
            <p:nvPr userDrawn="1"/>
          </p:nvSpPr>
          <p:spPr bwMode="auto">
            <a:xfrm rot="16200000">
              <a:off x="898410" y="-743181"/>
              <a:ext cx="284155" cy="181157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152400" y="3148474"/>
              <a:ext cx="1811338" cy="3693348"/>
              <a:chOff x="1" y="-959441"/>
              <a:chExt cx="1811338" cy="7817441"/>
            </a:xfrm>
          </p:grpSpPr>
          <p:grpSp>
            <p:nvGrpSpPr>
              <p:cNvPr id="1045" name="Group 42"/>
              <p:cNvGrpSpPr>
                <a:grpSpLocks/>
              </p:cNvGrpSpPr>
              <p:nvPr userDrawn="1"/>
            </p:nvGrpSpPr>
            <p:grpSpPr bwMode="auto">
              <a:xfrm>
                <a:off x="1" y="2647949"/>
                <a:ext cx="1811338" cy="4210051"/>
                <a:chOff x="-1" y="-494601"/>
                <a:chExt cx="9144001" cy="7352601"/>
              </a:xfrm>
            </p:grpSpPr>
            <p:sp>
              <p:nvSpPr>
                <p:cNvPr id="51" name="Rectangle 50"/>
                <p:cNvSpPr/>
                <p:nvPr userDrawn="1"/>
              </p:nvSpPr>
              <p:spPr bwMode="auto">
                <a:xfrm rot="16200000">
                  <a:off x="4043277" y="706881"/>
                  <a:ext cx="1056263" cy="914518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52" name="Rectangle 51"/>
                <p:cNvSpPr/>
                <p:nvPr userDrawn="1"/>
              </p:nvSpPr>
              <p:spPr bwMode="auto">
                <a:xfrm rot="16200000">
                  <a:off x="4046212" y="-346447"/>
                  <a:ext cx="1050393" cy="9145182"/>
                </a:xfrm>
                <a:prstGeom prst="rect">
                  <a:avLst/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53" name="Rectangle 52"/>
                <p:cNvSpPr/>
                <p:nvPr userDrawn="1"/>
              </p:nvSpPr>
              <p:spPr bwMode="auto">
                <a:xfrm rot="16200000">
                  <a:off x="4046208" y="-1396843"/>
                  <a:ext cx="1050396" cy="914518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54" name="Rectangle 53"/>
                <p:cNvSpPr/>
                <p:nvPr userDrawn="1"/>
              </p:nvSpPr>
              <p:spPr bwMode="auto">
                <a:xfrm rot="16200000">
                  <a:off x="4043277" y="-2450171"/>
                  <a:ext cx="1056263" cy="9145182"/>
                </a:xfrm>
                <a:prstGeom prst="rect">
                  <a:avLst/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55" name="Rectangle 54"/>
                <p:cNvSpPr/>
                <p:nvPr userDrawn="1"/>
              </p:nvSpPr>
              <p:spPr bwMode="auto">
                <a:xfrm rot="16200000">
                  <a:off x="4046208" y="1760209"/>
                  <a:ext cx="1050396" cy="9145182"/>
                </a:xfrm>
                <a:prstGeom prst="rect">
                  <a:avLst/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56" name="Rectangle 55"/>
                <p:cNvSpPr/>
                <p:nvPr userDrawn="1"/>
              </p:nvSpPr>
              <p:spPr bwMode="auto">
                <a:xfrm rot="16200000">
                  <a:off x="4046212" y="-3503498"/>
                  <a:ext cx="1050393" cy="914518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57" name="Rectangle 56"/>
                <p:cNvSpPr/>
                <p:nvPr userDrawn="1"/>
              </p:nvSpPr>
              <p:spPr bwMode="auto">
                <a:xfrm rot="16200000">
                  <a:off x="4046208" y="-4542159"/>
                  <a:ext cx="1050396" cy="9145182"/>
                </a:xfrm>
                <a:prstGeom prst="rect">
                  <a:avLst/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</p:grpSp>
          <p:grpSp>
            <p:nvGrpSpPr>
              <p:cNvPr id="1046" name="Group 43"/>
              <p:cNvGrpSpPr>
                <a:grpSpLocks/>
              </p:cNvGrpSpPr>
              <p:nvPr userDrawn="1"/>
            </p:nvGrpSpPr>
            <p:grpSpPr bwMode="auto">
              <a:xfrm>
                <a:off x="1" y="-959441"/>
                <a:ext cx="1811338" cy="3607390"/>
                <a:chOff x="0" y="-1511508"/>
                <a:chExt cx="1811338" cy="3607390"/>
              </a:xfrm>
            </p:grpSpPr>
            <p:sp>
              <p:nvSpPr>
                <p:cNvPr id="45" name="Rectangle 44"/>
                <p:cNvSpPr/>
                <p:nvPr userDrawn="1"/>
              </p:nvSpPr>
              <p:spPr bwMode="auto">
                <a:xfrm rot="16200000">
                  <a:off x="604828" y="889279"/>
                  <a:ext cx="601448" cy="181157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46" name="Rectangle 45"/>
                <p:cNvSpPr/>
                <p:nvPr userDrawn="1"/>
              </p:nvSpPr>
              <p:spPr bwMode="auto">
                <a:xfrm rot="16200000">
                  <a:off x="603147" y="286150"/>
                  <a:ext cx="604809" cy="1811572"/>
                </a:xfrm>
                <a:prstGeom prst="rect">
                  <a:avLst/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47" name="Rectangle 46"/>
                <p:cNvSpPr/>
                <p:nvPr userDrawn="1"/>
              </p:nvSpPr>
              <p:spPr bwMode="auto">
                <a:xfrm rot="16200000">
                  <a:off x="604826" y="-316981"/>
                  <a:ext cx="601450" cy="181157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48" name="Rectangle 47"/>
                <p:cNvSpPr/>
                <p:nvPr userDrawn="1"/>
              </p:nvSpPr>
              <p:spPr bwMode="auto">
                <a:xfrm rot="16200000">
                  <a:off x="603147" y="-920110"/>
                  <a:ext cx="604809" cy="1811572"/>
                </a:xfrm>
                <a:prstGeom prst="rect">
                  <a:avLst/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49" name="Rectangle 48"/>
                <p:cNvSpPr/>
                <p:nvPr userDrawn="1"/>
              </p:nvSpPr>
              <p:spPr bwMode="auto">
                <a:xfrm rot="16200000">
                  <a:off x="604828" y="-1523239"/>
                  <a:ext cx="601448" cy="181157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  <p:sp>
              <p:nvSpPr>
                <p:cNvPr id="50" name="Rectangle 49"/>
                <p:cNvSpPr/>
                <p:nvPr userDrawn="1"/>
              </p:nvSpPr>
              <p:spPr bwMode="auto">
                <a:xfrm rot="16200000">
                  <a:off x="604826" y="-2117969"/>
                  <a:ext cx="601450" cy="1811572"/>
                </a:xfrm>
                <a:prstGeom prst="rect">
                  <a:avLst/>
                </a:prstGeom>
                <a:solidFill>
                  <a:srgbClr val="FF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GB"/>
                </a:p>
              </p:txBody>
            </p:sp>
          </p:grpSp>
        </p:grpSp>
        <p:grpSp>
          <p:nvGrpSpPr>
            <p:cNvPr id="1038" name="Group 57"/>
            <p:cNvGrpSpPr>
              <a:grpSpLocks/>
            </p:cNvGrpSpPr>
            <p:nvPr userDrawn="1"/>
          </p:nvGrpSpPr>
          <p:grpSpPr bwMode="auto">
            <a:xfrm>
              <a:off x="152399" y="1444164"/>
              <a:ext cx="1811338" cy="1704310"/>
              <a:chOff x="0" y="-1511508"/>
              <a:chExt cx="1811338" cy="3607390"/>
            </a:xfrm>
          </p:grpSpPr>
          <p:sp>
            <p:nvSpPr>
              <p:cNvPr id="59" name="Rectangle 58"/>
              <p:cNvSpPr/>
              <p:nvPr userDrawn="1"/>
            </p:nvSpPr>
            <p:spPr bwMode="auto">
              <a:xfrm rot="16200000">
                <a:off x="604829" y="887973"/>
                <a:ext cx="601448" cy="18115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60" name="Rectangle 59"/>
              <p:cNvSpPr/>
              <p:nvPr userDrawn="1"/>
            </p:nvSpPr>
            <p:spPr bwMode="auto">
              <a:xfrm rot="16200000">
                <a:off x="603148" y="284844"/>
                <a:ext cx="604809" cy="1811572"/>
              </a:xfrm>
              <a:prstGeom prst="rect">
                <a:avLst/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61" name="Rectangle 60"/>
              <p:cNvSpPr/>
              <p:nvPr userDrawn="1"/>
            </p:nvSpPr>
            <p:spPr bwMode="auto">
              <a:xfrm rot="16200000">
                <a:off x="604827" y="-318287"/>
                <a:ext cx="601450" cy="18115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62" name="Rectangle 61"/>
              <p:cNvSpPr/>
              <p:nvPr userDrawn="1"/>
            </p:nvSpPr>
            <p:spPr bwMode="auto">
              <a:xfrm rot="16200000">
                <a:off x="604829" y="-919735"/>
                <a:ext cx="601448" cy="1811572"/>
              </a:xfrm>
              <a:prstGeom prst="rect">
                <a:avLst/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63" name="Rectangle 62"/>
              <p:cNvSpPr/>
              <p:nvPr userDrawn="1"/>
            </p:nvSpPr>
            <p:spPr bwMode="auto">
              <a:xfrm rot="16200000">
                <a:off x="604827" y="-1521186"/>
                <a:ext cx="601450" cy="18115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64" name="Rectangle 63"/>
              <p:cNvSpPr/>
              <p:nvPr userDrawn="1"/>
            </p:nvSpPr>
            <p:spPr bwMode="auto">
              <a:xfrm rot="16200000">
                <a:off x="604829" y="-2115914"/>
                <a:ext cx="601448" cy="1811572"/>
              </a:xfrm>
              <a:prstGeom prst="rect">
                <a:avLst/>
              </a:prstGeom>
              <a:solidFill>
                <a:srgbClr val="FF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1"/>
          <p:cNvSpPr>
            <a:spLocks noGrp="1"/>
          </p:cNvSpPr>
          <p:nvPr>
            <p:ph type="subTitle" idx="1"/>
          </p:nvPr>
        </p:nvSpPr>
        <p:spPr>
          <a:xfrm>
            <a:off x="3859213" y="6238875"/>
            <a:ext cx="5284787" cy="39528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 rot="16200000">
            <a:off x="4804569" y="-1923256"/>
            <a:ext cx="1614487" cy="706437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87575" y="274638"/>
            <a:ext cx="6777038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138363" y="2006600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363" y="2006600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51063" y="1577975"/>
            <a:ext cx="3478212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863" y="170338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16138" y="274638"/>
            <a:ext cx="6570662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74638"/>
            <a:ext cx="6759575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36850" y="1784350"/>
            <a:ext cx="4689475" cy="22145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438900" y="4397375"/>
          <a:ext cx="2616200" cy="1735138"/>
        </p:xfrm>
        <a:graphic>
          <a:graphicData uri="http://schemas.openxmlformats.org/drawingml/2006/table">
            <a:tbl>
              <a:tblPr/>
              <a:tblGrid>
                <a:gridCol w="1308100"/>
                <a:gridCol w="1308100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3" marR="914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399891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0653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0653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4102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9573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0653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8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7030A0"/>
      </a:accent1>
      <a:accent2>
        <a:srgbClr val="FE99FF"/>
      </a:accent2>
      <a:accent3>
        <a:srgbClr val="FFFFFF"/>
      </a:accent3>
      <a:accent4>
        <a:srgbClr val="000000"/>
      </a:accent4>
      <a:accent5>
        <a:srgbClr val="0070C0"/>
      </a:accent5>
      <a:accent6>
        <a:srgbClr val="00B0F0"/>
      </a:accent6>
      <a:hlink>
        <a:srgbClr val="FF00FF"/>
      </a:hlink>
      <a:folHlink>
        <a:srgbClr val="7030A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18</cp:revision>
  <dcterms:created xsi:type="dcterms:W3CDTF">2009-11-03T13:35:13Z</dcterms:created>
  <dcterms:modified xsi:type="dcterms:W3CDTF">2015-02-22T11:15:53Z</dcterms:modified>
</cp:coreProperties>
</file>