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7" r:id="rId4"/>
    <p:sldId id="274" r:id="rId5"/>
    <p:sldId id="260" r:id="rId6"/>
    <p:sldId id="273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E81D22"/>
    <a:srgbClr val="BBE0E3"/>
    <a:srgbClr val="FFFFFF"/>
    <a:srgbClr val="0080FF"/>
    <a:srgbClr val="FFFF66"/>
    <a:srgbClr val="F0E5A1"/>
    <a:srgbClr val="CBB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14282D-39A5-4258-8C4E-5FA87182FC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388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9E50E5-E845-4015-B92F-383DEAE1F21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1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E15379-7AE7-4908-8F38-63A5238636F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2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BB50A0-499A-4661-90A1-3131EC01E6C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2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A42140-67F4-4F51-981A-871AEFB9D19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0FC2B0-56FA-4EFF-A6A7-C408821C9D6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0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DD64F-BAC1-441F-9984-FCF7420CCC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76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D6786-F83B-4552-A8BF-CDD4C6FFC6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15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7E276-026A-4945-84F7-BBA2ACF824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02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8368E-6447-4A42-BF7E-E3FD9F17D8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72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A9A8C-57A3-4DE6-BFB3-4E70B86CDE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63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E66AD-ADFA-4C96-A183-299E9C3964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573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7731-54FD-4FB6-A457-C858AC1677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51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CD8FE-F686-49ED-843B-DDB497E2C4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04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E2111-A04B-4BBB-87C9-EFE494D493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907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E0AD8-C3B2-430F-9A83-9FDE202D80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743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952B1-51B3-42B5-B708-68403CBEB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4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C74B6FD-4875-46AB-A731-0AA53D8D18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98500" y="28289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6000" smtClean="0"/>
              <a:t>Compass Points</a:t>
            </a:r>
            <a:br>
              <a:rPr lang="en-GB" altLang="en-US" sz="6000" smtClean="0"/>
            </a:br>
            <a:r>
              <a:rPr lang="en-GB" altLang="en-US" sz="4000" smtClean="0"/>
              <a:t>Can be coloured in, magnified and cut out</a:t>
            </a:r>
          </a:p>
        </p:txBody>
      </p:sp>
      <p:grpSp>
        <p:nvGrpSpPr>
          <p:cNvPr id="3075" name="Group 73"/>
          <p:cNvGrpSpPr>
            <a:grpSpLocks/>
          </p:cNvGrpSpPr>
          <p:nvPr/>
        </p:nvGrpSpPr>
        <p:grpSpPr bwMode="auto">
          <a:xfrm>
            <a:off x="384175" y="4643438"/>
            <a:ext cx="1885950" cy="1903412"/>
            <a:chOff x="1416" y="288"/>
            <a:chExt cx="3696" cy="3728"/>
          </a:xfrm>
        </p:grpSpPr>
        <p:sp>
          <p:nvSpPr>
            <p:cNvPr id="3297" name="Freeform 74"/>
            <p:cNvSpPr>
              <a:spLocks/>
            </p:cNvSpPr>
            <p:nvPr/>
          </p:nvSpPr>
          <p:spPr bwMode="auto">
            <a:xfrm>
              <a:off x="3444" y="2376"/>
              <a:ext cx="596" cy="624"/>
            </a:xfrm>
            <a:custGeom>
              <a:avLst/>
              <a:gdLst>
                <a:gd name="T0" fmla="*/ 596 w 596"/>
                <a:gd name="T1" fmla="*/ 624 h 624"/>
                <a:gd name="T2" fmla="*/ 0 w 596"/>
                <a:gd name="T3" fmla="*/ 130 h 624"/>
                <a:gd name="T4" fmla="*/ 164 w 596"/>
                <a:gd name="T5" fmla="*/ 0 h 624"/>
                <a:gd name="T6" fmla="*/ 596 w 596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Freeform 75"/>
            <p:cNvSpPr>
              <a:spLocks/>
            </p:cNvSpPr>
            <p:nvPr/>
          </p:nvSpPr>
          <p:spPr bwMode="auto">
            <a:xfrm>
              <a:off x="3471" y="1392"/>
              <a:ext cx="588" cy="592"/>
            </a:xfrm>
            <a:custGeom>
              <a:avLst/>
              <a:gdLst>
                <a:gd name="T0" fmla="*/ 0 w 588"/>
                <a:gd name="T1" fmla="*/ 468 h 592"/>
                <a:gd name="T2" fmla="*/ 149 w 588"/>
                <a:gd name="T3" fmla="*/ 592 h 592"/>
                <a:gd name="T4" fmla="*/ 588 w 588"/>
                <a:gd name="T5" fmla="*/ 0 h 592"/>
                <a:gd name="T6" fmla="*/ 0 w 588"/>
                <a:gd name="T7" fmla="*/ 468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Freeform 76"/>
            <p:cNvSpPr>
              <a:spLocks/>
            </p:cNvSpPr>
            <p:nvPr/>
          </p:nvSpPr>
          <p:spPr bwMode="auto">
            <a:xfrm>
              <a:off x="2451" y="1404"/>
              <a:ext cx="600" cy="612"/>
            </a:xfrm>
            <a:custGeom>
              <a:avLst/>
              <a:gdLst>
                <a:gd name="T0" fmla="*/ 468 w 600"/>
                <a:gd name="T1" fmla="*/ 612 h 612"/>
                <a:gd name="T2" fmla="*/ 600 w 600"/>
                <a:gd name="T3" fmla="*/ 444 h 612"/>
                <a:gd name="T4" fmla="*/ 0 w 600"/>
                <a:gd name="T5" fmla="*/ 0 h 612"/>
                <a:gd name="T6" fmla="*/ 468 w 600"/>
                <a:gd name="T7" fmla="*/ 612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Freeform 77"/>
            <p:cNvSpPr>
              <a:spLocks/>
            </p:cNvSpPr>
            <p:nvPr/>
          </p:nvSpPr>
          <p:spPr bwMode="auto">
            <a:xfrm>
              <a:off x="2463" y="2352"/>
              <a:ext cx="588" cy="600"/>
            </a:xfrm>
            <a:custGeom>
              <a:avLst/>
              <a:gdLst>
                <a:gd name="T0" fmla="*/ 456 w 588"/>
                <a:gd name="T1" fmla="*/ 0 h 600"/>
                <a:gd name="T2" fmla="*/ 0 w 588"/>
                <a:gd name="T3" fmla="*/ 600 h 600"/>
                <a:gd name="T4" fmla="*/ 588 w 588"/>
                <a:gd name="T5" fmla="*/ 156 h 600"/>
                <a:gd name="T6" fmla="*/ 45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Freeform 78"/>
            <p:cNvSpPr>
              <a:spLocks/>
            </p:cNvSpPr>
            <p:nvPr/>
          </p:nvSpPr>
          <p:spPr bwMode="auto">
            <a:xfrm>
              <a:off x="1743" y="624"/>
              <a:ext cx="3036" cy="3060"/>
            </a:xfrm>
            <a:custGeom>
              <a:avLst/>
              <a:gdLst>
                <a:gd name="T0" fmla="*/ 1524 w 3036"/>
                <a:gd name="T1" fmla="*/ 0 h 3060"/>
                <a:gd name="T2" fmla="*/ 1296 w 3036"/>
                <a:gd name="T3" fmla="*/ 1224 h 3060"/>
                <a:gd name="T4" fmla="*/ 1296 w 3036"/>
                <a:gd name="T5" fmla="*/ 1224 h 3060"/>
                <a:gd name="T6" fmla="*/ 1141 w 3036"/>
                <a:gd name="T7" fmla="*/ 1342 h 3060"/>
                <a:gd name="T8" fmla="*/ 0 w 3036"/>
                <a:gd name="T9" fmla="*/ 1536 h 3060"/>
                <a:gd name="T10" fmla="*/ 1171 w 3036"/>
                <a:gd name="T11" fmla="*/ 1744 h 3060"/>
                <a:gd name="T12" fmla="*/ 1296 w 3036"/>
                <a:gd name="T13" fmla="*/ 1884 h 3060"/>
                <a:gd name="T14" fmla="*/ 1524 w 3036"/>
                <a:gd name="T15" fmla="*/ 3060 h 3060"/>
                <a:gd name="T16" fmla="*/ 1716 w 3036"/>
                <a:gd name="T17" fmla="*/ 1884 h 3060"/>
                <a:gd name="T18" fmla="*/ 1716 w 3036"/>
                <a:gd name="T19" fmla="*/ 1884 h 3060"/>
                <a:gd name="T20" fmla="*/ 1860 w 3036"/>
                <a:gd name="T21" fmla="*/ 1752 h 3060"/>
                <a:gd name="T22" fmla="*/ 3036 w 3036"/>
                <a:gd name="T23" fmla="*/ 1536 h 3060"/>
                <a:gd name="T24" fmla="*/ 1875 w 3036"/>
                <a:gd name="T25" fmla="*/ 1344 h 3060"/>
                <a:gd name="T26" fmla="*/ 1729 w 3036"/>
                <a:gd name="T27" fmla="*/ 1224 h 3060"/>
                <a:gd name="T28" fmla="*/ 1524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Oval 79"/>
            <p:cNvSpPr>
              <a:spLocks noChangeArrowheads="1"/>
            </p:cNvSpPr>
            <p:nvPr/>
          </p:nvSpPr>
          <p:spPr bwMode="auto">
            <a:xfrm>
              <a:off x="4776" y="1984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3" name="Oval 80"/>
            <p:cNvSpPr>
              <a:spLocks noChangeArrowheads="1"/>
            </p:cNvSpPr>
            <p:nvPr/>
          </p:nvSpPr>
          <p:spPr bwMode="auto">
            <a:xfrm>
              <a:off x="3096" y="3680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4" name="Oval 81"/>
            <p:cNvSpPr>
              <a:spLocks noChangeArrowheads="1"/>
            </p:cNvSpPr>
            <p:nvPr/>
          </p:nvSpPr>
          <p:spPr bwMode="auto">
            <a:xfrm>
              <a:off x="1416" y="1984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5" name="Oval 82"/>
            <p:cNvSpPr>
              <a:spLocks noChangeArrowheads="1"/>
            </p:cNvSpPr>
            <p:nvPr/>
          </p:nvSpPr>
          <p:spPr bwMode="auto">
            <a:xfrm>
              <a:off x="3088" y="288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6" name="Oval 83"/>
            <p:cNvSpPr>
              <a:spLocks noChangeArrowheads="1"/>
            </p:cNvSpPr>
            <p:nvPr/>
          </p:nvSpPr>
          <p:spPr bwMode="auto">
            <a:xfrm>
              <a:off x="3976" y="295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7" name="Oval 84"/>
            <p:cNvSpPr>
              <a:spLocks noChangeArrowheads="1"/>
            </p:cNvSpPr>
            <p:nvPr/>
          </p:nvSpPr>
          <p:spPr bwMode="auto">
            <a:xfrm>
              <a:off x="4008" y="123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8" name="Oval 85"/>
            <p:cNvSpPr>
              <a:spLocks noChangeArrowheads="1"/>
            </p:cNvSpPr>
            <p:nvPr/>
          </p:nvSpPr>
          <p:spPr bwMode="auto">
            <a:xfrm>
              <a:off x="2304" y="127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9" name="Oval 86"/>
            <p:cNvSpPr>
              <a:spLocks noChangeArrowheads="1"/>
            </p:cNvSpPr>
            <p:nvPr/>
          </p:nvSpPr>
          <p:spPr bwMode="auto">
            <a:xfrm>
              <a:off x="2320" y="290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76" name="Group 87"/>
          <p:cNvGrpSpPr>
            <a:grpSpLocks/>
          </p:cNvGrpSpPr>
          <p:nvPr/>
        </p:nvGrpSpPr>
        <p:grpSpPr bwMode="auto">
          <a:xfrm>
            <a:off x="330200" y="355600"/>
            <a:ext cx="1668463" cy="1689100"/>
            <a:chOff x="1008" y="264"/>
            <a:chExt cx="3704" cy="3752"/>
          </a:xfrm>
        </p:grpSpPr>
        <p:sp>
          <p:nvSpPr>
            <p:cNvPr id="3280" name="Line 88"/>
            <p:cNvSpPr>
              <a:spLocks noChangeShapeType="1"/>
            </p:cNvSpPr>
            <p:nvPr/>
          </p:nvSpPr>
          <p:spPr bwMode="auto">
            <a:xfrm>
              <a:off x="1415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89"/>
            <p:cNvSpPr>
              <a:spLocks noChangeShapeType="1"/>
            </p:cNvSpPr>
            <p:nvPr/>
          </p:nvSpPr>
          <p:spPr bwMode="auto">
            <a:xfrm flipV="1">
              <a:off x="2866" y="672"/>
              <a:ext cx="6" cy="11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2" name="Line 90"/>
            <p:cNvSpPr>
              <a:spLocks noChangeShapeType="1"/>
            </p:cNvSpPr>
            <p:nvPr/>
          </p:nvSpPr>
          <p:spPr bwMode="auto">
            <a:xfrm>
              <a:off x="2878" y="2532"/>
              <a:ext cx="5" cy="10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Line 91"/>
            <p:cNvSpPr>
              <a:spLocks noChangeShapeType="1"/>
            </p:cNvSpPr>
            <p:nvPr/>
          </p:nvSpPr>
          <p:spPr bwMode="auto">
            <a:xfrm>
              <a:off x="3213" y="2153"/>
              <a:ext cx="108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92"/>
            <p:cNvSpPr>
              <a:spLocks noChangeShapeType="1"/>
            </p:cNvSpPr>
            <p:nvPr/>
          </p:nvSpPr>
          <p:spPr bwMode="auto">
            <a:xfrm flipH="1" flipV="1">
              <a:off x="2071" y="1368"/>
              <a:ext cx="535" cy="5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Line 93"/>
            <p:cNvSpPr>
              <a:spLocks noChangeShapeType="1"/>
            </p:cNvSpPr>
            <p:nvPr/>
          </p:nvSpPr>
          <p:spPr bwMode="auto">
            <a:xfrm flipV="1">
              <a:off x="3102" y="1418"/>
              <a:ext cx="501" cy="4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6" name="Line 94"/>
            <p:cNvSpPr>
              <a:spLocks noChangeShapeType="1"/>
            </p:cNvSpPr>
            <p:nvPr/>
          </p:nvSpPr>
          <p:spPr bwMode="auto">
            <a:xfrm flipV="1">
              <a:off x="2106" y="2418"/>
              <a:ext cx="496" cy="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Line 95"/>
            <p:cNvSpPr>
              <a:spLocks noChangeShapeType="1"/>
            </p:cNvSpPr>
            <p:nvPr/>
          </p:nvSpPr>
          <p:spPr bwMode="auto">
            <a:xfrm flipH="1" flipV="1">
              <a:off x="3123" y="2410"/>
              <a:ext cx="525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8" name="Oval 96"/>
            <p:cNvSpPr>
              <a:spLocks noChangeArrowheads="1"/>
            </p:cNvSpPr>
            <p:nvPr/>
          </p:nvSpPr>
          <p:spPr bwMode="auto">
            <a:xfrm>
              <a:off x="2496" y="1800"/>
              <a:ext cx="728" cy="7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9" name="Oval 97"/>
            <p:cNvSpPr>
              <a:spLocks noChangeArrowheads="1"/>
            </p:cNvSpPr>
            <p:nvPr/>
          </p:nvSpPr>
          <p:spPr bwMode="auto">
            <a:xfrm>
              <a:off x="2656" y="264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" name="Oval 98"/>
            <p:cNvSpPr>
              <a:spLocks noChangeArrowheads="1"/>
            </p:cNvSpPr>
            <p:nvPr/>
          </p:nvSpPr>
          <p:spPr bwMode="auto">
            <a:xfrm>
              <a:off x="4296" y="1952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" name="Oval 99"/>
            <p:cNvSpPr>
              <a:spLocks noChangeArrowheads="1"/>
            </p:cNvSpPr>
            <p:nvPr/>
          </p:nvSpPr>
          <p:spPr bwMode="auto">
            <a:xfrm>
              <a:off x="2672" y="3600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" name="Oval 100"/>
            <p:cNvSpPr>
              <a:spLocks noChangeArrowheads="1"/>
            </p:cNvSpPr>
            <p:nvPr/>
          </p:nvSpPr>
          <p:spPr bwMode="auto">
            <a:xfrm>
              <a:off x="1008" y="1944"/>
              <a:ext cx="416" cy="41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3" name="Oval 101"/>
            <p:cNvSpPr>
              <a:spLocks noChangeArrowheads="1"/>
            </p:cNvSpPr>
            <p:nvPr/>
          </p:nvSpPr>
          <p:spPr bwMode="auto">
            <a:xfrm rot="-2753773">
              <a:off x="3560" y="1136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4" name="Oval 102"/>
            <p:cNvSpPr>
              <a:spLocks noChangeArrowheads="1"/>
            </p:cNvSpPr>
            <p:nvPr/>
          </p:nvSpPr>
          <p:spPr bwMode="auto">
            <a:xfrm rot="-2753773">
              <a:off x="3600" y="2904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5" name="Oval 103"/>
            <p:cNvSpPr>
              <a:spLocks noChangeArrowheads="1"/>
            </p:cNvSpPr>
            <p:nvPr/>
          </p:nvSpPr>
          <p:spPr bwMode="auto">
            <a:xfrm rot="-2753773">
              <a:off x="1816" y="2872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6" name="Oval 104"/>
            <p:cNvSpPr>
              <a:spLocks noChangeArrowheads="1"/>
            </p:cNvSpPr>
            <p:nvPr/>
          </p:nvSpPr>
          <p:spPr bwMode="auto">
            <a:xfrm rot="-2753773">
              <a:off x="1792" y="1088"/>
              <a:ext cx="328" cy="32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77" name="Group 1"/>
          <p:cNvGrpSpPr>
            <a:grpSpLocks/>
          </p:cNvGrpSpPr>
          <p:nvPr/>
        </p:nvGrpSpPr>
        <p:grpSpPr bwMode="auto">
          <a:xfrm>
            <a:off x="6807200" y="4538663"/>
            <a:ext cx="2074863" cy="2065337"/>
            <a:chOff x="1778000" y="579438"/>
            <a:chExt cx="5761038" cy="5737225"/>
          </a:xfrm>
        </p:grpSpPr>
        <p:sp>
          <p:nvSpPr>
            <p:cNvPr id="3272" name="Freeform 4"/>
            <p:cNvSpPr>
              <a:spLocks/>
            </p:cNvSpPr>
            <p:nvPr/>
          </p:nvSpPr>
          <p:spPr bwMode="auto">
            <a:xfrm>
              <a:off x="4051644" y="579438"/>
              <a:ext cx="1213750" cy="2872888"/>
            </a:xfrm>
            <a:custGeom>
              <a:avLst/>
              <a:gdLst>
                <a:gd name="T0" fmla="*/ 2147483646 w 142"/>
                <a:gd name="T1" fmla="*/ 0 h 336"/>
                <a:gd name="T2" fmla="*/ 2147483646 w 142"/>
                <a:gd name="T3" fmla="*/ 2147483646 h 336"/>
                <a:gd name="T4" fmla="*/ 2147483646 w 142"/>
                <a:gd name="T5" fmla="*/ 2147483646 h 336"/>
                <a:gd name="T6" fmla="*/ 0 w 142"/>
                <a:gd name="T7" fmla="*/ 2147483646 h 336"/>
                <a:gd name="T8" fmla="*/ 2147483646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5"/>
            <p:cNvSpPr>
              <a:spLocks/>
            </p:cNvSpPr>
            <p:nvPr/>
          </p:nvSpPr>
          <p:spPr bwMode="auto">
            <a:xfrm>
              <a:off x="2803704" y="1246358"/>
              <a:ext cx="1846267" cy="2205967"/>
            </a:xfrm>
            <a:custGeom>
              <a:avLst/>
              <a:gdLst>
                <a:gd name="T0" fmla="*/ 2147483646 w 216"/>
                <a:gd name="T1" fmla="*/ 2147483646 h 258"/>
                <a:gd name="T2" fmla="*/ 2147483646 w 216"/>
                <a:gd name="T3" fmla="*/ 2147483646 h 258"/>
                <a:gd name="T4" fmla="*/ 2147483646 w 216"/>
                <a:gd name="T5" fmla="*/ 2147483646 h 258"/>
                <a:gd name="T6" fmla="*/ 0 w 216"/>
                <a:gd name="T7" fmla="*/ 0 h 258"/>
                <a:gd name="T8" fmla="*/ 2147483646 w 216"/>
                <a:gd name="T9" fmla="*/ 2147483646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Freeform 6"/>
            <p:cNvSpPr>
              <a:spLocks/>
            </p:cNvSpPr>
            <p:nvPr/>
          </p:nvSpPr>
          <p:spPr bwMode="auto">
            <a:xfrm>
              <a:off x="4649971" y="2888008"/>
              <a:ext cx="2889067" cy="1214137"/>
            </a:xfrm>
            <a:custGeom>
              <a:avLst/>
              <a:gdLst>
                <a:gd name="T0" fmla="*/ 2147483646 w 338"/>
                <a:gd name="T1" fmla="*/ 0 h 142"/>
                <a:gd name="T2" fmla="*/ 0 w 338"/>
                <a:gd name="T3" fmla="*/ 2147483646 h 142"/>
                <a:gd name="T4" fmla="*/ 2147483646 w 338"/>
                <a:gd name="T5" fmla="*/ 2147483646 h 142"/>
                <a:gd name="T6" fmla="*/ 2147483646 w 338"/>
                <a:gd name="T7" fmla="*/ 2147483646 h 142"/>
                <a:gd name="T8" fmla="*/ 2147483646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7"/>
            <p:cNvSpPr>
              <a:spLocks/>
            </p:cNvSpPr>
            <p:nvPr/>
          </p:nvSpPr>
          <p:spPr bwMode="auto">
            <a:xfrm>
              <a:off x="4649971" y="3452326"/>
              <a:ext cx="1948838" cy="2111914"/>
            </a:xfrm>
            <a:custGeom>
              <a:avLst/>
              <a:gdLst>
                <a:gd name="T0" fmla="*/ 2147483646 w 228"/>
                <a:gd name="T1" fmla="*/ 2147483646 h 247"/>
                <a:gd name="T2" fmla="*/ 0 w 228"/>
                <a:gd name="T3" fmla="*/ 0 h 247"/>
                <a:gd name="T4" fmla="*/ 2147483646 w 228"/>
                <a:gd name="T5" fmla="*/ 2147483646 h 247"/>
                <a:gd name="T6" fmla="*/ 2147483646 w 228"/>
                <a:gd name="T7" fmla="*/ 2147483646 h 247"/>
                <a:gd name="T8" fmla="*/ 2147483646 w 228"/>
                <a:gd name="T9" fmla="*/ 2147483646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8"/>
            <p:cNvSpPr>
              <a:spLocks/>
            </p:cNvSpPr>
            <p:nvPr/>
          </p:nvSpPr>
          <p:spPr bwMode="auto">
            <a:xfrm>
              <a:off x="3966169" y="3452326"/>
              <a:ext cx="1213750" cy="2864337"/>
            </a:xfrm>
            <a:custGeom>
              <a:avLst/>
              <a:gdLst>
                <a:gd name="T0" fmla="*/ 2147483646 w 142"/>
                <a:gd name="T1" fmla="*/ 2147483646 h 335"/>
                <a:gd name="T2" fmla="*/ 2147483646 w 142"/>
                <a:gd name="T3" fmla="*/ 0 h 335"/>
                <a:gd name="T4" fmla="*/ 0 w 142"/>
                <a:gd name="T5" fmla="*/ 2147483646 h 335"/>
                <a:gd name="T6" fmla="*/ 2147483646 w 142"/>
                <a:gd name="T7" fmla="*/ 2147483646 h 335"/>
                <a:gd name="T8" fmla="*/ 2147483646 w 142"/>
                <a:gd name="T9" fmla="*/ 2147483646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9"/>
            <p:cNvSpPr>
              <a:spLocks/>
            </p:cNvSpPr>
            <p:nvPr/>
          </p:nvSpPr>
          <p:spPr bwMode="auto">
            <a:xfrm>
              <a:off x="2495993" y="3452326"/>
              <a:ext cx="2153979" cy="1872507"/>
            </a:xfrm>
            <a:custGeom>
              <a:avLst/>
              <a:gdLst>
                <a:gd name="T0" fmla="*/ 2147483646 w 252"/>
                <a:gd name="T1" fmla="*/ 2147483646 h 219"/>
                <a:gd name="T2" fmla="*/ 2147483646 w 252"/>
                <a:gd name="T3" fmla="*/ 0 h 219"/>
                <a:gd name="T4" fmla="*/ 2147483646 w 252"/>
                <a:gd name="T5" fmla="*/ 2147483646 h 219"/>
                <a:gd name="T6" fmla="*/ 0 w 252"/>
                <a:gd name="T7" fmla="*/ 2147483646 h 219"/>
                <a:gd name="T8" fmla="*/ 2147483646 w 252"/>
                <a:gd name="T9" fmla="*/ 2147483646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Freeform 10"/>
            <p:cNvSpPr>
              <a:spLocks/>
            </p:cNvSpPr>
            <p:nvPr/>
          </p:nvSpPr>
          <p:spPr bwMode="auto">
            <a:xfrm>
              <a:off x="1778000" y="2734104"/>
              <a:ext cx="2871971" cy="1197037"/>
            </a:xfrm>
            <a:custGeom>
              <a:avLst/>
              <a:gdLst>
                <a:gd name="T0" fmla="*/ 2147483646 w 336"/>
                <a:gd name="T1" fmla="*/ 2147483646 h 140"/>
                <a:gd name="T2" fmla="*/ 2147483646 w 336"/>
                <a:gd name="T3" fmla="*/ 2147483646 h 140"/>
                <a:gd name="T4" fmla="*/ 2147483646 w 336"/>
                <a:gd name="T5" fmla="*/ 0 h 140"/>
                <a:gd name="T6" fmla="*/ 0 w 336"/>
                <a:gd name="T7" fmla="*/ 2147483646 h 140"/>
                <a:gd name="T8" fmla="*/ 2147483646 w 336"/>
                <a:gd name="T9" fmla="*/ 2147483646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11"/>
            <p:cNvSpPr>
              <a:spLocks/>
            </p:cNvSpPr>
            <p:nvPr/>
          </p:nvSpPr>
          <p:spPr bwMode="auto">
            <a:xfrm>
              <a:off x="4649971" y="1451565"/>
              <a:ext cx="2068503" cy="2000761"/>
            </a:xfrm>
            <a:custGeom>
              <a:avLst/>
              <a:gdLst>
                <a:gd name="T0" fmla="*/ 2147483646 w 242"/>
                <a:gd name="T1" fmla="*/ 2147483646 h 234"/>
                <a:gd name="T2" fmla="*/ 0 w 242"/>
                <a:gd name="T3" fmla="*/ 2147483646 h 234"/>
                <a:gd name="T4" fmla="*/ 2147483646 w 242"/>
                <a:gd name="T5" fmla="*/ 2147483646 h 234"/>
                <a:gd name="T6" fmla="*/ 2147483646 w 242"/>
                <a:gd name="T7" fmla="*/ 0 h 234"/>
                <a:gd name="T8" fmla="*/ 2147483646 w 242"/>
                <a:gd name="T9" fmla="*/ 2147483646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2"/>
          <p:cNvGrpSpPr>
            <a:grpSpLocks/>
          </p:cNvGrpSpPr>
          <p:nvPr/>
        </p:nvGrpSpPr>
        <p:grpSpPr bwMode="auto">
          <a:xfrm>
            <a:off x="7175500" y="328613"/>
            <a:ext cx="1589088" cy="2098675"/>
            <a:chOff x="2592388" y="530225"/>
            <a:chExt cx="4156075" cy="5489575"/>
          </a:xfrm>
        </p:grpSpPr>
        <p:sp>
          <p:nvSpPr>
            <p:cNvPr id="3079" name="Freeform 12"/>
            <p:cNvSpPr>
              <a:spLocks/>
            </p:cNvSpPr>
            <p:nvPr/>
          </p:nvSpPr>
          <p:spPr bwMode="auto">
            <a:xfrm>
              <a:off x="4611688" y="850900"/>
              <a:ext cx="41275" cy="527050"/>
            </a:xfrm>
            <a:custGeom>
              <a:avLst/>
              <a:gdLst>
                <a:gd name="T0" fmla="*/ 2147483646 w 26"/>
                <a:gd name="T1" fmla="*/ 2147483646 h 332"/>
                <a:gd name="T2" fmla="*/ 2147483646 w 26"/>
                <a:gd name="T3" fmla="*/ 2147483646 h 332"/>
                <a:gd name="T4" fmla="*/ 2147483646 w 26"/>
                <a:gd name="T5" fmla="*/ 2147483646 h 332"/>
                <a:gd name="T6" fmla="*/ 2147483646 w 26"/>
                <a:gd name="T7" fmla="*/ 2147483646 h 332"/>
                <a:gd name="T8" fmla="*/ 2147483646 w 26"/>
                <a:gd name="T9" fmla="*/ 2147483646 h 332"/>
                <a:gd name="T10" fmla="*/ 2147483646 w 26"/>
                <a:gd name="T11" fmla="*/ 2147483646 h 332"/>
                <a:gd name="T12" fmla="*/ 2147483646 w 26"/>
                <a:gd name="T13" fmla="*/ 0 h 332"/>
                <a:gd name="T14" fmla="*/ 2147483646 w 26"/>
                <a:gd name="T15" fmla="*/ 0 h 332"/>
                <a:gd name="T16" fmla="*/ 2147483646 w 26"/>
                <a:gd name="T17" fmla="*/ 2147483646 h 332"/>
                <a:gd name="T18" fmla="*/ 0 w 26"/>
                <a:gd name="T19" fmla="*/ 2147483646 h 332"/>
                <a:gd name="T20" fmla="*/ 2147483646 w 26"/>
                <a:gd name="T21" fmla="*/ 2147483646 h 332"/>
                <a:gd name="T22" fmla="*/ 2147483646 w 26"/>
                <a:gd name="T23" fmla="*/ 2147483646 h 332"/>
                <a:gd name="T24" fmla="*/ 2147483646 w 26"/>
                <a:gd name="T25" fmla="*/ 2147483646 h 332"/>
                <a:gd name="T26" fmla="*/ 2147483646 w 26"/>
                <a:gd name="T27" fmla="*/ 2147483646 h 332"/>
                <a:gd name="T28" fmla="*/ 2147483646 w 26"/>
                <a:gd name="T29" fmla="*/ 2147483646 h 3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"/>
                <a:gd name="T46" fmla="*/ 0 h 332"/>
                <a:gd name="T47" fmla="*/ 26 w 26"/>
                <a:gd name="T48" fmla="*/ 332 h 33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" h="332">
                  <a:moveTo>
                    <a:pt x="24" y="332"/>
                  </a:moveTo>
                  <a:lnTo>
                    <a:pt x="24" y="332"/>
                  </a:lnTo>
                  <a:lnTo>
                    <a:pt x="26" y="194"/>
                  </a:lnTo>
                  <a:lnTo>
                    <a:pt x="24" y="90"/>
                  </a:lnTo>
                  <a:lnTo>
                    <a:pt x="22" y="50"/>
                  </a:lnTo>
                  <a:lnTo>
                    <a:pt x="18" y="24"/>
                  </a:lnTo>
                  <a:lnTo>
                    <a:pt x="4" y="0"/>
                  </a:lnTo>
                  <a:lnTo>
                    <a:pt x="2" y="42"/>
                  </a:lnTo>
                  <a:lnTo>
                    <a:pt x="0" y="140"/>
                  </a:lnTo>
                  <a:lnTo>
                    <a:pt x="2" y="196"/>
                  </a:lnTo>
                  <a:lnTo>
                    <a:pt x="4" y="250"/>
                  </a:lnTo>
                  <a:lnTo>
                    <a:pt x="6" y="298"/>
                  </a:lnTo>
                  <a:lnTo>
                    <a:pt x="12" y="332"/>
                  </a:lnTo>
                  <a:lnTo>
                    <a:pt x="24" y="3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" name="Freeform 13"/>
            <p:cNvSpPr>
              <a:spLocks noEditPoints="1"/>
            </p:cNvSpPr>
            <p:nvPr/>
          </p:nvSpPr>
          <p:spPr bwMode="auto">
            <a:xfrm>
              <a:off x="2592388" y="530225"/>
              <a:ext cx="4156075" cy="5489575"/>
            </a:xfrm>
            <a:custGeom>
              <a:avLst/>
              <a:gdLst>
                <a:gd name="T0" fmla="*/ 2147483646 w 2618"/>
                <a:gd name="T1" fmla="*/ 2147483646 h 3458"/>
                <a:gd name="T2" fmla="*/ 2147483646 w 2618"/>
                <a:gd name="T3" fmla="*/ 2147483646 h 3458"/>
                <a:gd name="T4" fmla="*/ 2147483646 w 2618"/>
                <a:gd name="T5" fmla="*/ 2147483646 h 3458"/>
                <a:gd name="T6" fmla="*/ 2147483646 w 2618"/>
                <a:gd name="T7" fmla="*/ 2147483646 h 3458"/>
                <a:gd name="T8" fmla="*/ 2147483646 w 2618"/>
                <a:gd name="T9" fmla="*/ 2147483646 h 3458"/>
                <a:gd name="T10" fmla="*/ 2147483646 w 2618"/>
                <a:gd name="T11" fmla="*/ 2147483646 h 3458"/>
                <a:gd name="T12" fmla="*/ 2147483646 w 2618"/>
                <a:gd name="T13" fmla="*/ 2147483646 h 3458"/>
                <a:gd name="T14" fmla="*/ 2147483646 w 2618"/>
                <a:gd name="T15" fmla="*/ 2147483646 h 3458"/>
                <a:gd name="T16" fmla="*/ 2147483646 w 2618"/>
                <a:gd name="T17" fmla="*/ 2147483646 h 3458"/>
                <a:gd name="T18" fmla="*/ 2147483646 w 2618"/>
                <a:gd name="T19" fmla="*/ 0 h 3458"/>
                <a:gd name="T20" fmla="*/ 2147483646 w 2618"/>
                <a:gd name="T21" fmla="*/ 2147483646 h 3458"/>
                <a:gd name="T22" fmla="*/ 2147483646 w 2618"/>
                <a:gd name="T23" fmla="*/ 2147483646 h 3458"/>
                <a:gd name="T24" fmla="*/ 2147483646 w 2618"/>
                <a:gd name="T25" fmla="*/ 2147483646 h 3458"/>
                <a:gd name="T26" fmla="*/ 2147483646 w 2618"/>
                <a:gd name="T27" fmla="*/ 2147483646 h 3458"/>
                <a:gd name="T28" fmla="*/ 2147483646 w 2618"/>
                <a:gd name="T29" fmla="*/ 2147483646 h 3458"/>
                <a:gd name="T30" fmla="*/ 2147483646 w 2618"/>
                <a:gd name="T31" fmla="*/ 2147483646 h 3458"/>
                <a:gd name="T32" fmla="*/ 2147483646 w 2618"/>
                <a:gd name="T33" fmla="*/ 2147483646 h 3458"/>
                <a:gd name="T34" fmla="*/ 2147483646 w 2618"/>
                <a:gd name="T35" fmla="*/ 2147483646 h 3458"/>
                <a:gd name="T36" fmla="*/ 2147483646 w 2618"/>
                <a:gd name="T37" fmla="*/ 2147483646 h 3458"/>
                <a:gd name="T38" fmla="*/ 2147483646 w 2618"/>
                <a:gd name="T39" fmla="*/ 2147483646 h 3458"/>
                <a:gd name="T40" fmla="*/ 2147483646 w 2618"/>
                <a:gd name="T41" fmla="*/ 2147483646 h 3458"/>
                <a:gd name="T42" fmla="*/ 2147483646 w 2618"/>
                <a:gd name="T43" fmla="*/ 2147483646 h 3458"/>
                <a:gd name="T44" fmla="*/ 2147483646 w 2618"/>
                <a:gd name="T45" fmla="*/ 2147483646 h 3458"/>
                <a:gd name="T46" fmla="*/ 2147483646 w 2618"/>
                <a:gd name="T47" fmla="*/ 2147483646 h 3458"/>
                <a:gd name="T48" fmla="*/ 2147483646 w 2618"/>
                <a:gd name="T49" fmla="*/ 2147483646 h 3458"/>
                <a:gd name="T50" fmla="*/ 2147483646 w 2618"/>
                <a:gd name="T51" fmla="*/ 2147483646 h 3458"/>
                <a:gd name="T52" fmla="*/ 2147483646 w 2618"/>
                <a:gd name="T53" fmla="*/ 2147483646 h 3458"/>
                <a:gd name="T54" fmla="*/ 2147483646 w 2618"/>
                <a:gd name="T55" fmla="*/ 2147483646 h 3458"/>
                <a:gd name="T56" fmla="*/ 2147483646 w 2618"/>
                <a:gd name="T57" fmla="*/ 2147483646 h 3458"/>
                <a:gd name="T58" fmla="*/ 2147483646 w 2618"/>
                <a:gd name="T59" fmla="*/ 2147483646 h 3458"/>
                <a:gd name="T60" fmla="*/ 2147483646 w 2618"/>
                <a:gd name="T61" fmla="*/ 2147483646 h 3458"/>
                <a:gd name="T62" fmla="*/ 2147483646 w 2618"/>
                <a:gd name="T63" fmla="*/ 2147483646 h 3458"/>
                <a:gd name="T64" fmla="*/ 2147483646 w 2618"/>
                <a:gd name="T65" fmla="*/ 2147483646 h 3458"/>
                <a:gd name="T66" fmla="*/ 2147483646 w 2618"/>
                <a:gd name="T67" fmla="*/ 2147483646 h 3458"/>
                <a:gd name="T68" fmla="*/ 2147483646 w 2618"/>
                <a:gd name="T69" fmla="*/ 2147483646 h 3458"/>
                <a:gd name="T70" fmla="*/ 2147483646 w 2618"/>
                <a:gd name="T71" fmla="*/ 2147483646 h 3458"/>
                <a:gd name="T72" fmla="*/ 2147483646 w 2618"/>
                <a:gd name="T73" fmla="*/ 2147483646 h 3458"/>
                <a:gd name="T74" fmla="*/ 2147483646 w 2618"/>
                <a:gd name="T75" fmla="*/ 2147483646 h 3458"/>
                <a:gd name="T76" fmla="*/ 2147483646 w 2618"/>
                <a:gd name="T77" fmla="*/ 2147483646 h 3458"/>
                <a:gd name="T78" fmla="*/ 2147483646 w 2618"/>
                <a:gd name="T79" fmla="*/ 2147483646 h 3458"/>
                <a:gd name="T80" fmla="*/ 2147483646 w 2618"/>
                <a:gd name="T81" fmla="*/ 2147483646 h 3458"/>
                <a:gd name="T82" fmla="*/ 2147483646 w 2618"/>
                <a:gd name="T83" fmla="*/ 2147483646 h 3458"/>
                <a:gd name="T84" fmla="*/ 2147483646 w 2618"/>
                <a:gd name="T85" fmla="*/ 2147483646 h 3458"/>
                <a:gd name="T86" fmla="*/ 2147483646 w 2618"/>
                <a:gd name="T87" fmla="*/ 2147483646 h 3458"/>
                <a:gd name="T88" fmla="*/ 2147483646 w 2618"/>
                <a:gd name="T89" fmla="*/ 2147483646 h 3458"/>
                <a:gd name="T90" fmla="*/ 2147483646 w 2618"/>
                <a:gd name="T91" fmla="*/ 2147483646 h 3458"/>
                <a:gd name="T92" fmla="*/ 2147483646 w 2618"/>
                <a:gd name="T93" fmla="*/ 2147483646 h 3458"/>
                <a:gd name="T94" fmla="*/ 2147483646 w 2618"/>
                <a:gd name="T95" fmla="*/ 2147483646 h 3458"/>
                <a:gd name="T96" fmla="*/ 2147483646 w 2618"/>
                <a:gd name="T97" fmla="*/ 2147483646 h 3458"/>
                <a:gd name="T98" fmla="*/ 2147483646 w 2618"/>
                <a:gd name="T99" fmla="*/ 2147483646 h 3458"/>
                <a:gd name="T100" fmla="*/ 2147483646 w 2618"/>
                <a:gd name="T101" fmla="*/ 2147483646 h 3458"/>
                <a:gd name="T102" fmla="*/ 2147483646 w 2618"/>
                <a:gd name="T103" fmla="*/ 2147483646 h 3458"/>
                <a:gd name="T104" fmla="*/ 2147483646 w 2618"/>
                <a:gd name="T105" fmla="*/ 2147483646 h 3458"/>
                <a:gd name="T106" fmla="*/ 2147483646 w 2618"/>
                <a:gd name="T107" fmla="*/ 2147483646 h 34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18"/>
                <a:gd name="T163" fmla="*/ 0 h 3458"/>
                <a:gd name="T164" fmla="*/ 2618 w 2618"/>
                <a:gd name="T165" fmla="*/ 3458 h 345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18" h="3458">
                  <a:moveTo>
                    <a:pt x="1388" y="842"/>
                  </a:moveTo>
                  <a:lnTo>
                    <a:pt x="1388" y="842"/>
                  </a:lnTo>
                  <a:lnTo>
                    <a:pt x="1432" y="842"/>
                  </a:lnTo>
                  <a:lnTo>
                    <a:pt x="1428" y="778"/>
                  </a:lnTo>
                  <a:lnTo>
                    <a:pt x="1424" y="772"/>
                  </a:lnTo>
                  <a:lnTo>
                    <a:pt x="1418" y="766"/>
                  </a:lnTo>
                  <a:lnTo>
                    <a:pt x="1406" y="758"/>
                  </a:lnTo>
                  <a:lnTo>
                    <a:pt x="1394" y="752"/>
                  </a:lnTo>
                  <a:lnTo>
                    <a:pt x="1388" y="750"/>
                  </a:lnTo>
                  <a:lnTo>
                    <a:pt x="1394" y="744"/>
                  </a:lnTo>
                  <a:lnTo>
                    <a:pt x="1400" y="734"/>
                  </a:lnTo>
                  <a:lnTo>
                    <a:pt x="1410" y="716"/>
                  </a:lnTo>
                  <a:lnTo>
                    <a:pt x="1418" y="696"/>
                  </a:lnTo>
                  <a:lnTo>
                    <a:pt x="1406" y="566"/>
                  </a:lnTo>
                  <a:lnTo>
                    <a:pt x="1398" y="560"/>
                  </a:lnTo>
                  <a:lnTo>
                    <a:pt x="1386" y="552"/>
                  </a:lnTo>
                  <a:lnTo>
                    <a:pt x="1358" y="542"/>
                  </a:lnTo>
                  <a:lnTo>
                    <a:pt x="1334" y="534"/>
                  </a:lnTo>
                  <a:lnTo>
                    <a:pt x="1320" y="530"/>
                  </a:lnTo>
                  <a:lnTo>
                    <a:pt x="1332" y="448"/>
                  </a:lnTo>
                  <a:lnTo>
                    <a:pt x="1340" y="378"/>
                  </a:lnTo>
                  <a:lnTo>
                    <a:pt x="1348" y="298"/>
                  </a:lnTo>
                  <a:lnTo>
                    <a:pt x="1352" y="216"/>
                  </a:lnTo>
                  <a:lnTo>
                    <a:pt x="1352" y="176"/>
                  </a:lnTo>
                  <a:lnTo>
                    <a:pt x="1352" y="140"/>
                  </a:lnTo>
                  <a:lnTo>
                    <a:pt x="1348" y="106"/>
                  </a:lnTo>
                  <a:lnTo>
                    <a:pt x="1344" y="74"/>
                  </a:lnTo>
                  <a:lnTo>
                    <a:pt x="1338" y="48"/>
                  </a:lnTo>
                  <a:lnTo>
                    <a:pt x="1330" y="28"/>
                  </a:lnTo>
                  <a:lnTo>
                    <a:pt x="1324" y="20"/>
                  </a:lnTo>
                  <a:lnTo>
                    <a:pt x="1314" y="10"/>
                  </a:lnTo>
                  <a:lnTo>
                    <a:pt x="1302" y="4"/>
                  </a:lnTo>
                  <a:lnTo>
                    <a:pt x="1296" y="2"/>
                  </a:lnTo>
                  <a:lnTo>
                    <a:pt x="1288" y="0"/>
                  </a:lnTo>
                  <a:lnTo>
                    <a:pt x="1280" y="0"/>
                  </a:lnTo>
                  <a:lnTo>
                    <a:pt x="1272" y="2"/>
                  </a:lnTo>
                  <a:lnTo>
                    <a:pt x="1262" y="6"/>
                  </a:lnTo>
                  <a:lnTo>
                    <a:pt x="1252" y="12"/>
                  </a:lnTo>
                  <a:lnTo>
                    <a:pt x="1242" y="20"/>
                  </a:lnTo>
                  <a:lnTo>
                    <a:pt x="1232" y="32"/>
                  </a:lnTo>
                  <a:lnTo>
                    <a:pt x="1228" y="40"/>
                  </a:lnTo>
                  <a:lnTo>
                    <a:pt x="1220" y="66"/>
                  </a:lnTo>
                  <a:lnTo>
                    <a:pt x="1210" y="108"/>
                  </a:lnTo>
                  <a:lnTo>
                    <a:pt x="1198" y="166"/>
                  </a:lnTo>
                  <a:lnTo>
                    <a:pt x="1194" y="200"/>
                  </a:lnTo>
                  <a:lnTo>
                    <a:pt x="1190" y="238"/>
                  </a:lnTo>
                  <a:lnTo>
                    <a:pt x="1186" y="280"/>
                  </a:lnTo>
                  <a:lnTo>
                    <a:pt x="1184" y="324"/>
                  </a:lnTo>
                  <a:lnTo>
                    <a:pt x="1186" y="374"/>
                  </a:lnTo>
                  <a:lnTo>
                    <a:pt x="1188" y="426"/>
                  </a:lnTo>
                  <a:lnTo>
                    <a:pt x="1192" y="480"/>
                  </a:lnTo>
                  <a:lnTo>
                    <a:pt x="1200" y="540"/>
                  </a:lnTo>
                  <a:lnTo>
                    <a:pt x="1184" y="546"/>
                  </a:lnTo>
                  <a:lnTo>
                    <a:pt x="1168" y="556"/>
                  </a:lnTo>
                  <a:lnTo>
                    <a:pt x="1154" y="568"/>
                  </a:lnTo>
                  <a:lnTo>
                    <a:pt x="1142" y="580"/>
                  </a:lnTo>
                  <a:lnTo>
                    <a:pt x="1126" y="598"/>
                  </a:lnTo>
                  <a:lnTo>
                    <a:pt x="1120" y="606"/>
                  </a:lnTo>
                  <a:lnTo>
                    <a:pt x="1132" y="724"/>
                  </a:lnTo>
                  <a:lnTo>
                    <a:pt x="1174" y="772"/>
                  </a:lnTo>
                  <a:lnTo>
                    <a:pt x="1140" y="808"/>
                  </a:lnTo>
                  <a:lnTo>
                    <a:pt x="1142" y="850"/>
                  </a:lnTo>
                  <a:lnTo>
                    <a:pt x="1082" y="860"/>
                  </a:lnTo>
                  <a:lnTo>
                    <a:pt x="1024" y="872"/>
                  </a:lnTo>
                  <a:lnTo>
                    <a:pt x="966" y="886"/>
                  </a:lnTo>
                  <a:lnTo>
                    <a:pt x="908" y="902"/>
                  </a:lnTo>
                  <a:lnTo>
                    <a:pt x="852" y="922"/>
                  </a:lnTo>
                  <a:lnTo>
                    <a:pt x="798" y="944"/>
                  </a:lnTo>
                  <a:lnTo>
                    <a:pt x="744" y="968"/>
                  </a:lnTo>
                  <a:lnTo>
                    <a:pt x="692" y="994"/>
                  </a:lnTo>
                  <a:lnTo>
                    <a:pt x="642" y="1022"/>
                  </a:lnTo>
                  <a:lnTo>
                    <a:pt x="592" y="1054"/>
                  </a:lnTo>
                  <a:lnTo>
                    <a:pt x="544" y="1086"/>
                  </a:lnTo>
                  <a:lnTo>
                    <a:pt x="498" y="1122"/>
                  </a:lnTo>
                  <a:lnTo>
                    <a:pt x="454" y="1158"/>
                  </a:lnTo>
                  <a:lnTo>
                    <a:pt x="410" y="1198"/>
                  </a:lnTo>
                  <a:lnTo>
                    <a:pt x="368" y="1238"/>
                  </a:lnTo>
                  <a:lnTo>
                    <a:pt x="330" y="1280"/>
                  </a:lnTo>
                  <a:lnTo>
                    <a:pt x="292" y="1324"/>
                  </a:lnTo>
                  <a:lnTo>
                    <a:pt x="256" y="1370"/>
                  </a:lnTo>
                  <a:lnTo>
                    <a:pt x="222" y="1418"/>
                  </a:lnTo>
                  <a:lnTo>
                    <a:pt x="192" y="1466"/>
                  </a:lnTo>
                  <a:lnTo>
                    <a:pt x="162" y="1518"/>
                  </a:lnTo>
                  <a:lnTo>
                    <a:pt x="134" y="1570"/>
                  </a:lnTo>
                  <a:lnTo>
                    <a:pt x="110" y="1622"/>
                  </a:lnTo>
                  <a:lnTo>
                    <a:pt x="88" y="1676"/>
                  </a:lnTo>
                  <a:lnTo>
                    <a:pt x="68" y="1732"/>
                  </a:lnTo>
                  <a:lnTo>
                    <a:pt x="50" y="1788"/>
                  </a:lnTo>
                  <a:lnTo>
                    <a:pt x="34" y="1846"/>
                  </a:lnTo>
                  <a:lnTo>
                    <a:pt x="22" y="1906"/>
                  </a:lnTo>
                  <a:lnTo>
                    <a:pt x="12" y="1966"/>
                  </a:lnTo>
                  <a:lnTo>
                    <a:pt x="6" y="2026"/>
                  </a:lnTo>
                  <a:lnTo>
                    <a:pt x="2" y="2088"/>
                  </a:lnTo>
                  <a:lnTo>
                    <a:pt x="0" y="2150"/>
                  </a:lnTo>
                  <a:lnTo>
                    <a:pt x="2" y="2216"/>
                  </a:lnTo>
                  <a:lnTo>
                    <a:pt x="6" y="2284"/>
                  </a:lnTo>
                  <a:lnTo>
                    <a:pt x="14" y="2348"/>
                  </a:lnTo>
                  <a:lnTo>
                    <a:pt x="26" y="2414"/>
                  </a:lnTo>
                  <a:lnTo>
                    <a:pt x="40" y="2476"/>
                  </a:lnTo>
                  <a:lnTo>
                    <a:pt x="58" y="2538"/>
                  </a:lnTo>
                  <a:lnTo>
                    <a:pt x="80" y="2600"/>
                  </a:lnTo>
                  <a:lnTo>
                    <a:pt x="102" y="2658"/>
                  </a:lnTo>
                  <a:lnTo>
                    <a:pt x="128" y="2716"/>
                  </a:lnTo>
                  <a:lnTo>
                    <a:pt x="158" y="2774"/>
                  </a:lnTo>
                  <a:lnTo>
                    <a:pt x="190" y="2828"/>
                  </a:lnTo>
                  <a:lnTo>
                    <a:pt x="224" y="2882"/>
                  </a:lnTo>
                  <a:lnTo>
                    <a:pt x="260" y="2932"/>
                  </a:lnTo>
                  <a:lnTo>
                    <a:pt x="298" y="2982"/>
                  </a:lnTo>
                  <a:lnTo>
                    <a:pt x="340" y="3030"/>
                  </a:lnTo>
                  <a:lnTo>
                    <a:pt x="384" y="3076"/>
                  </a:lnTo>
                  <a:lnTo>
                    <a:pt x="428" y="3118"/>
                  </a:lnTo>
                  <a:lnTo>
                    <a:pt x="476" y="3160"/>
                  </a:lnTo>
                  <a:lnTo>
                    <a:pt x="526" y="3198"/>
                  </a:lnTo>
                  <a:lnTo>
                    <a:pt x="576" y="3234"/>
                  </a:lnTo>
                  <a:lnTo>
                    <a:pt x="630" y="3268"/>
                  </a:lnTo>
                  <a:lnTo>
                    <a:pt x="684" y="3300"/>
                  </a:lnTo>
                  <a:lnTo>
                    <a:pt x="742" y="3330"/>
                  </a:lnTo>
                  <a:lnTo>
                    <a:pt x="800" y="3356"/>
                  </a:lnTo>
                  <a:lnTo>
                    <a:pt x="858" y="3380"/>
                  </a:lnTo>
                  <a:lnTo>
                    <a:pt x="920" y="3400"/>
                  </a:lnTo>
                  <a:lnTo>
                    <a:pt x="982" y="3418"/>
                  </a:lnTo>
                  <a:lnTo>
                    <a:pt x="1044" y="3432"/>
                  </a:lnTo>
                  <a:lnTo>
                    <a:pt x="1110" y="3444"/>
                  </a:lnTo>
                  <a:lnTo>
                    <a:pt x="1174" y="3452"/>
                  </a:lnTo>
                  <a:lnTo>
                    <a:pt x="1242" y="3456"/>
                  </a:lnTo>
                  <a:lnTo>
                    <a:pt x="1308" y="3458"/>
                  </a:lnTo>
                  <a:lnTo>
                    <a:pt x="1376" y="3456"/>
                  </a:lnTo>
                  <a:lnTo>
                    <a:pt x="1442" y="3452"/>
                  </a:lnTo>
                  <a:lnTo>
                    <a:pt x="1508" y="3444"/>
                  </a:lnTo>
                  <a:lnTo>
                    <a:pt x="1572" y="3432"/>
                  </a:lnTo>
                  <a:lnTo>
                    <a:pt x="1636" y="3418"/>
                  </a:lnTo>
                  <a:lnTo>
                    <a:pt x="1698" y="3400"/>
                  </a:lnTo>
                  <a:lnTo>
                    <a:pt x="1758" y="3380"/>
                  </a:lnTo>
                  <a:lnTo>
                    <a:pt x="1818" y="3356"/>
                  </a:lnTo>
                  <a:lnTo>
                    <a:pt x="1876" y="3330"/>
                  </a:lnTo>
                  <a:lnTo>
                    <a:pt x="1932" y="3300"/>
                  </a:lnTo>
                  <a:lnTo>
                    <a:pt x="1988" y="3268"/>
                  </a:lnTo>
                  <a:lnTo>
                    <a:pt x="2040" y="3234"/>
                  </a:lnTo>
                  <a:lnTo>
                    <a:pt x="2092" y="3198"/>
                  </a:lnTo>
                  <a:lnTo>
                    <a:pt x="2142" y="3160"/>
                  </a:lnTo>
                  <a:lnTo>
                    <a:pt x="2190" y="3118"/>
                  </a:lnTo>
                  <a:lnTo>
                    <a:pt x="2234" y="3076"/>
                  </a:lnTo>
                  <a:lnTo>
                    <a:pt x="2278" y="3030"/>
                  </a:lnTo>
                  <a:lnTo>
                    <a:pt x="2320" y="2982"/>
                  </a:lnTo>
                  <a:lnTo>
                    <a:pt x="2358" y="2932"/>
                  </a:lnTo>
                  <a:lnTo>
                    <a:pt x="2394" y="2882"/>
                  </a:lnTo>
                  <a:lnTo>
                    <a:pt x="2428" y="2828"/>
                  </a:lnTo>
                  <a:lnTo>
                    <a:pt x="2460" y="2774"/>
                  </a:lnTo>
                  <a:lnTo>
                    <a:pt x="2488" y="2716"/>
                  </a:lnTo>
                  <a:lnTo>
                    <a:pt x="2516" y="2658"/>
                  </a:lnTo>
                  <a:lnTo>
                    <a:pt x="2538" y="2600"/>
                  </a:lnTo>
                  <a:lnTo>
                    <a:pt x="2560" y="2538"/>
                  </a:lnTo>
                  <a:lnTo>
                    <a:pt x="2576" y="2476"/>
                  </a:lnTo>
                  <a:lnTo>
                    <a:pt x="2592" y="2414"/>
                  </a:lnTo>
                  <a:lnTo>
                    <a:pt x="2602" y="2348"/>
                  </a:lnTo>
                  <a:lnTo>
                    <a:pt x="2612" y="2284"/>
                  </a:lnTo>
                  <a:lnTo>
                    <a:pt x="2616" y="2216"/>
                  </a:lnTo>
                  <a:lnTo>
                    <a:pt x="2618" y="2150"/>
                  </a:lnTo>
                  <a:lnTo>
                    <a:pt x="2616" y="2084"/>
                  </a:lnTo>
                  <a:lnTo>
                    <a:pt x="2612" y="2020"/>
                  </a:lnTo>
                  <a:lnTo>
                    <a:pt x="2604" y="1958"/>
                  </a:lnTo>
                  <a:lnTo>
                    <a:pt x="2594" y="1894"/>
                  </a:lnTo>
                  <a:lnTo>
                    <a:pt x="2580" y="1834"/>
                  </a:lnTo>
                  <a:lnTo>
                    <a:pt x="2564" y="1774"/>
                  </a:lnTo>
                  <a:lnTo>
                    <a:pt x="2544" y="1714"/>
                  </a:lnTo>
                  <a:lnTo>
                    <a:pt x="2522" y="1658"/>
                  </a:lnTo>
                  <a:lnTo>
                    <a:pt x="2498" y="1600"/>
                  </a:lnTo>
                  <a:lnTo>
                    <a:pt x="2470" y="1546"/>
                  </a:lnTo>
                  <a:lnTo>
                    <a:pt x="2442" y="1492"/>
                  </a:lnTo>
                  <a:lnTo>
                    <a:pt x="2410" y="1440"/>
                  </a:lnTo>
                  <a:lnTo>
                    <a:pt x="2376" y="1390"/>
                  </a:lnTo>
                  <a:lnTo>
                    <a:pt x="2340" y="1342"/>
                  </a:lnTo>
                  <a:lnTo>
                    <a:pt x="2300" y="1296"/>
                  </a:lnTo>
                  <a:lnTo>
                    <a:pt x="2260" y="1250"/>
                  </a:lnTo>
                  <a:lnTo>
                    <a:pt x="2218" y="1208"/>
                  </a:lnTo>
                  <a:lnTo>
                    <a:pt x="2174" y="1166"/>
                  </a:lnTo>
                  <a:lnTo>
                    <a:pt x="2126" y="1128"/>
                  </a:lnTo>
                  <a:lnTo>
                    <a:pt x="2078" y="1090"/>
                  </a:lnTo>
                  <a:lnTo>
                    <a:pt x="2028" y="1056"/>
                  </a:lnTo>
                  <a:lnTo>
                    <a:pt x="1978" y="1024"/>
                  </a:lnTo>
                  <a:lnTo>
                    <a:pt x="1924" y="994"/>
                  </a:lnTo>
                  <a:lnTo>
                    <a:pt x="1870" y="966"/>
                  </a:lnTo>
                  <a:lnTo>
                    <a:pt x="1814" y="942"/>
                  </a:lnTo>
                  <a:lnTo>
                    <a:pt x="1756" y="918"/>
                  </a:lnTo>
                  <a:lnTo>
                    <a:pt x="1698" y="900"/>
                  </a:lnTo>
                  <a:lnTo>
                    <a:pt x="1638" y="882"/>
                  </a:lnTo>
                  <a:lnTo>
                    <a:pt x="1576" y="868"/>
                  </a:lnTo>
                  <a:lnTo>
                    <a:pt x="1514" y="856"/>
                  </a:lnTo>
                  <a:lnTo>
                    <a:pt x="1452" y="848"/>
                  </a:lnTo>
                  <a:lnTo>
                    <a:pt x="1388" y="842"/>
                  </a:lnTo>
                  <a:close/>
                  <a:moveTo>
                    <a:pt x="1276" y="202"/>
                  </a:moveTo>
                  <a:lnTo>
                    <a:pt x="1290" y="226"/>
                  </a:lnTo>
                  <a:lnTo>
                    <a:pt x="1294" y="252"/>
                  </a:lnTo>
                  <a:lnTo>
                    <a:pt x="1296" y="292"/>
                  </a:lnTo>
                  <a:lnTo>
                    <a:pt x="1298" y="396"/>
                  </a:lnTo>
                  <a:lnTo>
                    <a:pt x="1296" y="534"/>
                  </a:lnTo>
                  <a:lnTo>
                    <a:pt x="1284" y="534"/>
                  </a:lnTo>
                  <a:lnTo>
                    <a:pt x="1278" y="500"/>
                  </a:lnTo>
                  <a:lnTo>
                    <a:pt x="1276" y="452"/>
                  </a:lnTo>
                  <a:lnTo>
                    <a:pt x="1274" y="398"/>
                  </a:lnTo>
                  <a:lnTo>
                    <a:pt x="1272" y="342"/>
                  </a:lnTo>
                  <a:lnTo>
                    <a:pt x="1274" y="244"/>
                  </a:lnTo>
                  <a:lnTo>
                    <a:pt x="1276" y="20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" name="Freeform 14"/>
            <p:cNvSpPr>
              <a:spLocks/>
            </p:cNvSpPr>
            <p:nvPr/>
          </p:nvSpPr>
          <p:spPr bwMode="auto">
            <a:xfrm>
              <a:off x="2741613" y="2022475"/>
              <a:ext cx="3886200" cy="3867150"/>
            </a:xfrm>
            <a:custGeom>
              <a:avLst/>
              <a:gdLst>
                <a:gd name="T0" fmla="*/ 2147483646 w 2448"/>
                <a:gd name="T1" fmla="*/ 2147483646 h 2436"/>
                <a:gd name="T2" fmla="*/ 2147483646 w 2448"/>
                <a:gd name="T3" fmla="*/ 2147483646 h 2436"/>
                <a:gd name="T4" fmla="*/ 2147483646 w 2448"/>
                <a:gd name="T5" fmla="*/ 2147483646 h 2436"/>
                <a:gd name="T6" fmla="*/ 2147483646 w 2448"/>
                <a:gd name="T7" fmla="*/ 2147483646 h 2436"/>
                <a:gd name="T8" fmla="*/ 2147483646 w 2448"/>
                <a:gd name="T9" fmla="*/ 2147483646 h 2436"/>
                <a:gd name="T10" fmla="*/ 2147483646 w 2448"/>
                <a:gd name="T11" fmla="*/ 2147483646 h 2436"/>
                <a:gd name="T12" fmla="*/ 2147483646 w 2448"/>
                <a:gd name="T13" fmla="*/ 2147483646 h 2436"/>
                <a:gd name="T14" fmla="*/ 2147483646 w 2448"/>
                <a:gd name="T15" fmla="*/ 2147483646 h 2436"/>
                <a:gd name="T16" fmla="*/ 2147483646 w 2448"/>
                <a:gd name="T17" fmla="*/ 2147483646 h 2436"/>
                <a:gd name="T18" fmla="*/ 2147483646 w 2448"/>
                <a:gd name="T19" fmla="*/ 2147483646 h 2436"/>
                <a:gd name="T20" fmla="*/ 2147483646 w 2448"/>
                <a:gd name="T21" fmla="*/ 2147483646 h 2436"/>
                <a:gd name="T22" fmla="*/ 2147483646 w 2448"/>
                <a:gd name="T23" fmla="*/ 2147483646 h 2436"/>
                <a:gd name="T24" fmla="*/ 2147483646 w 2448"/>
                <a:gd name="T25" fmla="*/ 2147483646 h 2436"/>
                <a:gd name="T26" fmla="*/ 2147483646 w 2448"/>
                <a:gd name="T27" fmla="*/ 2147483646 h 2436"/>
                <a:gd name="T28" fmla="*/ 2147483646 w 2448"/>
                <a:gd name="T29" fmla="*/ 2147483646 h 2436"/>
                <a:gd name="T30" fmla="*/ 2147483646 w 2448"/>
                <a:gd name="T31" fmla="*/ 2147483646 h 2436"/>
                <a:gd name="T32" fmla="*/ 2147483646 w 2448"/>
                <a:gd name="T33" fmla="*/ 2147483646 h 2436"/>
                <a:gd name="T34" fmla="*/ 2147483646 w 2448"/>
                <a:gd name="T35" fmla="*/ 2147483646 h 2436"/>
                <a:gd name="T36" fmla="*/ 2147483646 w 2448"/>
                <a:gd name="T37" fmla="*/ 2147483646 h 2436"/>
                <a:gd name="T38" fmla="*/ 2147483646 w 2448"/>
                <a:gd name="T39" fmla="*/ 2147483646 h 2436"/>
                <a:gd name="T40" fmla="*/ 2147483646 w 2448"/>
                <a:gd name="T41" fmla="*/ 2147483646 h 2436"/>
                <a:gd name="T42" fmla="*/ 2147483646 w 2448"/>
                <a:gd name="T43" fmla="*/ 2147483646 h 2436"/>
                <a:gd name="T44" fmla="*/ 2147483646 w 2448"/>
                <a:gd name="T45" fmla="*/ 2147483646 h 2436"/>
                <a:gd name="T46" fmla="*/ 2147483646 w 2448"/>
                <a:gd name="T47" fmla="*/ 2147483646 h 2436"/>
                <a:gd name="T48" fmla="*/ 2147483646 w 2448"/>
                <a:gd name="T49" fmla="*/ 2147483646 h 2436"/>
                <a:gd name="T50" fmla="*/ 2147483646 w 2448"/>
                <a:gd name="T51" fmla="*/ 2147483646 h 2436"/>
                <a:gd name="T52" fmla="*/ 2147483646 w 2448"/>
                <a:gd name="T53" fmla="*/ 2147483646 h 2436"/>
                <a:gd name="T54" fmla="*/ 2147483646 w 2448"/>
                <a:gd name="T55" fmla="*/ 2147483646 h 2436"/>
                <a:gd name="T56" fmla="*/ 2147483646 w 2448"/>
                <a:gd name="T57" fmla="*/ 2147483646 h 2436"/>
                <a:gd name="T58" fmla="*/ 2147483646 w 2448"/>
                <a:gd name="T59" fmla="*/ 2147483646 h 2436"/>
                <a:gd name="T60" fmla="*/ 2147483646 w 2448"/>
                <a:gd name="T61" fmla="*/ 2147483646 h 2436"/>
                <a:gd name="T62" fmla="*/ 2147483646 w 2448"/>
                <a:gd name="T63" fmla="*/ 2147483646 h 2436"/>
                <a:gd name="T64" fmla="*/ 2147483646 w 2448"/>
                <a:gd name="T65" fmla="*/ 2147483646 h 2436"/>
                <a:gd name="T66" fmla="*/ 2147483646 w 2448"/>
                <a:gd name="T67" fmla="*/ 2147483646 h 2436"/>
                <a:gd name="T68" fmla="*/ 2147483646 w 2448"/>
                <a:gd name="T69" fmla="*/ 2147483646 h 2436"/>
                <a:gd name="T70" fmla="*/ 2147483646 w 2448"/>
                <a:gd name="T71" fmla="*/ 2147483646 h 2436"/>
                <a:gd name="T72" fmla="*/ 2147483646 w 2448"/>
                <a:gd name="T73" fmla="*/ 2147483646 h 2436"/>
                <a:gd name="T74" fmla="*/ 2147483646 w 2448"/>
                <a:gd name="T75" fmla="*/ 2147483646 h 2436"/>
                <a:gd name="T76" fmla="*/ 2147483646 w 2448"/>
                <a:gd name="T77" fmla="*/ 2147483646 h 2436"/>
                <a:gd name="T78" fmla="*/ 2147483646 w 2448"/>
                <a:gd name="T79" fmla="*/ 2147483646 h 2436"/>
                <a:gd name="T80" fmla="*/ 2147483646 w 2448"/>
                <a:gd name="T81" fmla="*/ 2147483646 h 2436"/>
                <a:gd name="T82" fmla="*/ 2147483646 w 2448"/>
                <a:gd name="T83" fmla="*/ 2147483646 h 2436"/>
                <a:gd name="T84" fmla="*/ 2147483646 w 2448"/>
                <a:gd name="T85" fmla="*/ 2147483646 h 2436"/>
                <a:gd name="T86" fmla="*/ 2147483646 w 2448"/>
                <a:gd name="T87" fmla="*/ 2147483646 h 24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448"/>
                <a:gd name="T133" fmla="*/ 0 h 2436"/>
                <a:gd name="T134" fmla="*/ 2448 w 2448"/>
                <a:gd name="T135" fmla="*/ 2436 h 24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448" h="2436">
                  <a:moveTo>
                    <a:pt x="2448" y="1218"/>
                  </a:moveTo>
                  <a:lnTo>
                    <a:pt x="2448" y="1218"/>
                  </a:lnTo>
                  <a:lnTo>
                    <a:pt x="2446" y="1280"/>
                  </a:lnTo>
                  <a:lnTo>
                    <a:pt x="2442" y="1342"/>
                  </a:lnTo>
                  <a:lnTo>
                    <a:pt x="2434" y="1404"/>
                  </a:lnTo>
                  <a:lnTo>
                    <a:pt x="2424" y="1464"/>
                  </a:lnTo>
                  <a:lnTo>
                    <a:pt x="2410" y="1522"/>
                  </a:lnTo>
                  <a:lnTo>
                    <a:pt x="2394" y="1580"/>
                  </a:lnTo>
                  <a:lnTo>
                    <a:pt x="2374" y="1636"/>
                  </a:lnTo>
                  <a:lnTo>
                    <a:pt x="2352" y="1692"/>
                  </a:lnTo>
                  <a:lnTo>
                    <a:pt x="2328" y="1746"/>
                  </a:lnTo>
                  <a:lnTo>
                    <a:pt x="2300" y="1798"/>
                  </a:lnTo>
                  <a:lnTo>
                    <a:pt x="2272" y="1850"/>
                  </a:lnTo>
                  <a:lnTo>
                    <a:pt x="2240" y="1898"/>
                  </a:lnTo>
                  <a:lnTo>
                    <a:pt x="2206" y="1946"/>
                  </a:lnTo>
                  <a:lnTo>
                    <a:pt x="2168" y="1992"/>
                  </a:lnTo>
                  <a:lnTo>
                    <a:pt x="2130" y="2036"/>
                  </a:lnTo>
                  <a:lnTo>
                    <a:pt x="2090" y="2078"/>
                  </a:lnTo>
                  <a:lnTo>
                    <a:pt x="2048" y="2120"/>
                  </a:lnTo>
                  <a:lnTo>
                    <a:pt x="2002" y="2158"/>
                  </a:lnTo>
                  <a:lnTo>
                    <a:pt x="1956" y="2194"/>
                  </a:lnTo>
                  <a:lnTo>
                    <a:pt x="1908" y="2228"/>
                  </a:lnTo>
                  <a:lnTo>
                    <a:pt x="1860" y="2260"/>
                  </a:lnTo>
                  <a:lnTo>
                    <a:pt x="1808" y="2288"/>
                  </a:lnTo>
                  <a:lnTo>
                    <a:pt x="1754" y="2316"/>
                  </a:lnTo>
                  <a:lnTo>
                    <a:pt x="1700" y="2340"/>
                  </a:lnTo>
                  <a:lnTo>
                    <a:pt x="1646" y="2362"/>
                  </a:lnTo>
                  <a:lnTo>
                    <a:pt x="1588" y="2380"/>
                  </a:lnTo>
                  <a:lnTo>
                    <a:pt x="1530" y="2398"/>
                  </a:lnTo>
                  <a:lnTo>
                    <a:pt x="1470" y="2410"/>
                  </a:lnTo>
                  <a:lnTo>
                    <a:pt x="1410" y="2422"/>
                  </a:lnTo>
                  <a:lnTo>
                    <a:pt x="1350" y="2430"/>
                  </a:lnTo>
                  <a:lnTo>
                    <a:pt x="1288" y="2434"/>
                  </a:lnTo>
                  <a:lnTo>
                    <a:pt x="1224" y="2436"/>
                  </a:lnTo>
                  <a:lnTo>
                    <a:pt x="1162" y="2434"/>
                  </a:lnTo>
                  <a:lnTo>
                    <a:pt x="1098" y="2430"/>
                  </a:lnTo>
                  <a:lnTo>
                    <a:pt x="1038" y="2422"/>
                  </a:lnTo>
                  <a:lnTo>
                    <a:pt x="978" y="2410"/>
                  </a:lnTo>
                  <a:lnTo>
                    <a:pt x="918" y="2398"/>
                  </a:lnTo>
                  <a:lnTo>
                    <a:pt x="860" y="2380"/>
                  </a:lnTo>
                  <a:lnTo>
                    <a:pt x="804" y="2362"/>
                  </a:lnTo>
                  <a:lnTo>
                    <a:pt x="748" y="2340"/>
                  </a:lnTo>
                  <a:lnTo>
                    <a:pt x="694" y="2316"/>
                  </a:lnTo>
                  <a:lnTo>
                    <a:pt x="640" y="2288"/>
                  </a:lnTo>
                  <a:lnTo>
                    <a:pt x="590" y="2260"/>
                  </a:lnTo>
                  <a:lnTo>
                    <a:pt x="540" y="2228"/>
                  </a:lnTo>
                  <a:lnTo>
                    <a:pt x="492" y="2194"/>
                  </a:lnTo>
                  <a:lnTo>
                    <a:pt x="446" y="2158"/>
                  </a:lnTo>
                  <a:lnTo>
                    <a:pt x="400" y="2120"/>
                  </a:lnTo>
                  <a:lnTo>
                    <a:pt x="358" y="2078"/>
                  </a:lnTo>
                  <a:lnTo>
                    <a:pt x="318" y="2036"/>
                  </a:lnTo>
                  <a:lnTo>
                    <a:pt x="280" y="1992"/>
                  </a:lnTo>
                  <a:lnTo>
                    <a:pt x="242" y="1946"/>
                  </a:lnTo>
                  <a:lnTo>
                    <a:pt x="208" y="1898"/>
                  </a:lnTo>
                  <a:lnTo>
                    <a:pt x="178" y="1850"/>
                  </a:lnTo>
                  <a:lnTo>
                    <a:pt x="148" y="1798"/>
                  </a:lnTo>
                  <a:lnTo>
                    <a:pt x="120" y="1746"/>
                  </a:lnTo>
                  <a:lnTo>
                    <a:pt x="96" y="1692"/>
                  </a:lnTo>
                  <a:lnTo>
                    <a:pt x="74" y="1636"/>
                  </a:lnTo>
                  <a:lnTo>
                    <a:pt x="54" y="1580"/>
                  </a:lnTo>
                  <a:lnTo>
                    <a:pt x="38" y="1522"/>
                  </a:lnTo>
                  <a:lnTo>
                    <a:pt x="24" y="1464"/>
                  </a:lnTo>
                  <a:lnTo>
                    <a:pt x="14" y="1404"/>
                  </a:lnTo>
                  <a:lnTo>
                    <a:pt x="6" y="1342"/>
                  </a:lnTo>
                  <a:lnTo>
                    <a:pt x="2" y="1280"/>
                  </a:lnTo>
                  <a:lnTo>
                    <a:pt x="0" y="1218"/>
                  </a:lnTo>
                  <a:lnTo>
                    <a:pt x="2" y="1156"/>
                  </a:lnTo>
                  <a:lnTo>
                    <a:pt x="6" y="1094"/>
                  </a:lnTo>
                  <a:lnTo>
                    <a:pt x="14" y="1032"/>
                  </a:lnTo>
                  <a:lnTo>
                    <a:pt x="24" y="972"/>
                  </a:lnTo>
                  <a:lnTo>
                    <a:pt x="38" y="914"/>
                  </a:lnTo>
                  <a:lnTo>
                    <a:pt x="54" y="856"/>
                  </a:lnTo>
                  <a:lnTo>
                    <a:pt x="74" y="800"/>
                  </a:lnTo>
                  <a:lnTo>
                    <a:pt x="96" y="744"/>
                  </a:lnTo>
                  <a:lnTo>
                    <a:pt x="120" y="690"/>
                  </a:lnTo>
                  <a:lnTo>
                    <a:pt x="148" y="638"/>
                  </a:lnTo>
                  <a:lnTo>
                    <a:pt x="178" y="586"/>
                  </a:lnTo>
                  <a:lnTo>
                    <a:pt x="208" y="538"/>
                  </a:lnTo>
                  <a:lnTo>
                    <a:pt x="242" y="490"/>
                  </a:lnTo>
                  <a:lnTo>
                    <a:pt x="280" y="444"/>
                  </a:lnTo>
                  <a:lnTo>
                    <a:pt x="318" y="400"/>
                  </a:lnTo>
                  <a:lnTo>
                    <a:pt x="358" y="358"/>
                  </a:lnTo>
                  <a:lnTo>
                    <a:pt x="400" y="318"/>
                  </a:lnTo>
                  <a:lnTo>
                    <a:pt x="446" y="278"/>
                  </a:lnTo>
                  <a:lnTo>
                    <a:pt x="492" y="242"/>
                  </a:lnTo>
                  <a:lnTo>
                    <a:pt x="540" y="208"/>
                  </a:lnTo>
                  <a:lnTo>
                    <a:pt x="590" y="178"/>
                  </a:lnTo>
                  <a:lnTo>
                    <a:pt x="640" y="148"/>
                  </a:lnTo>
                  <a:lnTo>
                    <a:pt x="694" y="120"/>
                  </a:lnTo>
                  <a:lnTo>
                    <a:pt x="748" y="96"/>
                  </a:lnTo>
                  <a:lnTo>
                    <a:pt x="804" y="74"/>
                  </a:lnTo>
                  <a:lnTo>
                    <a:pt x="860" y="56"/>
                  </a:lnTo>
                  <a:lnTo>
                    <a:pt x="918" y="40"/>
                  </a:lnTo>
                  <a:lnTo>
                    <a:pt x="978" y="26"/>
                  </a:lnTo>
                  <a:lnTo>
                    <a:pt x="1038" y="14"/>
                  </a:lnTo>
                  <a:lnTo>
                    <a:pt x="1098" y="8"/>
                  </a:lnTo>
                  <a:lnTo>
                    <a:pt x="1162" y="2"/>
                  </a:lnTo>
                  <a:lnTo>
                    <a:pt x="1224" y="0"/>
                  </a:lnTo>
                  <a:lnTo>
                    <a:pt x="1288" y="2"/>
                  </a:lnTo>
                  <a:lnTo>
                    <a:pt x="1350" y="8"/>
                  </a:lnTo>
                  <a:lnTo>
                    <a:pt x="1410" y="14"/>
                  </a:lnTo>
                  <a:lnTo>
                    <a:pt x="1470" y="26"/>
                  </a:lnTo>
                  <a:lnTo>
                    <a:pt x="1530" y="40"/>
                  </a:lnTo>
                  <a:lnTo>
                    <a:pt x="1588" y="56"/>
                  </a:lnTo>
                  <a:lnTo>
                    <a:pt x="1646" y="74"/>
                  </a:lnTo>
                  <a:lnTo>
                    <a:pt x="1700" y="96"/>
                  </a:lnTo>
                  <a:lnTo>
                    <a:pt x="1754" y="120"/>
                  </a:lnTo>
                  <a:lnTo>
                    <a:pt x="1808" y="148"/>
                  </a:lnTo>
                  <a:lnTo>
                    <a:pt x="1860" y="178"/>
                  </a:lnTo>
                  <a:lnTo>
                    <a:pt x="1908" y="208"/>
                  </a:lnTo>
                  <a:lnTo>
                    <a:pt x="1956" y="242"/>
                  </a:lnTo>
                  <a:lnTo>
                    <a:pt x="2002" y="278"/>
                  </a:lnTo>
                  <a:lnTo>
                    <a:pt x="2048" y="318"/>
                  </a:lnTo>
                  <a:lnTo>
                    <a:pt x="2090" y="358"/>
                  </a:lnTo>
                  <a:lnTo>
                    <a:pt x="2130" y="400"/>
                  </a:lnTo>
                  <a:lnTo>
                    <a:pt x="2168" y="444"/>
                  </a:lnTo>
                  <a:lnTo>
                    <a:pt x="2206" y="490"/>
                  </a:lnTo>
                  <a:lnTo>
                    <a:pt x="2240" y="538"/>
                  </a:lnTo>
                  <a:lnTo>
                    <a:pt x="2272" y="586"/>
                  </a:lnTo>
                  <a:lnTo>
                    <a:pt x="2300" y="638"/>
                  </a:lnTo>
                  <a:lnTo>
                    <a:pt x="2328" y="690"/>
                  </a:lnTo>
                  <a:lnTo>
                    <a:pt x="2352" y="744"/>
                  </a:lnTo>
                  <a:lnTo>
                    <a:pt x="2374" y="800"/>
                  </a:lnTo>
                  <a:lnTo>
                    <a:pt x="2394" y="856"/>
                  </a:lnTo>
                  <a:lnTo>
                    <a:pt x="2410" y="914"/>
                  </a:lnTo>
                  <a:lnTo>
                    <a:pt x="2424" y="972"/>
                  </a:lnTo>
                  <a:lnTo>
                    <a:pt x="2434" y="1032"/>
                  </a:lnTo>
                  <a:lnTo>
                    <a:pt x="2442" y="1094"/>
                  </a:lnTo>
                  <a:lnTo>
                    <a:pt x="2446" y="1156"/>
                  </a:lnTo>
                  <a:lnTo>
                    <a:pt x="2448" y="12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2" name="Group 199"/>
            <p:cNvGrpSpPr>
              <a:grpSpLocks/>
            </p:cNvGrpSpPr>
            <p:nvPr/>
          </p:nvGrpSpPr>
          <p:grpSpPr bwMode="auto">
            <a:xfrm>
              <a:off x="2738438" y="2044700"/>
              <a:ext cx="3886200" cy="3841750"/>
              <a:chOff x="2640013" y="2198688"/>
              <a:chExt cx="3886200" cy="3841750"/>
            </a:xfrm>
          </p:grpSpPr>
          <p:sp>
            <p:nvSpPr>
              <p:cNvPr id="3092" name="Line 15"/>
              <p:cNvSpPr>
                <a:spLocks noChangeShapeType="1"/>
              </p:cNvSpPr>
              <p:nvPr/>
            </p:nvSpPr>
            <p:spPr bwMode="auto">
              <a:xfrm>
                <a:off x="3125788" y="2830513"/>
                <a:ext cx="330200" cy="3016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Line 16"/>
              <p:cNvSpPr>
                <a:spLocks noChangeShapeType="1"/>
              </p:cNvSpPr>
              <p:nvPr/>
            </p:nvSpPr>
            <p:spPr bwMode="auto">
              <a:xfrm>
                <a:off x="3398838" y="2998788"/>
                <a:ext cx="95250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Line 17"/>
              <p:cNvSpPr>
                <a:spLocks noChangeShapeType="1"/>
              </p:cNvSpPr>
              <p:nvPr/>
            </p:nvSpPr>
            <p:spPr bwMode="auto">
              <a:xfrm>
                <a:off x="3440113" y="2960688"/>
                <a:ext cx="88900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Line 18"/>
              <p:cNvSpPr>
                <a:spLocks noChangeShapeType="1"/>
              </p:cNvSpPr>
              <p:nvPr/>
            </p:nvSpPr>
            <p:spPr bwMode="auto">
              <a:xfrm>
                <a:off x="3478213" y="2922588"/>
                <a:ext cx="88900" cy="984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Line 19"/>
              <p:cNvSpPr>
                <a:spLocks noChangeShapeType="1"/>
              </p:cNvSpPr>
              <p:nvPr/>
            </p:nvSpPr>
            <p:spPr bwMode="auto">
              <a:xfrm>
                <a:off x="3516313" y="2887663"/>
                <a:ext cx="82550" cy="1016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Line 20"/>
              <p:cNvSpPr>
                <a:spLocks noChangeShapeType="1"/>
              </p:cNvSpPr>
              <p:nvPr/>
            </p:nvSpPr>
            <p:spPr bwMode="auto">
              <a:xfrm>
                <a:off x="3532188" y="2814638"/>
                <a:ext cx="111125" cy="1428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Line 21"/>
              <p:cNvSpPr>
                <a:spLocks noChangeShapeType="1"/>
              </p:cNvSpPr>
              <p:nvPr/>
            </p:nvSpPr>
            <p:spPr bwMode="auto">
              <a:xfrm>
                <a:off x="3662363" y="2414588"/>
                <a:ext cx="200025" cy="384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Line 22"/>
              <p:cNvSpPr>
                <a:spLocks noChangeShapeType="1"/>
              </p:cNvSpPr>
              <p:nvPr/>
            </p:nvSpPr>
            <p:spPr bwMode="auto">
              <a:xfrm>
                <a:off x="3605213" y="2814638"/>
                <a:ext cx="79375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Line 23"/>
              <p:cNvSpPr>
                <a:spLocks noChangeShapeType="1"/>
              </p:cNvSpPr>
              <p:nvPr/>
            </p:nvSpPr>
            <p:spPr bwMode="auto">
              <a:xfrm>
                <a:off x="3649663" y="2779713"/>
                <a:ext cx="73025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Line 24"/>
              <p:cNvSpPr>
                <a:spLocks noChangeShapeType="1"/>
              </p:cNvSpPr>
              <p:nvPr/>
            </p:nvSpPr>
            <p:spPr bwMode="auto">
              <a:xfrm>
                <a:off x="3694113" y="2751138"/>
                <a:ext cx="73025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Line 25"/>
              <p:cNvSpPr>
                <a:spLocks noChangeShapeType="1"/>
              </p:cNvSpPr>
              <p:nvPr/>
            </p:nvSpPr>
            <p:spPr bwMode="auto">
              <a:xfrm>
                <a:off x="3738563" y="2722563"/>
                <a:ext cx="66675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Line 26"/>
              <p:cNvSpPr>
                <a:spLocks noChangeShapeType="1"/>
              </p:cNvSpPr>
              <p:nvPr/>
            </p:nvSpPr>
            <p:spPr bwMode="auto">
              <a:xfrm>
                <a:off x="3852863" y="2659063"/>
                <a:ext cx="57150" cy="117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Line 27"/>
              <p:cNvSpPr>
                <a:spLocks noChangeShapeType="1"/>
              </p:cNvSpPr>
              <p:nvPr/>
            </p:nvSpPr>
            <p:spPr bwMode="auto">
              <a:xfrm>
                <a:off x="3903663" y="2633663"/>
                <a:ext cx="50800" cy="1206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Line 28"/>
              <p:cNvSpPr>
                <a:spLocks noChangeShapeType="1"/>
              </p:cNvSpPr>
              <p:nvPr/>
            </p:nvSpPr>
            <p:spPr bwMode="auto">
              <a:xfrm>
                <a:off x="3954463" y="2611438"/>
                <a:ext cx="5080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Line 29"/>
              <p:cNvSpPr>
                <a:spLocks noChangeShapeType="1"/>
              </p:cNvSpPr>
              <p:nvPr/>
            </p:nvSpPr>
            <p:spPr bwMode="auto">
              <a:xfrm>
                <a:off x="4002088" y="2592388"/>
                <a:ext cx="4445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Line 30"/>
              <p:cNvSpPr>
                <a:spLocks noChangeShapeType="1"/>
              </p:cNvSpPr>
              <p:nvPr/>
            </p:nvSpPr>
            <p:spPr bwMode="auto">
              <a:xfrm>
                <a:off x="4040188" y="2528888"/>
                <a:ext cx="57150" cy="1714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Line 31"/>
              <p:cNvSpPr>
                <a:spLocks noChangeShapeType="1"/>
              </p:cNvSpPr>
              <p:nvPr/>
            </p:nvSpPr>
            <p:spPr bwMode="auto">
              <a:xfrm>
                <a:off x="4294188" y="2198688"/>
                <a:ext cx="53975" cy="4318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Line 32"/>
              <p:cNvSpPr>
                <a:spLocks noChangeShapeType="1"/>
              </p:cNvSpPr>
              <p:nvPr/>
            </p:nvSpPr>
            <p:spPr bwMode="auto">
              <a:xfrm>
                <a:off x="4110038" y="2554288"/>
                <a:ext cx="3810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Line 33"/>
              <p:cNvSpPr>
                <a:spLocks noChangeShapeType="1"/>
              </p:cNvSpPr>
              <p:nvPr/>
            </p:nvSpPr>
            <p:spPr bwMode="auto">
              <a:xfrm>
                <a:off x="4164013" y="2535238"/>
                <a:ext cx="3175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Line 34"/>
              <p:cNvSpPr>
                <a:spLocks noChangeShapeType="1"/>
              </p:cNvSpPr>
              <p:nvPr/>
            </p:nvSpPr>
            <p:spPr bwMode="auto">
              <a:xfrm>
                <a:off x="4217988" y="2522538"/>
                <a:ext cx="31750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Line 35"/>
              <p:cNvSpPr>
                <a:spLocks noChangeShapeType="1"/>
              </p:cNvSpPr>
              <p:nvPr/>
            </p:nvSpPr>
            <p:spPr bwMode="auto">
              <a:xfrm>
                <a:off x="4265613" y="2509838"/>
                <a:ext cx="285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Line 36"/>
              <p:cNvSpPr>
                <a:spLocks noChangeShapeType="1"/>
              </p:cNvSpPr>
              <p:nvPr/>
            </p:nvSpPr>
            <p:spPr bwMode="auto">
              <a:xfrm>
                <a:off x="4383088" y="2487613"/>
                <a:ext cx="12700" cy="133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Line 37"/>
              <p:cNvSpPr>
                <a:spLocks noChangeShapeType="1"/>
              </p:cNvSpPr>
              <p:nvPr/>
            </p:nvSpPr>
            <p:spPr bwMode="auto">
              <a:xfrm>
                <a:off x="4440238" y="2484438"/>
                <a:ext cx="635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Line 38"/>
              <p:cNvSpPr>
                <a:spLocks noChangeShapeType="1"/>
              </p:cNvSpPr>
              <p:nvPr/>
            </p:nvSpPr>
            <p:spPr bwMode="auto">
              <a:xfrm>
                <a:off x="4494213" y="2481263"/>
                <a:ext cx="31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Line 39"/>
              <p:cNvSpPr>
                <a:spLocks noChangeShapeType="1"/>
              </p:cNvSpPr>
              <p:nvPr/>
            </p:nvSpPr>
            <p:spPr bwMode="auto">
              <a:xfrm>
                <a:off x="4551363" y="2474913"/>
                <a:ext cx="1588" cy="133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Line 40"/>
              <p:cNvSpPr>
                <a:spLocks noChangeShapeType="1"/>
              </p:cNvSpPr>
              <p:nvPr/>
            </p:nvSpPr>
            <p:spPr bwMode="auto">
              <a:xfrm flipH="1">
                <a:off x="4614863" y="2430463"/>
                <a:ext cx="6350" cy="1809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Line 41"/>
              <p:cNvSpPr>
                <a:spLocks noChangeShapeType="1"/>
              </p:cNvSpPr>
              <p:nvPr/>
            </p:nvSpPr>
            <p:spPr bwMode="auto">
              <a:xfrm flipH="1">
                <a:off x="4875213" y="2208213"/>
                <a:ext cx="92075" cy="4254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Line 42"/>
              <p:cNvSpPr>
                <a:spLocks noChangeShapeType="1"/>
              </p:cNvSpPr>
              <p:nvPr/>
            </p:nvSpPr>
            <p:spPr bwMode="auto">
              <a:xfrm flipH="1">
                <a:off x="4668838" y="2474913"/>
                <a:ext cx="952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Line 43"/>
              <p:cNvSpPr>
                <a:spLocks noChangeShapeType="1"/>
              </p:cNvSpPr>
              <p:nvPr/>
            </p:nvSpPr>
            <p:spPr bwMode="auto">
              <a:xfrm flipH="1">
                <a:off x="4719638" y="2481263"/>
                <a:ext cx="12700" cy="133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Line 44"/>
              <p:cNvSpPr>
                <a:spLocks noChangeShapeType="1"/>
              </p:cNvSpPr>
              <p:nvPr/>
            </p:nvSpPr>
            <p:spPr bwMode="auto">
              <a:xfrm flipH="1">
                <a:off x="4776788" y="2484438"/>
                <a:ext cx="1270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" name="Line 45"/>
              <p:cNvSpPr>
                <a:spLocks noChangeShapeType="1"/>
              </p:cNvSpPr>
              <p:nvPr/>
            </p:nvSpPr>
            <p:spPr bwMode="auto">
              <a:xfrm flipH="1">
                <a:off x="4827588" y="2490788"/>
                <a:ext cx="1905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" name="Line 46"/>
              <p:cNvSpPr>
                <a:spLocks noChangeShapeType="1"/>
              </p:cNvSpPr>
              <p:nvPr/>
            </p:nvSpPr>
            <p:spPr bwMode="auto">
              <a:xfrm flipH="1">
                <a:off x="5367338" y="2449513"/>
                <a:ext cx="225425" cy="3619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" name="Line 47"/>
              <p:cNvSpPr>
                <a:spLocks noChangeShapeType="1"/>
              </p:cNvSpPr>
              <p:nvPr/>
            </p:nvSpPr>
            <p:spPr bwMode="auto">
              <a:xfrm flipH="1">
                <a:off x="5421313" y="2732088"/>
                <a:ext cx="73025" cy="1079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" name="Line 48"/>
              <p:cNvSpPr>
                <a:spLocks noChangeShapeType="1"/>
              </p:cNvSpPr>
              <p:nvPr/>
            </p:nvSpPr>
            <p:spPr bwMode="auto">
              <a:xfrm flipH="1">
                <a:off x="5465763" y="2763838"/>
                <a:ext cx="76200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" name="Line 49"/>
              <p:cNvSpPr>
                <a:spLocks noChangeShapeType="1"/>
              </p:cNvSpPr>
              <p:nvPr/>
            </p:nvSpPr>
            <p:spPr bwMode="auto">
              <a:xfrm flipH="1">
                <a:off x="5507038" y="2792413"/>
                <a:ext cx="79375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Line 50"/>
              <p:cNvSpPr>
                <a:spLocks noChangeShapeType="1"/>
              </p:cNvSpPr>
              <p:nvPr/>
            </p:nvSpPr>
            <p:spPr bwMode="auto">
              <a:xfrm flipH="1">
                <a:off x="5545138" y="2827338"/>
                <a:ext cx="85725" cy="1016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Line 51"/>
              <p:cNvSpPr>
                <a:spLocks noChangeShapeType="1"/>
              </p:cNvSpPr>
              <p:nvPr/>
            </p:nvSpPr>
            <p:spPr bwMode="auto">
              <a:xfrm flipH="1">
                <a:off x="5583238" y="2824163"/>
                <a:ext cx="114300" cy="1365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Line 52"/>
              <p:cNvSpPr>
                <a:spLocks noChangeShapeType="1"/>
              </p:cNvSpPr>
              <p:nvPr/>
            </p:nvSpPr>
            <p:spPr bwMode="auto">
              <a:xfrm flipH="1">
                <a:off x="5773738" y="2894013"/>
                <a:ext cx="327025" cy="257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Line 53"/>
              <p:cNvSpPr>
                <a:spLocks noChangeShapeType="1"/>
              </p:cNvSpPr>
              <p:nvPr/>
            </p:nvSpPr>
            <p:spPr bwMode="auto">
              <a:xfrm flipH="1">
                <a:off x="5630863" y="2900363"/>
                <a:ext cx="88900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Line 54"/>
              <p:cNvSpPr>
                <a:spLocks noChangeShapeType="1"/>
              </p:cNvSpPr>
              <p:nvPr/>
            </p:nvSpPr>
            <p:spPr bwMode="auto">
              <a:xfrm flipH="1">
                <a:off x="5668963" y="2935288"/>
                <a:ext cx="92075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Line 55"/>
              <p:cNvSpPr>
                <a:spLocks noChangeShapeType="1"/>
              </p:cNvSpPr>
              <p:nvPr/>
            </p:nvSpPr>
            <p:spPr bwMode="auto">
              <a:xfrm flipH="1">
                <a:off x="5703888" y="2973388"/>
                <a:ext cx="95250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Line 56"/>
              <p:cNvSpPr>
                <a:spLocks noChangeShapeType="1"/>
              </p:cNvSpPr>
              <p:nvPr/>
            </p:nvSpPr>
            <p:spPr bwMode="auto">
              <a:xfrm flipH="1">
                <a:off x="5738813" y="3011488"/>
                <a:ext cx="98425" cy="857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Line 57"/>
              <p:cNvSpPr>
                <a:spLocks noChangeShapeType="1"/>
              </p:cNvSpPr>
              <p:nvPr/>
            </p:nvSpPr>
            <p:spPr bwMode="auto">
              <a:xfrm flipH="1">
                <a:off x="5824538" y="3128963"/>
                <a:ext cx="104775" cy="793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" name="Line 58"/>
              <p:cNvSpPr>
                <a:spLocks noChangeShapeType="1"/>
              </p:cNvSpPr>
              <p:nvPr/>
            </p:nvSpPr>
            <p:spPr bwMode="auto">
              <a:xfrm flipH="1">
                <a:off x="5853113" y="3173413"/>
                <a:ext cx="111125" cy="730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" name="Line 59"/>
              <p:cNvSpPr>
                <a:spLocks noChangeShapeType="1"/>
              </p:cNvSpPr>
              <p:nvPr/>
            </p:nvSpPr>
            <p:spPr bwMode="auto">
              <a:xfrm flipH="1">
                <a:off x="5884863" y="3217863"/>
                <a:ext cx="107950" cy="730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" name="Line 60"/>
              <p:cNvSpPr>
                <a:spLocks noChangeShapeType="1"/>
              </p:cNvSpPr>
              <p:nvPr/>
            </p:nvSpPr>
            <p:spPr bwMode="auto">
              <a:xfrm flipH="1">
                <a:off x="5910263" y="3262313"/>
                <a:ext cx="114300" cy="666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" name="Line 61"/>
              <p:cNvSpPr>
                <a:spLocks noChangeShapeType="1"/>
              </p:cNvSpPr>
              <p:nvPr/>
            </p:nvSpPr>
            <p:spPr bwMode="auto">
              <a:xfrm flipH="1">
                <a:off x="5935663" y="3287713"/>
                <a:ext cx="155575" cy="889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" name="Line 62"/>
              <p:cNvSpPr>
                <a:spLocks noChangeShapeType="1"/>
              </p:cNvSpPr>
              <p:nvPr/>
            </p:nvSpPr>
            <p:spPr bwMode="auto">
              <a:xfrm flipH="1">
                <a:off x="6053138" y="3509963"/>
                <a:ext cx="38100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" name="Line 63"/>
              <p:cNvSpPr>
                <a:spLocks noChangeShapeType="1"/>
              </p:cNvSpPr>
              <p:nvPr/>
            </p:nvSpPr>
            <p:spPr bwMode="auto">
              <a:xfrm flipH="1">
                <a:off x="5967413" y="3360738"/>
                <a:ext cx="114300" cy="635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" name="Line 64"/>
              <p:cNvSpPr>
                <a:spLocks noChangeShapeType="1"/>
              </p:cNvSpPr>
              <p:nvPr/>
            </p:nvSpPr>
            <p:spPr bwMode="auto">
              <a:xfrm flipH="1">
                <a:off x="5989638" y="3411538"/>
                <a:ext cx="120650" cy="571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" name="Line 65"/>
              <p:cNvSpPr>
                <a:spLocks noChangeShapeType="1"/>
              </p:cNvSpPr>
              <p:nvPr/>
            </p:nvSpPr>
            <p:spPr bwMode="auto">
              <a:xfrm flipH="1">
                <a:off x="6011863" y="3459163"/>
                <a:ext cx="120650" cy="571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" name="Line 66"/>
              <p:cNvSpPr>
                <a:spLocks noChangeShapeType="1"/>
              </p:cNvSpPr>
              <p:nvPr/>
            </p:nvSpPr>
            <p:spPr bwMode="auto">
              <a:xfrm flipH="1">
                <a:off x="6030913" y="3525838"/>
                <a:ext cx="127000" cy="444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" name="Line 67"/>
              <p:cNvSpPr>
                <a:spLocks noChangeShapeType="1"/>
              </p:cNvSpPr>
              <p:nvPr/>
            </p:nvSpPr>
            <p:spPr bwMode="auto">
              <a:xfrm flipH="1">
                <a:off x="6075363" y="3643313"/>
                <a:ext cx="123825" cy="38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" name="Line 68"/>
              <p:cNvSpPr>
                <a:spLocks noChangeShapeType="1"/>
              </p:cNvSpPr>
              <p:nvPr/>
            </p:nvSpPr>
            <p:spPr bwMode="auto">
              <a:xfrm flipH="1">
                <a:off x="6084888" y="3706813"/>
                <a:ext cx="130175" cy="317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" name="Line 69"/>
              <p:cNvSpPr>
                <a:spLocks noChangeShapeType="1"/>
              </p:cNvSpPr>
              <p:nvPr/>
            </p:nvSpPr>
            <p:spPr bwMode="auto">
              <a:xfrm flipH="1">
                <a:off x="6100763" y="3763963"/>
                <a:ext cx="130175" cy="285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" name="Line 70"/>
              <p:cNvSpPr>
                <a:spLocks noChangeShapeType="1"/>
              </p:cNvSpPr>
              <p:nvPr/>
            </p:nvSpPr>
            <p:spPr bwMode="auto">
              <a:xfrm flipH="1">
                <a:off x="6110288" y="3817938"/>
                <a:ext cx="130175" cy="254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" name="Line 71"/>
              <p:cNvSpPr>
                <a:spLocks noChangeShapeType="1"/>
              </p:cNvSpPr>
              <p:nvPr/>
            </p:nvSpPr>
            <p:spPr bwMode="auto">
              <a:xfrm flipH="1">
                <a:off x="6122988" y="3884613"/>
                <a:ext cx="177800" cy="254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" name="Line 72"/>
              <p:cNvSpPr>
                <a:spLocks noChangeShapeType="1"/>
              </p:cNvSpPr>
              <p:nvPr/>
            </p:nvSpPr>
            <p:spPr bwMode="auto">
              <a:xfrm flipH="1" flipV="1">
                <a:off x="6145213" y="4192588"/>
                <a:ext cx="381000" cy="6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0" name="Line 73"/>
              <p:cNvSpPr>
                <a:spLocks noChangeShapeType="1"/>
              </p:cNvSpPr>
              <p:nvPr/>
            </p:nvSpPr>
            <p:spPr bwMode="auto">
              <a:xfrm flipH="1">
                <a:off x="6129338" y="3960813"/>
                <a:ext cx="130175" cy="95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1" name="Line 74"/>
              <p:cNvSpPr>
                <a:spLocks noChangeShapeType="1"/>
              </p:cNvSpPr>
              <p:nvPr/>
            </p:nvSpPr>
            <p:spPr bwMode="auto">
              <a:xfrm flipH="1">
                <a:off x="6142038" y="4014788"/>
                <a:ext cx="130175" cy="127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2" name="Line 75"/>
              <p:cNvSpPr>
                <a:spLocks noChangeShapeType="1"/>
              </p:cNvSpPr>
              <p:nvPr/>
            </p:nvSpPr>
            <p:spPr bwMode="auto">
              <a:xfrm flipH="1">
                <a:off x="6145213" y="4068763"/>
                <a:ext cx="130175" cy="127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3" name="Line 76"/>
              <p:cNvSpPr>
                <a:spLocks noChangeShapeType="1"/>
              </p:cNvSpPr>
              <p:nvPr/>
            </p:nvSpPr>
            <p:spPr bwMode="auto">
              <a:xfrm flipH="1">
                <a:off x="6142038" y="4129088"/>
                <a:ext cx="133350" cy="6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4" name="Line 77"/>
              <p:cNvSpPr>
                <a:spLocks noChangeShapeType="1"/>
              </p:cNvSpPr>
              <p:nvPr/>
            </p:nvSpPr>
            <p:spPr bwMode="auto">
              <a:xfrm flipH="1">
                <a:off x="4922838" y="2509838"/>
                <a:ext cx="3175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5" name="Line 78"/>
              <p:cNvSpPr>
                <a:spLocks noChangeShapeType="1"/>
              </p:cNvSpPr>
              <p:nvPr/>
            </p:nvSpPr>
            <p:spPr bwMode="auto">
              <a:xfrm flipH="1">
                <a:off x="4970463" y="2522538"/>
                <a:ext cx="38100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6" name="Line 79"/>
              <p:cNvSpPr>
                <a:spLocks noChangeShapeType="1"/>
              </p:cNvSpPr>
              <p:nvPr/>
            </p:nvSpPr>
            <p:spPr bwMode="auto">
              <a:xfrm flipH="1">
                <a:off x="5021263" y="2538413"/>
                <a:ext cx="38100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7" name="Line 80"/>
              <p:cNvSpPr>
                <a:spLocks noChangeShapeType="1"/>
              </p:cNvSpPr>
              <p:nvPr/>
            </p:nvSpPr>
            <p:spPr bwMode="auto">
              <a:xfrm flipH="1">
                <a:off x="5072063" y="2554288"/>
                <a:ext cx="4445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8" name="Line 81"/>
              <p:cNvSpPr>
                <a:spLocks noChangeShapeType="1"/>
              </p:cNvSpPr>
              <p:nvPr/>
            </p:nvSpPr>
            <p:spPr bwMode="auto">
              <a:xfrm flipH="1">
                <a:off x="5132388" y="2535238"/>
                <a:ext cx="63500" cy="165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9" name="Line 82"/>
              <p:cNvSpPr>
                <a:spLocks noChangeShapeType="1"/>
              </p:cNvSpPr>
              <p:nvPr/>
            </p:nvSpPr>
            <p:spPr bwMode="auto">
              <a:xfrm flipH="1">
                <a:off x="5186363" y="2592388"/>
                <a:ext cx="47625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0" name="Line 83"/>
              <p:cNvSpPr>
                <a:spLocks noChangeShapeType="1"/>
              </p:cNvSpPr>
              <p:nvPr/>
            </p:nvSpPr>
            <p:spPr bwMode="auto">
              <a:xfrm flipH="1">
                <a:off x="5230813" y="2620963"/>
                <a:ext cx="53975" cy="117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1" name="Line 84"/>
              <p:cNvSpPr>
                <a:spLocks noChangeShapeType="1"/>
              </p:cNvSpPr>
              <p:nvPr/>
            </p:nvSpPr>
            <p:spPr bwMode="auto">
              <a:xfrm flipH="1">
                <a:off x="5281613" y="2640013"/>
                <a:ext cx="57150" cy="1206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Line 85"/>
              <p:cNvSpPr>
                <a:spLocks noChangeShapeType="1"/>
              </p:cNvSpPr>
              <p:nvPr/>
            </p:nvSpPr>
            <p:spPr bwMode="auto">
              <a:xfrm flipH="1">
                <a:off x="5329238" y="2665413"/>
                <a:ext cx="60325" cy="117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Line 86"/>
              <p:cNvSpPr>
                <a:spLocks noChangeShapeType="1"/>
              </p:cNvSpPr>
              <p:nvPr/>
            </p:nvSpPr>
            <p:spPr bwMode="auto">
              <a:xfrm flipH="1" flipV="1">
                <a:off x="6132513" y="4249738"/>
                <a:ext cx="130175" cy="127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Line 87"/>
              <p:cNvSpPr>
                <a:spLocks noChangeShapeType="1"/>
              </p:cNvSpPr>
              <p:nvPr/>
            </p:nvSpPr>
            <p:spPr bwMode="auto">
              <a:xfrm flipH="1" flipV="1">
                <a:off x="6129338" y="4300538"/>
                <a:ext cx="130175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5" name="Line 88"/>
              <p:cNvSpPr>
                <a:spLocks noChangeShapeType="1"/>
              </p:cNvSpPr>
              <p:nvPr/>
            </p:nvSpPr>
            <p:spPr bwMode="auto">
              <a:xfrm flipH="1" flipV="1">
                <a:off x="6122988" y="4357688"/>
                <a:ext cx="127000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6" name="Line 89"/>
              <p:cNvSpPr>
                <a:spLocks noChangeShapeType="1"/>
              </p:cNvSpPr>
              <p:nvPr/>
            </p:nvSpPr>
            <p:spPr bwMode="auto">
              <a:xfrm flipH="1" flipV="1">
                <a:off x="6119813" y="4405313"/>
                <a:ext cx="127000" cy="254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7" name="Line 90"/>
              <p:cNvSpPr>
                <a:spLocks noChangeShapeType="1"/>
              </p:cNvSpPr>
              <p:nvPr/>
            </p:nvSpPr>
            <p:spPr bwMode="auto">
              <a:xfrm flipH="1" flipV="1">
                <a:off x="6107113" y="4462463"/>
                <a:ext cx="171450" cy="38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8" name="Line 91"/>
              <p:cNvSpPr>
                <a:spLocks noChangeShapeType="1"/>
              </p:cNvSpPr>
              <p:nvPr/>
            </p:nvSpPr>
            <p:spPr bwMode="auto">
              <a:xfrm flipH="1" flipV="1">
                <a:off x="6027738" y="4729163"/>
                <a:ext cx="352425" cy="1428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9" name="Line 92"/>
              <p:cNvSpPr>
                <a:spLocks noChangeShapeType="1"/>
              </p:cNvSpPr>
              <p:nvPr/>
            </p:nvSpPr>
            <p:spPr bwMode="auto">
              <a:xfrm flipH="1" flipV="1">
                <a:off x="6094413" y="4516438"/>
                <a:ext cx="123825" cy="412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0" name="Line 93"/>
              <p:cNvSpPr>
                <a:spLocks noChangeShapeType="1"/>
              </p:cNvSpPr>
              <p:nvPr/>
            </p:nvSpPr>
            <p:spPr bwMode="auto">
              <a:xfrm flipH="1" flipV="1">
                <a:off x="6081713" y="4567238"/>
                <a:ext cx="120650" cy="476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1" name="Line 94"/>
              <p:cNvSpPr>
                <a:spLocks noChangeShapeType="1"/>
              </p:cNvSpPr>
              <p:nvPr/>
            </p:nvSpPr>
            <p:spPr bwMode="auto">
              <a:xfrm flipH="1" flipV="1">
                <a:off x="6065838" y="4621213"/>
                <a:ext cx="120650" cy="476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2" name="Line 95"/>
              <p:cNvSpPr>
                <a:spLocks noChangeShapeType="1"/>
              </p:cNvSpPr>
              <p:nvPr/>
            </p:nvSpPr>
            <p:spPr bwMode="auto">
              <a:xfrm flipH="1" flipV="1">
                <a:off x="6049963" y="4665663"/>
                <a:ext cx="120650" cy="539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3" name="Line 96"/>
              <p:cNvSpPr>
                <a:spLocks noChangeShapeType="1"/>
              </p:cNvSpPr>
              <p:nvPr/>
            </p:nvSpPr>
            <p:spPr bwMode="auto">
              <a:xfrm flipH="1" flipV="1">
                <a:off x="5719763" y="5205413"/>
                <a:ext cx="263525" cy="250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4" name="Line 97"/>
              <p:cNvSpPr>
                <a:spLocks noChangeShapeType="1"/>
              </p:cNvSpPr>
              <p:nvPr/>
            </p:nvSpPr>
            <p:spPr bwMode="auto">
              <a:xfrm flipH="1" flipV="1">
                <a:off x="6008688" y="4779963"/>
                <a:ext cx="127000" cy="698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5" name="Line 98"/>
              <p:cNvSpPr>
                <a:spLocks noChangeShapeType="1"/>
              </p:cNvSpPr>
              <p:nvPr/>
            </p:nvSpPr>
            <p:spPr bwMode="auto">
              <a:xfrm flipH="1" flipV="1">
                <a:off x="5983288" y="4827588"/>
                <a:ext cx="123825" cy="762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6" name="Line 99"/>
              <p:cNvSpPr>
                <a:spLocks noChangeShapeType="1"/>
              </p:cNvSpPr>
              <p:nvPr/>
            </p:nvSpPr>
            <p:spPr bwMode="auto">
              <a:xfrm flipH="1" flipV="1">
                <a:off x="5954713" y="4878388"/>
                <a:ext cx="120650" cy="762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7" name="Line 100"/>
              <p:cNvSpPr>
                <a:spLocks noChangeShapeType="1"/>
              </p:cNvSpPr>
              <p:nvPr/>
            </p:nvSpPr>
            <p:spPr bwMode="auto">
              <a:xfrm flipH="1" flipV="1">
                <a:off x="5929313" y="4922838"/>
                <a:ext cx="117475" cy="793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8" name="Line 101"/>
              <p:cNvSpPr>
                <a:spLocks noChangeShapeType="1"/>
              </p:cNvSpPr>
              <p:nvPr/>
            </p:nvSpPr>
            <p:spPr bwMode="auto">
              <a:xfrm flipH="1" flipV="1">
                <a:off x="5894388" y="4970463"/>
                <a:ext cx="155575" cy="1143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9" name="Line 102"/>
              <p:cNvSpPr>
                <a:spLocks noChangeShapeType="1"/>
              </p:cNvSpPr>
              <p:nvPr/>
            </p:nvSpPr>
            <p:spPr bwMode="auto">
              <a:xfrm flipH="1" flipV="1">
                <a:off x="5862638" y="5021263"/>
                <a:ext cx="111125" cy="857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0" name="Line 103"/>
              <p:cNvSpPr>
                <a:spLocks noChangeShapeType="1"/>
              </p:cNvSpPr>
              <p:nvPr/>
            </p:nvSpPr>
            <p:spPr bwMode="auto">
              <a:xfrm flipH="1" flipV="1">
                <a:off x="5830888" y="5065713"/>
                <a:ext cx="107950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1" name="Line 104"/>
              <p:cNvSpPr>
                <a:spLocks noChangeShapeType="1"/>
              </p:cNvSpPr>
              <p:nvPr/>
            </p:nvSpPr>
            <p:spPr bwMode="auto">
              <a:xfrm flipH="1" flipV="1">
                <a:off x="5792788" y="5110163"/>
                <a:ext cx="107950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2" name="Line 105"/>
              <p:cNvSpPr>
                <a:spLocks noChangeShapeType="1"/>
              </p:cNvSpPr>
              <p:nvPr/>
            </p:nvSpPr>
            <p:spPr bwMode="auto">
              <a:xfrm flipH="1" flipV="1">
                <a:off x="5761038" y="5151438"/>
                <a:ext cx="104775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3" name="Line 106"/>
              <p:cNvSpPr>
                <a:spLocks noChangeShapeType="1"/>
              </p:cNvSpPr>
              <p:nvPr/>
            </p:nvSpPr>
            <p:spPr bwMode="auto">
              <a:xfrm flipH="1" flipV="1">
                <a:off x="5684838" y="5240338"/>
                <a:ext cx="92075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4" name="Line 107"/>
              <p:cNvSpPr>
                <a:spLocks noChangeShapeType="1"/>
              </p:cNvSpPr>
              <p:nvPr/>
            </p:nvSpPr>
            <p:spPr bwMode="auto">
              <a:xfrm flipH="1" flipV="1">
                <a:off x="5291138" y="5529263"/>
                <a:ext cx="168275" cy="3111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5" name="Line 108"/>
              <p:cNvSpPr>
                <a:spLocks noChangeShapeType="1"/>
              </p:cNvSpPr>
              <p:nvPr/>
            </p:nvSpPr>
            <p:spPr bwMode="auto">
              <a:xfrm flipH="1" flipV="1">
                <a:off x="5640388" y="5268913"/>
                <a:ext cx="88900" cy="984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6" name="Line 109"/>
              <p:cNvSpPr>
                <a:spLocks noChangeShapeType="1"/>
              </p:cNvSpPr>
              <p:nvPr/>
            </p:nvSpPr>
            <p:spPr bwMode="auto">
              <a:xfrm flipH="1" flipV="1">
                <a:off x="5602288" y="5303838"/>
                <a:ext cx="85725" cy="1016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7" name="Line 110"/>
              <p:cNvSpPr>
                <a:spLocks noChangeShapeType="1"/>
              </p:cNvSpPr>
              <p:nvPr/>
            </p:nvSpPr>
            <p:spPr bwMode="auto">
              <a:xfrm flipH="1" flipV="1">
                <a:off x="5561013" y="5341938"/>
                <a:ext cx="82550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8" name="Line 111"/>
              <p:cNvSpPr>
                <a:spLocks noChangeShapeType="1"/>
              </p:cNvSpPr>
              <p:nvPr/>
            </p:nvSpPr>
            <p:spPr bwMode="auto">
              <a:xfrm flipH="1" flipV="1">
                <a:off x="5510213" y="5380038"/>
                <a:ext cx="107950" cy="1428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9" name="Line 112"/>
              <p:cNvSpPr>
                <a:spLocks noChangeShapeType="1"/>
              </p:cNvSpPr>
              <p:nvPr/>
            </p:nvSpPr>
            <p:spPr bwMode="auto">
              <a:xfrm flipH="1" flipV="1">
                <a:off x="5472113" y="5418138"/>
                <a:ext cx="76200" cy="1079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0" name="Line 113"/>
              <p:cNvSpPr>
                <a:spLocks noChangeShapeType="1"/>
              </p:cNvSpPr>
              <p:nvPr/>
            </p:nvSpPr>
            <p:spPr bwMode="auto">
              <a:xfrm flipH="1" flipV="1">
                <a:off x="5427663" y="5443538"/>
                <a:ext cx="69850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Line 114"/>
              <p:cNvSpPr>
                <a:spLocks noChangeShapeType="1"/>
              </p:cNvSpPr>
              <p:nvPr/>
            </p:nvSpPr>
            <p:spPr bwMode="auto">
              <a:xfrm flipH="1" flipV="1">
                <a:off x="5383213" y="5475288"/>
                <a:ext cx="69850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Line 115"/>
              <p:cNvSpPr>
                <a:spLocks noChangeShapeType="1"/>
              </p:cNvSpPr>
              <p:nvPr/>
            </p:nvSpPr>
            <p:spPr bwMode="auto">
              <a:xfrm flipH="1" flipV="1">
                <a:off x="5338763" y="5503863"/>
                <a:ext cx="66675" cy="1143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Line 116"/>
              <p:cNvSpPr>
                <a:spLocks noChangeShapeType="1"/>
              </p:cNvSpPr>
              <p:nvPr/>
            </p:nvSpPr>
            <p:spPr bwMode="auto">
              <a:xfrm flipH="1" flipV="1">
                <a:off x="4773613" y="5668963"/>
                <a:ext cx="57150" cy="371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Line 117"/>
              <p:cNvSpPr>
                <a:spLocks noChangeShapeType="1"/>
              </p:cNvSpPr>
              <p:nvPr/>
            </p:nvSpPr>
            <p:spPr bwMode="auto">
              <a:xfrm flipH="1" flipV="1">
                <a:off x="4722813" y="5675313"/>
                <a:ext cx="31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Line 118"/>
              <p:cNvSpPr>
                <a:spLocks noChangeShapeType="1"/>
              </p:cNvSpPr>
              <p:nvPr/>
            </p:nvSpPr>
            <p:spPr bwMode="auto">
              <a:xfrm flipV="1">
                <a:off x="4665663" y="5675313"/>
                <a:ext cx="3175" cy="133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6" name="Line 119"/>
              <p:cNvSpPr>
                <a:spLocks noChangeShapeType="1"/>
              </p:cNvSpPr>
              <p:nvPr/>
            </p:nvSpPr>
            <p:spPr bwMode="auto">
              <a:xfrm flipV="1">
                <a:off x="4614863" y="5681663"/>
                <a:ext cx="31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Line 120"/>
              <p:cNvSpPr>
                <a:spLocks noChangeShapeType="1"/>
              </p:cNvSpPr>
              <p:nvPr/>
            </p:nvSpPr>
            <p:spPr bwMode="auto">
              <a:xfrm flipV="1">
                <a:off x="4560888" y="5678488"/>
                <a:ext cx="6350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Line 121"/>
              <p:cNvSpPr>
                <a:spLocks noChangeShapeType="1"/>
              </p:cNvSpPr>
              <p:nvPr/>
            </p:nvSpPr>
            <p:spPr bwMode="auto">
              <a:xfrm flipV="1">
                <a:off x="4497388" y="5672138"/>
                <a:ext cx="15875" cy="1778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9" name="Line 122"/>
              <p:cNvSpPr>
                <a:spLocks noChangeShapeType="1"/>
              </p:cNvSpPr>
              <p:nvPr/>
            </p:nvSpPr>
            <p:spPr bwMode="auto">
              <a:xfrm flipV="1">
                <a:off x="4138613" y="5637213"/>
                <a:ext cx="88900" cy="3556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0" name="Line 123"/>
              <p:cNvSpPr>
                <a:spLocks noChangeShapeType="1"/>
              </p:cNvSpPr>
              <p:nvPr/>
            </p:nvSpPr>
            <p:spPr bwMode="auto">
              <a:xfrm flipV="1">
                <a:off x="4424363" y="5678488"/>
                <a:ext cx="158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Line 124"/>
              <p:cNvSpPr>
                <a:spLocks noChangeShapeType="1"/>
              </p:cNvSpPr>
              <p:nvPr/>
            </p:nvSpPr>
            <p:spPr bwMode="auto">
              <a:xfrm flipV="1">
                <a:off x="4370388" y="5672138"/>
                <a:ext cx="2222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Line 125"/>
              <p:cNvSpPr>
                <a:spLocks noChangeShapeType="1"/>
              </p:cNvSpPr>
              <p:nvPr/>
            </p:nvSpPr>
            <p:spPr bwMode="auto">
              <a:xfrm flipV="1">
                <a:off x="4316413" y="5662613"/>
                <a:ext cx="2222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Line 126"/>
              <p:cNvSpPr>
                <a:spLocks noChangeShapeType="1"/>
              </p:cNvSpPr>
              <p:nvPr/>
            </p:nvSpPr>
            <p:spPr bwMode="auto">
              <a:xfrm flipV="1">
                <a:off x="4265613" y="5656263"/>
                <a:ext cx="285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Line 127"/>
              <p:cNvSpPr>
                <a:spLocks noChangeShapeType="1"/>
              </p:cNvSpPr>
              <p:nvPr/>
            </p:nvSpPr>
            <p:spPr bwMode="auto">
              <a:xfrm flipV="1">
                <a:off x="4138613" y="5614988"/>
                <a:ext cx="34925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Line 128"/>
              <p:cNvSpPr>
                <a:spLocks noChangeShapeType="1"/>
              </p:cNvSpPr>
              <p:nvPr/>
            </p:nvSpPr>
            <p:spPr bwMode="auto">
              <a:xfrm flipV="1">
                <a:off x="4087813" y="5602288"/>
                <a:ext cx="41275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Line 129"/>
              <p:cNvSpPr>
                <a:spLocks noChangeShapeType="1"/>
              </p:cNvSpPr>
              <p:nvPr/>
            </p:nvSpPr>
            <p:spPr bwMode="auto">
              <a:xfrm flipV="1">
                <a:off x="4037013" y="5586413"/>
                <a:ext cx="41275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7" name="Line 130"/>
              <p:cNvSpPr>
                <a:spLocks noChangeShapeType="1"/>
              </p:cNvSpPr>
              <p:nvPr/>
            </p:nvSpPr>
            <p:spPr bwMode="auto">
              <a:xfrm flipV="1">
                <a:off x="3989388" y="5570538"/>
                <a:ext cx="47625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8" name="Line 131"/>
              <p:cNvSpPr>
                <a:spLocks noChangeShapeType="1"/>
              </p:cNvSpPr>
              <p:nvPr/>
            </p:nvSpPr>
            <p:spPr bwMode="auto">
              <a:xfrm flipV="1">
                <a:off x="3922713" y="5551488"/>
                <a:ext cx="66675" cy="165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9" name="Line 132"/>
              <p:cNvSpPr>
                <a:spLocks noChangeShapeType="1"/>
              </p:cNvSpPr>
              <p:nvPr/>
            </p:nvSpPr>
            <p:spPr bwMode="auto">
              <a:xfrm flipV="1">
                <a:off x="3560763" y="5421313"/>
                <a:ext cx="203200" cy="3333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0" name="Line 133"/>
              <p:cNvSpPr>
                <a:spLocks noChangeShapeType="1"/>
              </p:cNvSpPr>
              <p:nvPr/>
            </p:nvSpPr>
            <p:spPr bwMode="auto">
              <a:xfrm flipV="1">
                <a:off x="3884613" y="5529263"/>
                <a:ext cx="53975" cy="1206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1" name="Line 134"/>
              <p:cNvSpPr>
                <a:spLocks noChangeShapeType="1"/>
              </p:cNvSpPr>
              <p:nvPr/>
            </p:nvSpPr>
            <p:spPr bwMode="auto">
              <a:xfrm flipV="1">
                <a:off x="3836988" y="5503863"/>
                <a:ext cx="57150" cy="117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2" name="Line 135"/>
              <p:cNvSpPr>
                <a:spLocks noChangeShapeType="1"/>
              </p:cNvSpPr>
              <p:nvPr/>
            </p:nvSpPr>
            <p:spPr bwMode="auto">
              <a:xfrm flipV="1">
                <a:off x="3789363" y="5478463"/>
                <a:ext cx="57150" cy="1174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3" name="Line 136"/>
              <p:cNvSpPr>
                <a:spLocks noChangeShapeType="1"/>
              </p:cNvSpPr>
              <p:nvPr/>
            </p:nvSpPr>
            <p:spPr bwMode="auto">
              <a:xfrm flipV="1">
                <a:off x="3735388" y="5446713"/>
                <a:ext cx="73025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4" name="Line 137"/>
              <p:cNvSpPr>
                <a:spLocks noChangeShapeType="1"/>
              </p:cNvSpPr>
              <p:nvPr/>
            </p:nvSpPr>
            <p:spPr bwMode="auto">
              <a:xfrm flipV="1">
                <a:off x="3646488" y="5399088"/>
                <a:ext cx="73025" cy="1111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5" name="Line 138"/>
              <p:cNvSpPr>
                <a:spLocks noChangeShapeType="1"/>
              </p:cNvSpPr>
              <p:nvPr/>
            </p:nvSpPr>
            <p:spPr bwMode="auto">
              <a:xfrm flipV="1">
                <a:off x="3608388" y="5370513"/>
                <a:ext cx="79375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6" name="Line 139"/>
              <p:cNvSpPr>
                <a:spLocks noChangeShapeType="1"/>
              </p:cNvSpPr>
              <p:nvPr/>
            </p:nvSpPr>
            <p:spPr bwMode="auto">
              <a:xfrm flipV="1">
                <a:off x="3560763" y="5338763"/>
                <a:ext cx="79375" cy="1047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7" name="Line 140"/>
              <p:cNvSpPr>
                <a:spLocks noChangeShapeType="1"/>
              </p:cNvSpPr>
              <p:nvPr/>
            </p:nvSpPr>
            <p:spPr bwMode="auto">
              <a:xfrm flipV="1">
                <a:off x="3519488" y="5307013"/>
                <a:ext cx="82550" cy="1016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Line 141"/>
              <p:cNvSpPr>
                <a:spLocks noChangeShapeType="1"/>
              </p:cNvSpPr>
              <p:nvPr/>
            </p:nvSpPr>
            <p:spPr bwMode="auto">
              <a:xfrm flipV="1">
                <a:off x="3449638" y="5262563"/>
                <a:ext cx="117475" cy="1333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Line 142"/>
              <p:cNvSpPr>
                <a:spLocks noChangeShapeType="1"/>
              </p:cNvSpPr>
              <p:nvPr/>
            </p:nvSpPr>
            <p:spPr bwMode="auto">
              <a:xfrm flipV="1">
                <a:off x="3081338" y="5075238"/>
                <a:ext cx="301625" cy="250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Line 143"/>
              <p:cNvSpPr>
                <a:spLocks noChangeShapeType="1"/>
              </p:cNvSpPr>
              <p:nvPr/>
            </p:nvSpPr>
            <p:spPr bwMode="auto">
              <a:xfrm flipV="1">
                <a:off x="3430588" y="5233988"/>
                <a:ext cx="92075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1" name="Line 144"/>
              <p:cNvSpPr>
                <a:spLocks noChangeShapeType="1"/>
              </p:cNvSpPr>
              <p:nvPr/>
            </p:nvSpPr>
            <p:spPr bwMode="auto">
              <a:xfrm flipV="1">
                <a:off x="3386138" y="5195888"/>
                <a:ext cx="92075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Line 145"/>
              <p:cNvSpPr>
                <a:spLocks noChangeShapeType="1"/>
              </p:cNvSpPr>
              <p:nvPr/>
            </p:nvSpPr>
            <p:spPr bwMode="auto">
              <a:xfrm flipV="1">
                <a:off x="3348038" y="5160963"/>
                <a:ext cx="95250" cy="920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3" name="Line 146"/>
              <p:cNvSpPr>
                <a:spLocks noChangeShapeType="1"/>
              </p:cNvSpPr>
              <p:nvPr/>
            </p:nvSpPr>
            <p:spPr bwMode="auto">
              <a:xfrm flipV="1">
                <a:off x="3313113" y="5116513"/>
                <a:ext cx="95250" cy="889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4" name="Line 147"/>
              <p:cNvSpPr>
                <a:spLocks noChangeShapeType="1"/>
              </p:cNvSpPr>
              <p:nvPr/>
            </p:nvSpPr>
            <p:spPr bwMode="auto">
              <a:xfrm flipH="1" flipV="1">
                <a:off x="5249863" y="5548313"/>
                <a:ext cx="47625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Line 148"/>
              <p:cNvSpPr>
                <a:spLocks noChangeShapeType="1"/>
              </p:cNvSpPr>
              <p:nvPr/>
            </p:nvSpPr>
            <p:spPr bwMode="auto">
              <a:xfrm flipH="1" flipV="1">
                <a:off x="5202238" y="5567363"/>
                <a:ext cx="44450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Line 149"/>
              <p:cNvSpPr>
                <a:spLocks noChangeShapeType="1"/>
              </p:cNvSpPr>
              <p:nvPr/>
            </p:nvSpPr>
            <p:spPr bwMode="auto">
              <a:xfrm flipH="1" flipV="1">
                <a:off x="5154613" y="5583238"/>
                <a:ext cx="38100" cy="1270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7" name="Line 150"/>
              <p:cNvSpPr>
                <a:spLocks noChangeShapeType="1"/>
              </p:cNvSpPr>
              <p:nvPr/>
            </p:nvSpPr>
            <p:spPr bwMode="auto">
              <a:xfrm flipH="1" flipV="1">
                <a:off x="5103813" y="5605463"/>
                <a:ext cx="34925" cy="1238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8" name="Line 151"/>
              <p:cNvSpPr>
                <a:spLocks noChangeShapeType="1"/>
              </p:cNvSpPr>
              <p:nvPr/>
            </p:nvSpPr>
            <p:spPr bwMode="auto">
              <a:xfrm flipH="1" flipV="1">
                <a:off x="5040313" y="5618163"/>
                <a:ext cx="44450" cy="1746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9" name="Line 152"/>
              <p:cNvSpPr>
                <a:spLocks noChangeShapeType="1"/>
              </p:cNvSpPr>
              <p:nvPr/>
            </p:nvSpPr>
            <p:spPr bwMode="auto">
              <a:xfrm flipH="1" flipV="1">
                <a:off x="4989513" y="5637213"/>
                <a:ext cx="285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Line 153"/>
              <p:cNvSpPr>
                <a:spLocks noChangeShapeType="1"/>
              </p:cNvSpPr>
              <p:nvPr/>
            </p:nvSpPr>
            <p:spPr bwMode="auto">
              <a:xfrm flipH="1" flipV="1">
                <a:off x="4938713" y="5643563"/>
                <a:ext cx="2222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Line 154"/>
              <p:cNvSpPr>
                <a:spLocks noChangeShapeType="1"/>
              </p:cNvSpPr>
              <p:nvPr/>
            </p:nvSpPr>
            <p:spPr bwMode="auto">
              <a:xfrm flipH="1" flipV="1">
                <a:off x="4884738" y="5656263"/>
                <a:ext cx="2222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Line 155"/>
              <p:cNvSpPr>
                <a:spLocks noChangeShapeType="1"/>
              </p:cNvSpPr>
              <p:nvPr/>
            </p:nvSpPr>
            <p:spPr bwMode="auto">
              <a:xfrm flipH="1" flipV="1">
                <a:off x="4833938" y="5665788"/>
                <a:ext cx="15875" cy="130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3" name="Line 156"/>
              <p:cNvSpPr>
                <a:spLocks noChangeShapeType="1"/>
              </p:cNvSpPr>
              <p:nvPr/>
            </p:nvSpPr>
            <p:spPr bwMode="auto">
              <a:xfrm>
                <a:off x="3335338" y="3087688"/>
                <a:ext cx="95250" cy="825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4" name="Line 157"/>
              <p:cNvSpPr>
                <a:spLocks noChangeShapeType="1"/>
              </p:cNvSpPr>
              <p:nvPr/>
            </p:nvSpPr>
            <p:spPr bwMode="auto">
              <a:xfrm>
                <a:off x="3300413" y="3128963"/>
                <a:ext cx="98425" cy="793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Line 158"/>
              <p:cNvSpPr>
                <a:spLocks noChangeShapeType="1"/>
              </p:cNvSpPr>
              <p:nvPr/>
            </p:nvSpPr>
            <p:spPr bwMode="auto">
              <a:xfrm>
                <a:off x="3265488" y="3176588"/>
                <a:ext cx="101600" cy="762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Line 159"/>
              <p:cNvSpPr>
                <a:spLocks noChangeShapeType="1"/>
              </p:cNvSpPr>
              <p:nvPr/>
            </p:nvSpPr>
            <p:spPr bwMode="auto">
              <a:xfrm>
                <a:off x="3236913" y="3224213"/>
                <a:ext cx="101600" cy="698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7" name="Line 160"/>
              <p:cNvSpPr>
                <a:spLocks noChangeShapeType="1"/>
              </p:cNvSpPr>
              <p:nvPr/>
            </p:nvSpPr>
            <p:spPr bwMode="auto">
              <a:xfrm>
                <a:off x="3170238" y="3243263"/>
                <a:ext cx="139700" cy="952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Line 161"/>
              <p:cNvSpPr>
                <a:spLocks noChangeShapeType="1"/>
              </p:cNvSpPr>
              <p:nvPr/>
            </p:nvSpPr>
            <p:spPr bwMode="auto">
              <a:xfrm>
                <a:off x="2767013" y="3411538"/>
                <a:ext cx="419100" cy="1587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9" name="Line 162"/>
              <p:cNvSpPr>
                <a:spLocks noChangeShapeType="1"/>
              </p:cNvSpPr>
              <p:nvPr/>
            </p:nvSpPr>
            <p:spPr bwMode="auto">
              <a:xfrm>
                <a:off x="3173413" y="3316288"/>
                <a:ext cx="104775" cy="666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Line 163"/>
              <p:cNvSpPr>
                <a:spLocks noChangeShapeType="1"/>
              </p:cNvSpPr>
              <p:nvPr/>
            </p:nvSpPr>
            <p:spPr bwMode="auto">
              <a:xfrm>
                <a:off x="3144838" y="3360738"/>
                <a:ext cx="107950" cy="603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1" name="Line 164"/>
              <p:cNvSpPr>
                <a:spLocks noChangeShapeType="1"/>
              </p:cNvSpPr>
              <p:nvPr/>
            </p:nvSpPr>
            <p:spPr bwMode="auto">
              <a:xfrm>
                <a:off x="3119438" y="3405188"/>
                <a:ext cx="107950" cy="603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2" name="Line 165"/>
              <p:cNvSpPr>
                <a:spLocks noChangeShapeType="1"/>
              </p:cNvSpPr>
              <p:nvPr/>
            </p:nvSpPr>
            <p:spPr bwMode="auto">
              <a:xfrm>
                <a:off x="3090863" y="3468688"/>
                <a:ext cx="114300" cy="508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3" name="Line 166"/>
              <p:cNvSpPr>
                <a:spLocks noChangeShapeType="1"/>
              </p:cNvSpPr>
              <p:nvPr/>
            </p:nvSpPr>
            <p:spPr bwMode="auto">
              <a:xfrm>
                <a:off x="3046413" y="3576638"/>
                <a:ext cx="117475" cy="444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4" name="Line 167"/>
              <p:cNvSpPr>
                <a:spLocks noChangeShapeType="1"/>
              </p:cNvSpPr>
              <p:nvPr/>
            </p:nvSpPr>
            <p:spPr bwMode="auto">
              <a:xfrm>
                <a:off x="3030538" y="3636963"/>
                <a:ext cx="120650" cy="38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5" name="Line 168"/>
              <p:cNvSpPr>
                <a:spLocks noChangeShapeType="1"/>
              </p:cNvSpPr>
              <p:nvPr/>
            </p:nvSpPr>
            <p:spPr bwMode="auto">
              <a:xfrm>
                <a:off x="3011488" y="3681413"/>
                <a:ext cx="120650" cy="38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Line 169"/>
              <p:cNvSpPr>
                <a:spLocks noChangeShapeType="1"/>
              </p:cNvSpPr>
              <p:nvPr/>
            </p:nvSpPr>
            <p:spPr bwMode="auto">
              <a:xfrm>
                <a:off x="2995613" y="3738563"/>
                <a:ext cx="123825" cy="349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7" name="Line 170"/>
              <p:cNvSpPr>
                <a:spLocks noChangeShapeType="1"/>
              </p:cNvSpPr>
              <p:nvPr/>
            </p:nvSpPr>
            <p:spPr bwMode="auto">
              <a:xfrm>
                <a:off x="2941638" y="3786188"/>
                <a:ext cx="168275" cy="349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Line 171"/>
              <p:cNvSpPr>
                <a:spLocks noChangeShapeType="1"/>
              </p:cNvSpPr>
              <p:nvPr/>
            </p:nvSpPr>
            <p:spPr bwMode="auto">
              <a:xfrm>
                <a:off x="2640013" y="4078288"/>
                <a:ext cx="428625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Line 172"/>
              <p:cNvSpPr>
                <a:spLocks noChangeShapeType="1"/>
              </p:cNvSpPr>
              <p:nvPr/>
            </p:nvSpPr>
            <p:spPr bwMode="auto">
              <a:xfrm>
                <a:off x="2967038" y="3862388"/>
                <a:ext cx="127000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Line 173"/>
              <p:cNvSpPr>
                <a:spLocks noChangeShapeType="1"/>
              </p:cNvSpPr>
              <p:nvPr/>
            </p:nvSpPr>
            <p:spPr bwMode="auto">
              <a:xfrm>
                <a:off x="2960688" y="3916363"/>
                <a:ext cx="123825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Line 174"/>
              <p:cNvSpPr>
                <a:spLocks noChangeShapeType="1"/>
              </p:cNvSpPr>
              <p:nvPr/>
            </p:nvSpPr>
            <p:spPr bwMode="auto">
              <a:xfrm>
                <a:off x="2954338" y="3963988"/>
                <a:ext cx="123825" cy="190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Line 175"/>
              <p:cNvSpPr>
                <a:spLocks noChangeShapeType="1"/>
              </p:cNvSpPr>
              <p:nvPr/>
            </p:nvSpPr>
            <p:spPr bwMode="auto">
              <a:xfrm>
                <a:off x="2951163" y="4030663"/>
                <a:ext cx="123825" cy="127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Line 176"/>
              <p:cNvSpPr>
                <a:spLocks noChangeShapeType="1"/>
              </p:cNvSpPr>
              <p:nvPr/>
            </p:nvSpPr>
            <p:spPr bwMode="auto">
              <a:xfrm flipV="1">
                <a:off x="2944813" y="4148138"/>
                <a:ext cx="123825" cy="31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4" name="Line 177"/>
              <p:cNvSpPr>
                <a:spLocks noChangeShapeType="1"/>
              </p:cNvSpPr>
              <p:nvPr/>
            </p:nvSpPr>
            <p:spPr bwMode="auto">
              <a:xfrm flipV="1">
                <a:off x="2944813" y="4195763"/>
                <a:ext cx="123825" cy="95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5" name="Line 178"/>
              <p:cNvSpPr>
                <a:spLocks noChangeShapeType="1"/>
              </p:cNvSpPr>
              <p:nvPr/>
            </p:nvSpPr>
            <p:spPr bwMode="auto">
              <a:xfrm flipV="1">
                <a:off x="2947988" y="4249738"/>
                <a:ext cx="123825" cy="127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6" name="Line 179"/>
              <p:cNvSpPr>
                <a:spLocks noChangeShapeType="1"/>
              </p:cNvSpPr>
              <p:nvPr/>
            </p:nvSpPr>
            <p:spPr bwMode="auto">
              <a:xfrm flipV="1">
                <a:off x="2951163" y="4303713"/>
                <a:ext cx="120650" cy="158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7" name="Line 180"/>
              <p:cNvSpPr>
                <a:spLocks noChangeShapeType="1"/>
              </p:cNvSpPr>
              <p:nvPr/>
            </p:nvSpPr>
            <p:spPr bwMode="auto">
              <a:xfrm flipV="1">
                <a:off x="2919413" y="4351338"/>
                <a:ext cx="165100" cy="254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Line 181"/>
              <p:cNvSpPr>
                <a:spLocks noChangeShapeType="1"/>
              </p:cNvSpPr>
              <p:nvPr/>
            </p:nvSpPr>
            <p:spPr bwMode="auto">
              <a:xfrm flipV="1">
                <a:off x="2782888" y="4611688"/>
                <a:ext cx="349250" cy="1143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Line 182"/>
              <p:cNvSpPr>
                <a:spLocks noChangeShapeType="1"/>
              </p:cNvSpPr>
              <p:nvPr/>
            </p:nvSpPr>
            <p:spPr bwMode="auto">
              <a:xfrm flipV="1">
                <a:off x="2967038" y="4405313"/>
                <a:ext cx="120650" cy="317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Line 183"/>
              <p:cNvSpPr>
                <a:spLocks noChangeShapeType="1"/>
              </p:cNvSpPr>
              <p:nvPr/>
            </p:nvSpPr>
            <p:spPr bwMode="auto">
              <a:xfrm flipV="1">
                <a:off x="2976563" y="4456113"/>
                <a:ext cx="120650" cy="349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Line 184"/>
              <p:cNvSpPr>
                <a:spLocks noChangeShapeType="1"/>
              </p:cNvSpPr>
              <p:nvPr/>
            </p:nvSpPr>
            <p:spPr bwMode="auto">
              <a:xfrm flipV="1">
                <a:off x="2989263" y="4506913"/>
                <a:ext cx="120650" cy="381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Line 185"/>
              <p:cNvSpPr>
                <a:spLocks noChangeShapeType="1"/>
              </p:cNvSpPr>
              <p:nvPr/>
            </p:nvSpPr>
            <p:spPr bwMode="auto">
              <a:xfrm flipV="1">
                <a:off x="3001963" y="4551363"/>
                <a:ext cx="117475" cy="412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Line 186"/>
              <p:cNvSpPr>
                <a:spLocks noChangeShapeType="1"/>
              </p:cNvSpPr>
              <p:nvPr/>
            </p:nvSpPr>
            <p:spPr bwMode="auto">
              <a:xfrm flipV="1">
                <a:off x="3021013" y="4662488"/>
                <a:ext cx="123825" cy="571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Line 187"/>
              <p:cNvSpPr>
                <a:spLocks noChangeShapeType="1"/>
              </p:cNvSpPr>
              <p:nvPr/>
            </p:nvSpPr>
            <p:spPr bwMode="auto">
              <a:xfrm flipV="1">
                <a:off x="3043238" y="4710113"/>
                <a:ext cx="120650" cy="635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5" name="Line 188"/>
              <p:cNvSpPr>
                <a:spLocks noChangeShapeType="1"/>
              </p:cNvSpPr>
              <p:nvPr/>
            </p:nvSpPr>
            <p:spPr bwMode="auto">
              <a:xfrm flipV="1">
                <a:off x="3068638" y="4760913"/>
                <a:ext cx="120650" cy="635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Line 189"/>
              <p:cNvSpPr>
                <a:spLocks noChangeShapeType="1"/>
              </p:cNvSpPr>
              <p:nvPr/>
            </p:nvSpPr>
            <p:spPr bwMode="auto">
              <a:xfrm flipV="1">
                <a:off x="3094038" y="4805363"/>
                <a:ext cx="117475" cy="698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7" name="Line 190"/>
              <p:cNvSpPr>
                <a:spLocks noChangeShapeType="1"/>
              </p:cNvSpPr>
              <p:nvPr/>
            </p:nvSpPr>
            <p:spPr bwMode="auto">
              <a:xfrm flipV="1">
                <a:off x="3081338" y="4852988"/>
                <a:ext cx="158750" cy="984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8" name="Line 191"/>
              <p:cNvSpPr>
                <a:spLocks noChangeShapeType="1"/>
              </p:cNvSpPr>
              <p:nvPr/>
            </p:nvSpPr>
            <p:spPr bwMode="auto">
              <a:xfrm flipV="1">
                <a:off x="3154363" y="4903788"/>
                <a:ext cx="114300" cy="7620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9" name="Line 192"/>
              <p:cNvSpPr>
                <a:spLocks noChangeShapeType="1"/>
              </p:cNvSpPr>
              <p:nvPr/>
            </p:nvSpPr>
            <p:spPr bwMode="auto">
              <a:xfrm flipV="1">
                <a:off x="3186113" y="4948238"/>
                <a:ext cx="111125" cy="7937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0" name="Line 193"/>
              <p:cNvSpPr>
                <a:spLocks noChangeShapeType="1"/>
              </p:cNvSpPr>
              <p:nvPr/>
            </p:nvSpPr>
            <p:spPr bwMode="auto">
              <a:xfrm flipV="1">
                <a:off x="3217863" y="4992688"/>
                <a:ext cx="111125" cy="82550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Line 194"/>
              <p:cNvSpPr>
                <a:spLocks noChangeShapeType="1"/>
              </p:cNvSpPr>
              <p:nvPr/>
            </p:nvSpPr>
            <p:spPr bwMode="auto">
              <a:xfrm flipV="1">
                <a:off x="3249613" y="5033963"/>
                <a:ext cx="104775" cy="85725"/>
              </a:xfrm>
              <a:prstGeom prst="line">
                <a:avLst/>
              </a:prstGeom>
              <a:noFill/>
              <a:ln w="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3" name="Freeform 195"/>
            <p:cNvSpPr>
              <a:spLocks noEditPoints="1"/>
            </p:cNvSpPr>
            <p:nvPr/>
          </p:nvSpPr>
          <p:spPr bwMode="auto">
            <a:xfrm>
              <a:off x="3836988" y="3063875"/>
              <a:ext cx="1806575" cy="1835150"/>
            </a:xfrm>
            <a:custGeom>
              <a:avLst/>
              <a:gdLst>
                <a:gd name="T0" fmla="*/ 2147483646 w 1138"/>
                <a:gd name="T1" fmla="*/ 2147483646 h 1156"/>
                <a:gd name="T2" fmla="*/ 2147483646 w 1138"/>
                <a:gd name="T3" fmla="*/ 2147483646 h 1156"/>
                <a:gd name="T4" fmla="*/ 2147483646 w 1138"/>
                <a:gd name="T5" fmla="*/ 2147483646 h 1156"/>
                <a:gd name="T6" fmla="*/ 2147483646 w 1138"/>
                <a:gd name="T7" fmla="*/ 2147483646 h 1156"/>
                <a:gd name="T8" fmla="*/ 2147483646 w 1138"/>
                <a:gd name="T9" fmla="*/ 2147483646 h 1156"/>
                <a:gd name="T10" fmla="*/ 2147483646 w 1138"/>
                <a:gd name="T11" fmla="*/ 2147483646 h 1156"/>
                <a:gd name="T12" fmla="*/ 2147483646 w 1138"/>
                <a:gd name="T13" fmla="*/ 2147483646 h 1156"/>
                <a:gd name="T14" fmla="*/ 2147483646 w 1138"/>
                <a:gd name="T15" fmla="*/ 2147483646 h 1156"/>
                <a:gd name="T16" fmla="*/ 2147483646 w 1138"/>
                <a:gd name="T17" fmla="*/ 2147483646 h 1156"/>
                <a:gd name="T18" fmla="*/ 2147483646 w 1138"/>
                <a:gd name="T19" fmla="*/ 2147483646 h 1156"/>
                <a:gd name="T20" fmla="*/ 2147483646 w 1138"/>
                <a:gd name="T21" fmla="*/ 2147483646 h 1156"/>
                <a:gd name="T22" fmla="*/ 2147483646 w 1138"/>
                <a:gd name="T23" fmla="*/ 2147483646 h 1156"/>
                <a:gd name="T24" fmla="*/ 2147483646 w 1138"/>
                <a:gd name="T25" fmla="*/ 2147483646 h 1156"/>
                <a:gd name="T26" fmla="*/ 0 w 1138"/>
                <a:gd name="T27" fmla="*/ 2147483646 h 1156"/>
                <a:gd name="T28" fmla="*/ 2147483646 w 1138"/>
                <a:gd name="T29" fmla="*/ 2147483646 h 1156"/>
                <a:gd name="T30" fmla="*/ 2147483646 w 1138"/>
                <a:gd name="T31" fmla="*/ 2147483646 h 1156"/>
                <a:gd name="T32" fmla="*/ 2147483646 w 1138"/>
                <a:gd name="T33" fmla="*/ 2147483646 h 1156"/>
                <a:gd name="T34" fmla="*/ 2147483646 w 1138"/>
                <a:gd name="T35" fmla="*/ 2147483646 h 1156"/>
                <a:gd name="T36" fmla="*/ 2147483646 w 1138"/>
                <a:gd name="T37" fmla="*/ 2147483646 h 1156"/>
                <a:gd name="T38" fmla="*/ 2147483646 w 1138"/>
                <a:gd name="T39" fmla="*/ 2147483646 h 1156"/>
                <a:gd name="T40" fmla="*/ 2147483646 w 1138"/>
                <a:gd name="T41" fmla="*/ 2147483646 h 1156"/>
                <a:gd name="T42" fmla="*/ 2147483646 w 1138"/>
                <a:gd name="T43" fmla="*/ 2147483646 h 1156"/>
                <a:gd name="T44" fmla="*/ 2147483646 w 1138"/>
                <a:gd name="T45" fmla="*/ 2147483646 h 1156"/>
                <a:gd name="T46" fmla="*/ 2147483646 w 1138"/>
                <a:gd name="T47" fmla="*/ 2147483646 h 1156"/>
                <a:gd name="T48" fmla="*/ 2147483646 w 1138"/>
                <a:gd name="T49" fmla="*/ 0 h 1156"/>
                <a:gd name="T50" fmla="*/ 2147483646 w 1138"/>
                <a:gd name="T51" fmla="*/ 2147483646 h 1156"/>
                <a:gd name="T52" fmla="*/ 2147483646 w 1138"/>
                <a:gd name="T53" fmla="*/ 2147483646 h 1156"/>
                <a:gd name="T54" fmla="*/ 2147483646 w 1138"/>
                <a:gd name="T55" fmla="*/ 2147483646 h 1156"/>
                <a:gd name="T56" fmla="*/ 2147483646 w 1138"/>
                <a:gd name="T57" fmla="*/ 2147483646 h 1156"/>
                <a:gd name="T58" fmla="*/ 2147483646 w 1138"/>
                <a:gd name="T59" fmla="*/ 2147483646 h 1156"/>
                <a:gd name="T60" fmla="*/ 2147483646 w 1138"/>
                <a:gd name="T61" fmla="*/ 2147483646 h 1156"/>
                <a:gd name="T62" fmla="*/ 2147483646 w 1138"/>
                <a:gd name="T63" fmla="*/ 2147483646 h 1156"/>
                <a:gd name="T64" fmla="*/ 2147483646 w 1138"/>
                <a:gd name="T65" fmla="*/ 2147483646 h 1156"/>
                <a:gd name="T66" fmla="*/ 2147483646 w 1138"/>
                <a:gd name="T67" fmla="*/ 2147483646 h 1156"/>
                <a:gd name="T68" fmla="*/ 2147483646 w 1138"/>
                <a:gd name="T69" fmla="*/ 2147483646 h 1156"/>
                <a:gd name="T70" fmla="*/ 2147483646 w 1138"/>
                <a:gd name="T71" fmla="*/ 2147483646 h 1156"/>
                <a:gd name="T72" fmla="*/ 2147483646 w 1138"/>
                <a:gd name="T73" fmla="*/ 2147483646 h 1156"/>
                <a:gd name="T74" fmla="*/ 2147483646 w 1138"/>
                <a:gd name="T75" fmla="*/ 2147483646 h 1156"/>
                <a:gd name="T76" fmla="*/ 2147483646 w 1138"/>
                <a:gd name="T77" fmla="*/ 2147483646 h 1156"/>
                <a:gd name="T78" fmla="*/ 2147483646 w 1138"/>
                <a:gd name="T79" fmla="*/ 2147483646 h 1156"/>
                <a:gd name="T80" fmla="*/ 2147483646 w 1138"/>
                <a:gd name="T81" fmla="*/ 2147483646 h 1156"/>
                <a:gd name="T82" fmla="*/ 2147483646 w 1138"/>
                <a:gd name="T83" fmla="*/ 2147483646 h 1156"/>
                <a:gd name="T84" fmla="*/ 2147483646 w 1138"/>
                <a:gd name="T85" fmla="*/ 2147483646 h 1156"/>
                <a:gd name="T86" fmla="*/ 2147483646 w 1138"/>
                <a:gd name="T87" fmla="*/ 2147483646 h 1156"/>
                <a:gd name="T88" fmla="*/ 2147483646 w 1138"/>
                <a:gd name="T89" fmla="*/ 2147483646 h 1156"/>
                <a:gd name="T90" fmla="*/ 2147483646 w 1138"/>
                <a:gd name="T91" fmla="*/ 2147483646 h 1156"/>
                <a:gd name="T92" fmla="*/ 2147483646 w 1138"/>
                <a:gd name="T93" fmla="*/ 2147483646 h 1156"/>
                <a:gd name="T94" fmla="*/ 2147483646 w 1138"/>
                <a:gd name="T95" fmla="*/ 2147483646 h 1156"/>
                <a:gd name="T96" fmla="*/ 2147483646 w 1138"/>
                <a:gd name="T97" fmla="*/ 2147483646 h 1156"/>
                <a:gd name="T98" fmla="*/ 2147483646 w 1138"/>
                <a:gd name="T99" fmla="*/ 2147483646 h 1156"/>
                <a:gd name="T100" fmla="*/ 2147483646 w 1138"/>
                <a:gd name="T101" fmla="*/ 2147483646 h 1156"/>
                <a:gd name="T102" fmla="*/ 2147483646 w 1138"/>
                <a:gd name="T103" fmla="*/ 2147483646 h 1156"/>
                <a:gd name="T104" fmla="*/ 2147483646 w 1138"/>
                <a:gd name="T105" fmla="*/ 2147483646 h 1156"/>
                <a:gd name="T106" fmla="*/ 2147483646 w 1138"/>
                <a:gd name="T107" fmla="*/ 2147483646 h 1156"/>
                <a:gd name="T108" fmla="*/ 2147483646 w 1138"/>
                <a:gd name="T109" fmla="*/ 2147483646 h 115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38"/>
                <a:gd name="T166" fmla="*/ 0 h 1156"/>
                <a:gd name="T167" fmla="*/ 1138 w 1138"/>
                <a:gd name="T168" fmla="*/ 1156 h 115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38" h="1156">
                  <a:moveTo>
                    <a:pt x="732" y="642"/>
                  </a:moveTo>
                  <a:lnTo>
                    <a:pt x="732" y="642"/>
                  </a:lnTo>
                  <a:lnTo>
                    <a:pt x="728" y="650"/>
                  </a:lnTo>
                  <a:lnTo>
                    <a:pt x="1000" y="978"/>
                  </a:lnTo>
                  <a:lnTo>
                    <a:pt x="666" y="704"/>
                  </a:lnTo>
                  <a:lnTo>
                    <a:pt x="650" y="712"/>
                  </a:lnTo>
                  <a:lnTo>
                    <a:pt x="810" y="1102"/>
                  </a:lnTo>
                  <a:lnTo>
                    <a:pt x="642" y="716"/>
                  </a:lnTo>
                  <a:lnTo>
                    <a:pt x="624" y="720"/>
                  </a:lnTo>
                  <a:lnTo>
                    <a:pt x="590" y="1156"/>
                  </a:lnTo>
                  <a:lnTo>
                    <a:pt x="544" y="722"/>
                  </a:lnTo>
                  <a:lnTo>
                    <a:pt x="530" y="718"/>
                  </a:lnTo>
                  <a:lnTo>
                    <a:pt x="374" y="1120"/>
                  </a:lnTo>
                  <a:lnTo>
                    <a:pt x="516" y="714"/>
                  </a:lnTo>
                  <a:lnTo>
                    <a:pt x="502" y="706"/>
                  </a:lnTo>
                  <a:lnTo>
                    <a:pt x="188" y="996"/>
                  </a:lnTo>
                  <a:lnTo>
                    <a:pt x="446" y="662"/>
                  </a:lnTo>
                  <a:lnTo>
                    <a:pt x="438" y="650"/>
                  </a:lnTo>
                  <a:lnTo>
                    <a:pt x="60" y="826"/>
                  </a:lnTo>
                  <a:lnTo>
                    <a:pt x="426" y="630"/>
                  </a:lnTo>
                  <a:lnTo>
                    <a:pt x="422" y="624"/>
                  </a:lnTo>
                  <a:lnTo>
                    <a:pt x="0" y="610"/>
                  </a:lnTo>
                  <a:lnTo>
                    <a:pt x="406" y="548"/>
                  </a:lnTo>
                  <a:lnTo>
                    <a:pt x="408" y="526"/>
                  </a:lnTo>
                  <a:lnTo>
                    <a:pt x="40" y="404"/>
                  </a:lnTo>
                  <a:lnTo>
                    <a:pt x="410" y="508"/>
                  </a:lnTo>
                  <a:lnTo>
                    <a:pt x="412" y="502"/>
                  </a:lnTo>
                  <a:lnTo>
                    <a:pt x="414" y="496"/>
                  </a:lnTo>
                  <a:lnTo>
                    <a:pt x="414" y="494"/>
                  </a:lnTo>
                  <a:lnTo>
                    <a:pt x="416" y="490"/>
                  </a:lnTo>
                  <a:lnTo>
                    <a:pt x="414" y="488"/>
                  </a:lnTo>
                  <a:lnTo>
                    <a:pt x="134" y="204"/>
                  </a:lnTo>
                  <a:lnTo>
                    <a:pt x="462" y="418"/>
                  </a:lnTo>
                  <a:lnTo>
                    <a:pt x="476" y="406"/>
                  </a:lnTo>
                  <a:lnTo>
                    <a:pt x="322" y="64"/>
                  </a:lnTo>
                  <a:lnTo>
                    <a:pt x="488" y="400"/>
                  </a:lnTo>
                  <a:lnTo>
                    <a:pt x="496" y="396"/>
                  </a:lnTo>
                  <a:lnTo>
                    <a:pt x="518" y="382"/>
                  </a:lnTo>
                  <a:lnTo>
                    <a:pt x="532" y="0"/>
                  </a:lnTo>
                  <a:lnTo>
                    <a:pt x="590" y="370"/>
                  </a:lnTo>
                  <a:lnTo>
                    <a:pt x="616" y="374"/>
                  </a:lnTo>
                  <a:lnTo>
                    <a:pt x="756" y="42"/>
                  </a:lnTo>
                  <a:lnTo>
                    <a:pt x="634" y="382"/>
                  </a:lnTo>
                  <a:lnTo>
                    <a:pt x="640" y="384"/>
                  </a:lnTo>
                  <a:lnTo>
                    <a:pt x="650" y="386"/>
                  </a:lnTo>
                  <a:lnTo>
                    <a:pt x="658" y="390"/>
                  </a:lnTo>
                  <a:lnTo>
                    <a:pt x="674" y="400"/>
                  </a:lnTo>
                  <a:lnTo>
                    <a:pt x="684" y="406"/>
                  </a:lnTo>
                  <a:lnTo>
                    <a:pt x="958" y="166"/>
                  </a:lnTo>
                  <a:lnTo>
                    <a:pt x="732" y="450"/>
                  </a:lnTo>
                  <a:lnTo>
                    <a:pt x="736" y="458"/>
                  </a:lnTo>
                  <a:lnTo>
                    <a:pt x="738" y="468"/>
                  </a:lnTo>
                  <a:lnTo>
                    <a:pt x="748" y="488"/>
                  </a:lnTo>
                  <a:lnTo>
                    <a:pt x="1102" y="332"/>
                  </a:lnTo>
                  <a:lnTo>
                    <a:pt x="752" y="504"/>
                  </a:lnTo>
                  <a:lnTo>
                    <a:pt x="754" y="524"/>
                  </a:lnTo>
                  <a:lnTo>
                    <a:pt x="1138" y="552"/>
                  </a:lnTo>
                  <a:lnTo>
                    <a:pt x="756" y="598"/>
                  </a:lnTo>
                  <a:lnTo>
                    <a:pt x="742" y="626"/>
                  </a:lnTo>
                  <a:lnTo>
                    <a:pt x="1116" y="738"/>
                  </a:lnTo>
                  <a:lnTo>
                    <a:pt x="732" y="642"/>
                  </a:lnTo>
                  <a:close/>
                  <a:moveTo>
                    <a:pt x="392" y="576"/>
                  </a:moveTo>
                  <a:lnTo>
                    <a:pt x="254" y="600"/>
                  </a:lnTo>
                  <a:lnTo>
                    <a:pt x="396" y="592"/>
                  </a:lnTo>
                  <a:lnTo>
                    <a:pt x="392" y="576"/>
                  </a:lnTo>
                  <a:close/>
                  <a:moveTo>
                    <a:pt x="456" y="684"/>
                  </a:moveTo>
                  <a:lnTo>
                    <a:pt x="368" y="796"/>
                  </a:lnTo>
                  <a:lnTo>
                    <a:pt x="468" y="696"/>
                  </a:lnTo>
                  <a:lnTo>
                    <a:pt x="456" y="684"/>
                  </a:lnTo>
                  <a:close/>
                  <a:moveTo>
                    <a:pt x="568" y="726"/>
                  </a:moveTo>
                  <a:lnTo>
                    <a:pt x="584" y="866"/>
                  </a:lnTo>
                  <a:lnTo>
                    <a:pt x="584" y="724"/>
                  </a:lnTo>
                  <a:lnTo>
                    <a:pt x="568" y="726"/>
                  </a:lnTo>
                  <a:close/>
                  <a:moveTo>
                    <a:pt x="692" y="698"/>
                  </a:moveTo>
                  <a:lnTo>
                    <a:pt x="798" y="792"/>
                  </a:lnTo>
                  <a:lnTo>
                    <a:pt x="704" y="684"/>
                  </a:lnTo>
                  <a:lnTo>
                    <a:pt x="692" y="698"/>
                  </a:lnTo>
                  <a:close/>
                  <a:moveTo>
                    <a:pt x="768" y="562"/>
                  </a:moveTo>
                  <a:lnTo>
                    <a:pt x="910" y="556"/>
                  </a:lnTo>
                  <a:lnTo>
                    <a:pt x="768" y="546"/>
                  </a:lnTo>
                  <a:lnTo>
                    <a:pt x="768" y="562"/>
                  </a:lnTo>
                  <a:close/>
                  <a:moveTo>
                    <a:pt x="712" y="434"/>
                  </a:moveTo>
                  <a:lnTo>
                    <a:pt x="808" y="328"/>
                  </a:lnTo>
                  <a:lnTo>
                    <a:pt x="700" y="422"/>
                  </a:lnTo>
                  <a:lnTo>
                    <a:pt x="712" y="434"/>
                  </a:lnTo>
                  <a:close/>
                  <a:moveTo>
                    <a:pt x="560" y="370"/>
                  </a:moveTo>
                  <a:lnTo>
                    <a:pt x="544" y="230"/>
                  </a:lnTo>
                  <a:lnTo>
                    <a:pt x="544" y="372"/>
                  </a:lnTo>
                  <a:lnTo>
                    <a:pt x="560" y="370"/>
                  </a:lnTo>
                  <a:close/>
                  <a:moveTo>
                    <a:pt x="430" y="438"/>
                  </a:moveTo>
                  <a:lnTo>
                    <a:pt x="312" y="360"/>
                  </a:lnTo>
                  <a:lnTo>
                    <a:pt x="422" y="452"/>
                  </a:lnTo>
                  <a:lnTo>
                    <a:pt x="430" y="4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196"/>
            <p:cNvSpPr>
              <a:spLocks/>
            </p:cNvSpPr>
            <p:nvPr/>
          </p:nvSpPr>
          <p:spPr bwMode="auto">
            <a:xfrm>
              <a:off x="3941763" y="2867025"/>
              <a:ext cx="1625600" cy="2127250"/>
            </a:xfrm>
            <a:custGeom>
              <a:avLst/>
              <a:gdLst>
                <a:gd name="T0" fmla="*/ 2147483646 w 1024"/>
                <a:gd name="T1" fmla="*/ 2147483646 h 1340"/>
                <a:gd name="T2" fmla="*/ 2147483646 w 1024"/>
                <a:gd name="T3" fmla="*/ 2147483646 h 1340"/>
                <a:gd name="T4" fmla="*/ 2147483646 w 1024"/>
                <a:gd name="T5" fmla="*/ 2147483646 h 1340"/>
                <a:gd name="T6" fmla="*/ 2147483646 w 1024"/>
                <a:gd name="T7" fmla="*/ 2147483646 h 1340"/>
                <a:gd name="T8" fmla="*/ 2147483646 w 1024"/>
                <a:gd name="T9" fmla="*/ 2147483646 h 1340"/>
                <a:gd name="T10" fmla="*/ 2147483646 w 1024"/>
                <a:gd name="T11" fmla="*/ 2147483646 h 1340"/>
                <a:gd name="T12" fmla="*/ 2147483646 w 1024"/>
                <a:gd name="T13" fmla="*/ 2147483646 h 1340"/>
                <a:gd name="T14" fmla="*/ 2147483646 w 1024"/>
                <a:gd name="T15" fmla="*/ 2147483646 h 1340"/>
                <a:gd name="T16" fmla="*/ 2147483646 w 1024"/>
                <a:gd name="T17" fmla="*/ 2147483646 h 1340"/>
                <a:gd name="T18" fmla="*/ 2147483646 w 1024"/>
                <a:gd name="T19" fmla="*/ 2147483646 h 1340"/>
                <a:gd name="T20" fmla="*/ 2147483646 w 1024"/>
                <a:gd name="T21" fmla="*/ 2147483646 h 1340"/>
                <a:gd name="T22" fmla="*/ 2147483646 w 1024"/>
                <a:gd name="T23" fmla="*/ 2147483646 h 1340"/>
                <a:gd name="T24" fmla="*/ 2147483646 w 1024"/>
                <a:gd name="T25" fmla="*/ 2147483646 h 1340"/>
                <a:gd name="T26" fmla="*/ 2147483646 w 1024"/>
                <a:gd name="T27" fmla="*/ 2147483646 h 1340"/>
                <a:gd name="T28" fmla="*/ 2147483646 w 1024"/>
                <a:gd name="T29" fmla="*/ 2147483646 h 1340"/>
                <a:gd name="T30" fmla="*/ 2147483646 w 1024"/>
                <a:gd name="T31" fmla="*/ 2147483646 h 1340"/>
                <a:gd name="T32" fmla="*/ 2147483646 w 1024"/>
                <a:gd name="T33" fmla="*/ 2147483646 h 1340"/>
                <a:gd name="T34" fmla="*/ 2147483646 w 1024"/>
                <a:gd name="T35" fmla="*/ 2147483646 h 1340"/>
                <a:gd name="T36" fmla="*/ 2147483646 w 1024"/>
                <a:gd name="T37" fmla="*/ 2147483646 h 1340"/>
                <a:gd name="T38" fmla="*/ 2147483646 w 1024"/>
                <a:gd name="T39" fmla="*/ 2147483646 h 1340"/>
                <a:gd name="T40" fmla="*/ 2147483646 w 1024"/>
                <a:gd name="T41" fmla="*/ 0 h 1340"/>
                <a:gd name="T42" fmla="*/ 2147483646 w 1024"/>
                <a:gd name="T43" fmla="*/ 2147483646 h 1340"/>
                <a:gd name="T44" fmla="*/ 0 w 1024"/>
                <a:gd name="T45" fmla="*/ 2147483646 h 1340"/>
                <a:gd name="T46" fmla="*/ 2147483646 w 1024"/>
                <a:gd name="T47" fmla="*/ 2147483646 h 1340"/>
                <a:gd name="T48" fmla="*/ 2147483646 w 1024"/>
                <a:gd name="T49" fmla="*/ 2147483646 h 1340"/>
                <a:gd name="T50" fmla="*/ 2147483646 w 1024"/>
                <a:gd name="T51" fmla="*/ 2147483646 h 1340"/>
                <a:gd name="T52" fmla="*/ 2147483646 w 1024"/>
                <a:gd name="T53" fmla="*/ 2147483646 h 1340"/>
                <a:gd name="T54" fmla="*/ 2147483646 w 1024"/>
                <a:gd name="T55" fmla="*/ 2147483646 h 1340"/>
                <a:gd name="T56" fmla="*/ 2147483646 w 1024"/>
                <a:gd name="T57" fmla="*/ 2147483646 h 1340"/>
                <a:gd name="T58" fmla="*/ 2147483646 w 1024"/>
                <a:gd name="T59" fmla="*/ 2147483646 h 1340"/>
                <a:gd name="T60" fmla="*/ 2147483646 w 1024"/>
                <a:gd name="T61" fmla="*/ 2147483646 h 1340"/>
                <a:gd name="T62" fmla="*/ 2147483646 w 1024"/>
                <a:gd name="T63" fmla="*/ 2147483646 h 1340"/>
                <a:gd name="T64" fmla="*/ 2147483646 w 1024"/>
                <a:gd name="T65" fmla="*/ 2147483646 h 1340"/>
                <a:gd name="T66" fmla="*/ 2147483646 w 1024"/>
                <a:gd name="T67" fmla="*/ 2147483646 h 1340"/>
                <a:gd name="T68" fmla="*/ 2147483646 w 1024"/>
                <a:gd name="T69" fmla="*/ 2147483646 h 1340"/>
                <a:gd name="T70" fmla="*/ 2147483646 w 1024"/>
                <a:gd name="T71" fmla="*/ 2147483646 h 1340"/>
                <a:gd name="T72" fmla="*/ 2147483646 w 1024"/>
                <a:gd name="T73" fmla="*/ 2147483646 h 1340"/>
                <a:gd name="T74" fmla="*/ 2147483646 w 1024"/>
                <a:gd name="T75" fmla="*/ 2147483646 h 1340"/>
                <a:gd name="T76" fmla="*/ 2147483646 w 1024"/>
                <a:gd name="T77" fmla="*/ 2147483646 h 1340"/>
                <a:gd name="T78" fmla="*/ 2147483646 w 1024"/>
                <a:gd name="T79" fmla="*/ 2147483646 h 1340"/>
                <a:gd name="T80" fmla="*/ 2147483646 w 1024"/>
                <a:gd name="T81" fmla="*/ 2147483646 h 1340"/>
                <a:gd name="T82" fmla="*/ 2147483646 w 1024"/>
                <a:gd name="T83" fmla="*/ 2147483646 h 1340"/>
                <a:gd name="T84" fmla="*/ 2147483646 w 1024"/>
                <a:gd name="T85" fmla="*/ 2147483646 h 1340"/>
                <a:gd name="T86" fmla="*/ 2147483646 w 1024"/>
                <a:gd name="T87" fmla="*/ 2147483646 h 1340"/>
                <a:gd name="T88" fmla="*/ 2147483646 w 1024"/>
                <a:gd name="T89" fmla="*/ 2147483646 h 1340"/>
                <a:gd name="T90" fmla="*/ 2147483646 w 1024"/>
                <a:gd name="T91" fmla="*/ 2147483646 h 1340"/>
                <a:gd name="T92" fmla="*/ 2147483646 w 1024"/>
                <a:gd name="T93" fmla="*/ 2147483646 h 1340"/>
                <a:gd name="T94" fmla="*/ 2147483646 w 1024"/>
                <a:gd name="T95" fmla="*/ 2147483646 h 1340"/>
                <a:gd name="T96" fmla="*/ 2147483646 w 1024"/>
                <a:gd name="T97" fmla="*/ 2147483646 h 1340"/>
                <a:gd name="T98" fmla="*/ 2147483646 w 1024"/>
                <a:gd name="T99" fmla="*/ 2147483646 h 1340"/>
                <a:gd name="T100" fmla="*/ 2147483646 w 1024"/>
                <a:gd name="T101" fmla="*/ 2147483646 h 1340"/>
                <a:gd name="T102" fmla="*/ 2147483646 w 1024"/>
                <a:gd name="T103" fmla="*/ 2147483646 h 1340"/>
                <a:gd name="T104" fmla="*/ 2147483646 w 1024"/>
                <a:gd name="T105" fmla="*/ 2147483646 h 1340"/>
                <a:gd name="T106" fmla="*/ 2147483646 w 1024"/>
                <a:gd name="T107" fmla="*/ 2147483646 h 1340"/>
                <a:gd name="T108" fmla="*/ 2147483646 w 1024"/>
                <a:gd name="T109" fmla="*/ 2147483646 h 1340"/>
                <a:gd name="T110" fmla="*/ 2147483646 w 1024"/>
                <a:gd name="T111" fmla="*/ 2147483646 h 1340"/>
                <a:gd name="T112" fmla="*/ 2147483646 w 1024"/>
                <a:gd name="T113" fmla="*/ 2147483646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24"/>
                <a:gd name="T172" fmla="*/ 0 h 1340"/>
                <a:gd name="T173" fmla="*/ 1024 w 1024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24" h="1340">
                  <a:moveTo>
                    <a:pt x="656" y="758"/>
                  </a:moveTo>
                  <a:lnTo>
                    <a:pt x="656" y="758"/>
                  </a:lnTo>
                  <a:lnTo>
                    <a:pt x="646" y="742"/>
                  </a:lnTo>
                  <a:lnTo>
                    <a:pt x="652" y="730"/>
                  </a:lnTo>
                  <a:lnTo>
                    <a:pt x="656" y="716"/>
                  </a:lnTo>
                  <a:lnTo>
                    <a:pt x="660" y="702"/>
                  </a:lnTo>
                  <a:lnTo>
                    <a:pt x="662" y="688"/>
                  </a:lnTo>
                  <a:lnTo>
                    <a:pt x="664" y="672"/>
                  </a:lnTo>
                  <a:lnTo>
                    <a:pt x="662" y="658"/>
                  </a:lnTo>
                  <a:lnTo>
                    <a:pt x="662" y="644"/>
                  </a:lnTo>
                  <a:lnTo>
                    <a:pt x="658" y="630"/>
                  </a:lnTo>
                  <a:lnTo>
                    <a:pt x="654" y="616"/>
                  </a:lnTo>
                  <a:lnTo>
                    <a:pt x="648" y="604"/>
                  </a:lnTo>
                  <a:lnTo>
                    <a:pt x="642" y="590"/>
                  </a:lnTo>
                  <a:lnTo>
                    <a:pt x="634" y="578"/>
                  </a:lnTo>
                  <a:lnTo>
                    <a:pt x="624" y="568"/>
                  </a:lnTo>
                  <a:lnTo>
                    <a:pt x="614" y="556"/>
                  </a:lnTo>
                  <a:lnTo>
                    <a:pt x="604" y="546"/>
                  </a:lnTo>
                  <a:lnTo>
                    <a:pt x="590" y="538"/>
                  </a:lnTo>
                  <a:lnTo>
                    <a:pt x="576" y="530"/>
                  </a:lnTo>
                  <a:lnTo>
                    <a:pt x="562" y="524"/>
                  </a:lnTo>
                  <a:lnTo>
                    <a:pt x="548" y="520"/>
                  </a:lnTo>
                  <a:lnTo>
                    <a:pt x="532" y="516"/>
                  </a:lnTo>
                  <a:lnTo>
                    <a:pt x="518" y="514"/>
                  </a:lnTo>
                  <a:lnTo>
                    <a:pt x="502" y="514"/>
                  </a:lnTo>
                  <a:lnTo>
                    <a:pt x="488" y="514"/>
                  </a:lnTo>
                  <a:lnTo>
                    <a:pt x="472" y="518"/>
                  </a:lnTo>
                  <a:lnTo>
                    <a:pt x="388" y="404"/>
                  </a:lnTo>
                  <a:lnTo>
                    <a:pt x="284" y="278"/>
                  </a:lnTo>
                  <a:lnTo>
                    <a:pt x="228" y="210"/>
                  </a:lnTo>
                  <a:lnTo>
                    <a:pt x="172" y="146"/>
                  </a:lnTo>
                  <a:lnTo>
                    <a:pt x="118" y="88"/>
                  </a:lnTo>
                  <a:lnTo>
                    <a:pt x="72" y="42"/>
                  </a:lnTo>
                  <a:lnTo>
                    <a:pt x="52" y="24"/>
                  </a:lnTo>
                  <a:lnTo>
                    <a:pt x="36" y="10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8"/>
                  </a:lnTo>
                  <a:lnTo>
                    <a:pt x="6" y="44"/>
                  </a:lnTo>
                  <a:lnTo>
                    <a:pt x="14" y="68"/>
                  </a:lnTo>
                  <a:lnTo>
                    <a:pt x="28" y="96"/>
                  </a:lnTo>
                  <a:lnTo>
                    <a:pt x="48" y="134"/>
                  </a:lnTo>
                  <a:lnTo>
                    <a:pt x="74" y="180"/>
                  </a:lnTo>
                  <a:lnTo>
                    <a:pt x="110" y="234"/>
                  </a:lnTo>
                  <a:lnTo>
                    <a:pt x="154" y="298"/>
                  </a:lnTo>
                  <a:lnTo>
                    <a:pt x="208" y="374"/>
                  </a:lnTo>
                  <a:lnTo>
                    <a:pt x="272" y="462"/>
                  </a:lnTo>
                  <a:lnTo>
                    <a:pt x="348" y="562"/>
                  </a:lnTo>
                  <a:lnTo>
                    <a:pt x="372" y="592"/>
                  </a:lnTo>
                  <a:lnTo>
                    <a:pt x="364" y="606"/>
                  </a:lnTo>
                  <a:lnTo>
                    <a:pt x="358" y="620"/>
                  </a:lnTo>
                  <a:lnTo>
                    <a:pt x="354" y="634"/>
                  </a:lnTo>
                  <a:lnTo>
                    <a:pt x="352" y="648"/>
                  </a:lnTo>
                  <a:lnTo>
                    <a:pt x="350" y="664"/>
                  </a:lnTo>
                  <a:lnTo>
                    <a:pt x="350" y="678"/>
                  </a:lnTo>
                  <a:lnTo>
                    <a:pt x="352" y="692"/>
                  </a:lnTo>
                  <a:lnTo>
                    <a:pt x="354" y="708"/>
                  </a:lnTo>
                  <a:lnTo>
                    <a:pt x="358" y="722"/>
                  </a:lnTo>
                  <a:lnTo>
                    <a:pt x="364" y="734"/>
                  </a:lnTo>
                  <a:lnTo>
                    <a:pt x="370" y="748"/>
                  </a:lnTo>
                  <a:lnTo>
                    <a:pt x="378" y="760"/>
                  </a:lnTo>
                  <a:lnTo>
                    <a:pt x="388" y="772"/>
                  </a:lnTo>
                  <a:lnTo>
                    <a:pt x="398" y="784"/>
                  </a:lnTo>
                  <a:lnTo>
                    <a:pt x="410" y="794"/>
                  </a:lnTo>
                  <a:lnTo>
                    <a:pt x="422" y="802"/>
                  </a:lnTo>
                  <a:lnTo>
                    <a:pt x="438" y="810"/>
                  </a:lnTo>
                  <a:lnTo>
                    <a:pt x="452" y="816"/>
                  </a:lnTo>
                  <a:lnTo>
                    <a:pt x="468" y="822"/>
                  </a:lnTo>
                  <a:lnTo>
                    <a:pt x="482" y="824"/>
                  </a:lnTo>
                  <a:lnTo>
                    <a:pt x="498" y="826"/>
                  </a:lnTo>
                  <a:lnTo>
                    <a:pt x="514" y="826"/>
                  </a:lnTo>
                  <a:lnTo>
                    <a:pt x="530" y="826"/>
                  </a:lnTo>
                  <a:lnTo>
                    <a:pt x="546" y="822"/>
                  </a:lnTo>
                  <a:lnTo>
                    <a:pt x="558" y="838"/>
                  </a:lnTo>
                  <a:lnTo>
                    <a:pt x="614" y="912"/>
                  </a:lnTo>
                  <a:lnTo>
                    <a:pt x="674" y="990"/>
                  </a:lnTo>
                  <a:lnTo>
                    <a:pt x="746" y="1078"/>
                  </a:lnTo>
                  <a:lnTo>
                    <a:pt x="824" y="1168"/>
                  </a:lnTo>
                  <a:lnTo>
                    <a:pt x="862" y="1210"/>
                  </a:lnTo>
                  <a:lnTo>
                    <a:pt x="898" y="1248"/>
                  </a:lnTo>
                  <a:lnTo>
                    <a:pt x="932" y="1282"/>
                  </a:lnTo>
                  <a:lnTo>
                    <a:pt x="964" y="1310"/>
                  </a:lnTo>
                  <a:lnTo>
                    <a:pt x="990" y="1328"/>
                  </a:lnTo>
                  <a:lnTo>
                    <a:pt x="1002" y="1336"/>
                  </a:lnTo>
                  <a:lnTo>
                    <a:pt x="1012" y="1340"/>
                  </a:lnTo>
                  <a:lnTo>
                    <a:pt x="1016" y="1340"/>
                  </a:lnTo>
                  <a:lnTo>
                    <a:pt x="1020" y="1338"/>
                  </a:lnTo>
                  <a:lnTo>
                    <a:pt x="1022" y="1334"/>
                  </a:lnTo>
                  <a:lnTo>
                    <a:pt x="1024" y="1326"/>
                  </a:lnTo>
                  <a:lnTo>
                    <a:pt x="1022" y="1314"/>
                  </a:lnTo>
                  <a:lnTo>
                    <a:pt x="1018" y="1298"/>
                  </a:lnTo>
                  <a:lnTo>
                    <a:pt x="1008" y="1276"/>
                  </a:lnTo>
                  <a:lnTo>
                    <a:pt x="994" y="1246"/>
                  </a:lnTo>
                  <a:lnTo>
                    <a:pt x="974" y="1208"/>
                  </a:lnTo>
                  <a:lnTo>
                    <a:pt x="944" y="1160"/>
                  </a:lnTo>
                  <a:lnTo>
                    <a:pt x="908" y="1104"/>
                  </a:lnTo>
                  <a:lnTo>
                    <a:pt x="862" y="1036"/>
                  </a:lnTo>
                  <a:lnTo>
                    <a:pt x="806" y="956"/>
                  </a:lnTo>
                  <a:lnTo>
                    <a:pt x="738" y="864"/>
                  </a:lnTo>
                  <a:lnTo>
                    <a:pt x="656" y="75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197"/>
            <p:cNvSpPr>
              <a:spLocks/>
            </p:cNvSpPr>
            <p:nvPr/>
          </p:nvSpPr>
          <p:spPr bwMode="auto">
            <a:xfrm>
              <a:off x="4668838" y="3648075"/>
              <a:ext cx="15875" cy="22225"/>
            </a:xfrm>
            <a:custGeom>
              <a:avLst/>
              <a:gdLst>
                <a:gd name="T0" fmla="*/ 0 w 10"/>
                <a:gd name="T1" fmla="*/ 0 h 14"/>
                <a:gd name="T2" fmla="*/ 0 w 10"/>
                <a:gd name="T3" fmla="*/ 0 h 14"/>
                <a:gd name="T4" fmla="*/ 2147483646 w 10"/>
                <a:gd name="T5" fmla="*/ 2147483646 h 14"/>
                <a:gd name="T6" fmla="*/ 2147483646 w 10"/>
                <a:gd name="T7" fmla="*/ 2147483646 h 14"/>
                <a:gd name="T8" fmla="*/ 0 w 10"/>
                <a:gd name="T9" fmla="*/ 0 h 14"/>
                <a:gd name="T10" fmla="*/ 0 w 10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4"/>
                <a:gd name="T20" fmla="*/ 10 w 10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4">
                  <a:moveTo>
                    <a:pt x="0" y="0"/>
                  </a:moveTo>
                  <a:lnTo>
                    <a:pt x="0" y="0"/>
                  </a:lnTo>
                  <a:lnTo>
                    <a:pt x="1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198"/>
            <p:cNvSpPr>
              <a:spLocks/>
            </p:cNvSpPr>
            <p:nvPr/>
          </p:nvSpPr>
          <p:spPr bwMode="auto">
            <a:xfrm>
              <a:off x="4557713" y="3508375"/>
              <a:ext cx="111125" cy="139700"/>
            </a:xfrm>
            <a:custGeom>
              <a:avLst/>
              <a:gdLst>
                <a:gd name="T0" fmla="*/ 0 w 70"/>
                <a:gd name="T1" fmla="*/ 0 h 88"/>
                <a:gd name="T2" fmla="*/ 0 w 70"/>
                <a:gd name="T3" fmla="*/ 0 h 88"/>
                <a:gd name="T4" fmla="*/ 2147483646 w 70"/>
                <a:gd name="T5" fmla="*/ 2147483646 h 88"/>
                <a:gd name="T6" fmla="*/ 2147483646 w 70"/>
                <a:gd name="T7" fmla="*/ 2147483646 h 88"/>
                <a:gd name="T8" fmla="*/ 0 w 70"/>
                <a:gd name="T9" fmla="*/ 0 h 88"/>
                <a:gd name="T10" fmla="*/ 0 w 70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88"/>
                <a:gd name="T20" fmla="*/ 70 w 70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88">
                  <a:moveTo>
                    <a:pt x="0" y="0"/>
                  </a:moveTo>
                  <a:lnTo>
                    <a:pt x="0" y="0"/>
                  </a:lnTo>
                  <a:lnTo>
                    <a:pt x="70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199"/>
            <p:cNvSpPr>
              <a:spLocks/>
            </p:cNvSpPr>
            <p:nvPr/>
          </p:nvSpPr>
          <p:spPr bwMode="auto">
            <a:xfrm>
              <a:off x="4608513" y="3790950"/>
              <a:ext cx="282575" cy="279400"/>
            </a:xfrm>
            <a:custGeom>
              <a:avLst/>
              <a:gdLst>
                <a:gd name="T0" fmla="*/ 2147483646 w 178"/>
                <a:gd name="T1" fmla="*/ 2147483646 h 176"/>
                <a:gd name="T2" fmla="*/ 2147483646 w 178"/>
                <a:gd name="T3" fmla="*/ 2147483646 h 176"/>
                <a:gd name="T4" fmla="*/ 2147483646 w 178"/>
                <a:gd name="T5" fmla="*/ 2147483646 h 176"/>
                <a:gd name="T6" fmla="*/ 2147483646 w 178"/>
                <a:gd name="T7" fmla="*/ 2147483646 h 176"/>
                <a:gd name="T8" fmla="*/ 2147483646 w 178"/>
                <a:gd name="T9" fmla="*/ 2147483646 h 176"/>
                <a:gd name="T10" fmla="*/ 2147483646 w 178"/>
                <a:gd name="T11" fmla="*/ 2147483646 h 176"/>
                <a:gd name="T12" fmla="*/ 2147483646 w 178"/>
                <a:gd name="T13" fmla="*/ 2147483646 h 176"/>
                <a:gd name="T14" fmla="*/ 2147483646 w 178"/>
                <a:gd name="T15" fmla="*/ 2147483646 h 176"/>
                <a:gd name="T16" fmla="*/ 2147483646 w 178"/>
                <a:gd name="T17" fmla="*/ 2147483646 h 176"/>
                <a:gd name="T18" fmla="*/ 2147483646 w 178"/>
                <a:gd name="T19" fmla="*/ 2147483646 h 176"/>
                <a:gd name="T20" fmla="*/ 2147483646 w 178"/>
                <a:gd name="T21" fmla="*/ 2147483646 h 176"/>
                <a:gd name="T22" fmla="*/ 2147483646 w 178"/>
                <a:gd name="T23" fmla="*/ 2147483646 h 176"/>
                <a:gd name="T24" fmla="*/ 2147483646 w 178"/>
                <a:gd name="T25" fmla="*/ 2147483646 h 176"/>
                <a:gd name="T26" fmla="*/ 2147483646 w 178"/>
                <a:gd name="T27" fmla="*/ 2147483646 h 176"/>
                <a:gd name="T28" fmla="*/ 2147483646 w 178"/>
                <a:gd name="T29" fmla="*/ 2147483646 h 176"/>
                <a:gd name="T30" fmla="*/ 0 w 178"/>
                <a:gd name="T31" fmla="*/ 2147483646 h 176"/>
                <a:gd name="T32" fmla="*/ 2147483646 w 178"/>
                <a:gd name="T33" fmla="*/ 2147483646 h 176"/>
                <a:gd name="T34" fmla="*/ 2147483646 w 178"/>
                <a:gd name="T35" fmla="*/ 2147483646 h 176"/>
                <a:gd name="T36" fmla="*/ 2147483646 w 178"/>
                <a:gd name="T37" fmla="*/ 2147483646 h 176"/>
                <a:gd name="T38" fmla="*/ 2147483646 w 178"/>
                <a:gd name="T39" fmla="*/ 2147483646 h 176"/>
                <a:gd name="T40" fmla="*/ 2147483646 w 178"/>
                <a:gd name="T41" fmla="*/ 2147483646 h 176"/>
                <a:gd name="T42" fmla="*/ 2147483646 w 178"/>
                <a:gd name="T43" fmla="*/ 2147483646 h 176"/>
                <a:gd name="T44" fmla="*/ 2147483646 w 178"/>
                <a:gd name="T45" fmla="*/ 2147483646 h 176"/>
                <a:gd name="T46" fmla="*/ 2147483646 w 178"/>
                <a:gd name="T47" fmla="*/ 2147483646 h 176"/>
                <a:gd name="T48" fmla="*/ 2147483646 w 178"/>
                <a:gd name="T49" fmla="*/ 0 h 176"/>
                <a:gd name="T50" fmla="*/ 2147483646 w 178"/>
                <a:gd name="T51" fmla="*/ 0 h 176"/>
                <a:gd name="T52" fmla="*/ 2147483646 w 178"/>
                <a:gd name="T53" fmla="*/ 2147483646 h 176"/>
                <a:gd name="T54" fmla="*/ 2147483646 w 178"/>
                <a:gd name="T55" fmla="*/ 2147483646 h 176"/>
                <a:gd name="T56" fmla="*/ 2147483646 w 178"/>
                <a:gd name="T57" fmla="*/ 2147483646 h 176"/>
                <a:gd name="T58" fmla="*/ 2147483646 w 178"/>
                <a:gd name="T59" fmla="*/ 2147483646 h 176"/>
                <a:gd name="T60" fmla="*/ 2147483646 w 178"/>
                <a:gd name="T61" fmla="*/ 2147483646 h 176"/>
                <a:gd name="T62" fmla="*/ 2147483646 w 178"/>
                <a:gd name="T63" fmla="*/ 2147483646 h 176"/>
                <a:gd name="T64" fmla="*/ 2147483646 w 178"/>
                <a:gd name="T65" fmla="*/ 2147483646 h 176"/>
                <a:gd name="T66" fmla="*/ 2147483646 w 178"/>
                <a:gd name="T67" fmla="*/ 2147483646 h 176"/>
                <a:gd name="T68" fmla="*/ 2147483646 w 178"/>
                <a:gd name="T69" fmla="*/ 2147483646 h 176"/>
                <a:gd name="T70" fmla="*/ 2147483646 w 178"/>
                <a:gd name="T71" fmla="*/ 2147483646 h 176"/>
                <a:gd name="T72" fmla="*/ 2147483646 w 178"/>
                <a:gd name="T73" fmla="*/ 2147483646 h 176"/>
                <a:gd name="T74" fmla="*/ 2147483646 w 178"/>
                <a:gd name="T75" fmla="*/ 2147483646 h 1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8"/>
                <a:gd name="T115" fmla="*/ 0 h 176"/>
                <a:gd name="T116" fmla="*/ 178 w 178"/>
                <a:gd name="T117" fmla="*/ 176 h 1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8" h="176">
                  <a:moveTo>
                    <a:pt x="164" y="136"/>
                  </a:moveTo>
                  <a:lnTo>
                    <a:pt x="164" y="136"/>
                  </a:lnTo>
                  <a:lnTo>
                    <a:pt x="152" y="150"/>
                  </a:lnTo>
                  <a:lnTo>
                    <a:pt x="140" y="162"/>
                  </a:lnTo>
                  <a:lnTo>
                    <a:pt x="124" y="170"/>
                  </a:lnTo>
                  <a:lnTo>
                    <a:pt x="108" y="174"/>
                  </a:lnTo>
                  <a:lnTo>
                    <a:pt x="92" y="176"/>
                  </a:lnTo>
                  <a:lnTo>
                    <a:pt x="74" y="176"/>
                  </a:lnTo>
                  <a:lnTo>
                    <a:pt x="58" y="170"/>
                  </a:lnTo>
                  <a:lnTo>
                    <a:pt x="42" y="162"/>
                  </a:lnTo>
                  <a:lnTo>
                    <a:pt x="28" y="152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8"/>
                  </a:lnTo>
                  <a:lnTo>
                    <a:pt x="0" y="90"/>
                  </a:lnTo>
                  <a:lnTo>
                    <a:pt x="2" y="74"/>
                  </a:lnTo>
                  <a:lnTo>
                    <a:pt x="6" y="56"/>
                  </a:lnTo>
                  <a:lnTo>
                    <a:pt x="14" y="40"/>
                  </a:lnTo>
                  <a:lnTo>
                    <a:pt x="26" y="26"/>
                  </a:lnTo>
                  <a:lnTo>
                    <a:pt x="38" y="16"/>
                  </a:lnTo>
                  <a:lnTo>
                    <a:pt x="54" y="8"/>
                  </a:lnTo>
                  <a:lnTo>
                    <a:pt x="70" y="2"/>
                  </a:lnTo>
                  <a:lnTo>
                    <a:pt x="86" y="0"/>
                  </a:lnTo>
                  <a:lnTo>
                    <a:pt x="104" y="0"/>
                  </a:lnTo>
                  <a:lnTo>
                    <a:pt x="120" y="6"/>
                  </a:lnTo>
                  <a:lnTo>
                    <a:pt x="136" y="14"/>
                  </a:lnTo>
                  <a:lnTo>
                    <a:pt x="150" y="24"/>
                  </a:lnTo>
                  <a:lnTo>
                    <a:pt x="162" y="38"/>
                  </a:lnTo>
                  <a:lnTo>
                    <a:pt x="170" y="52"/>
                  </a:lnTo>
                  <a:lnTo>
                    <a:pt x="176" y="70"/>
                  </a:lnTo>
                  <a:lnTo>
                    <a:pt x="178" y="86"/>
                  </a:lnTo>
                  <a:lnTo>
                    <a:pt x="176" y="102"/>
                  </a:lnTo>
                  <a:lnTo>
                    <a:pt x="172" y="120"/>
                  </a:lnTo>
                  <a:lnTo>
                    <a:pt x="164" y="1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TextBox 190"/>
            <p:cNvSpPr txBox="1">
              <a:spLocks noChangeArrowheads="1"/>
            </p:cNvSpPr>
            <p:nvPr/>
          </p:nvSpPr>
          <p:spPr bwMode="auto">
            <a:xfrm>
              <a:off x="4503739" y="2557463"/>
              <a:ext cx="373061" cy="72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ea typeface="MS PGothic" panose="020B0600070205080204" pitchFamily="34" charset="-128"/>
                </a:rPr>
                <a:t>N</a:t>
              </a:r>
            </a:p>
          </p:txBody>
        </p:sp>
        <p:sp>
          <p:nvSpPr>
            <p:cNvPr id="3089" name="TextBox 191"/>
            <p:cNvSpPr txBox="1">
              <a:spLocks noChangeArrowheads="1"/>
            </p:cNvSpPr>
            <p:nvPr/>
          </p:nvSpPr>
          <p:spPr bwMode="auto">
            <a:xfrm>
              <a:off x="4521199" y="5011738"/>
              <a:ext cx="373064" cy="72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ea typeface="MS PGothic" panose="020B0600070205080204" pitchFamily="34" charset="-128"/>
                </a:rPr>
                <a:t>S</a:t>
              </a:r>
            </a:p>
          </p:txBody>
        </p:sp>
        <p:sp>
          <p:nvSpPr>
            <p:cNvPr id="3090" name="TextBox 192"/>
            <p:cNvSpPr txBox="1">
              <a:spLocks noChangeArrowheads="1"/>
            </p:cNvSpPr>
            <p:nvPr/>
          </p:nvSpPr>
          <p:spPr bwMode="auto">
            <a:xfrm>
              <a:off x="5722938" y="3637455"/>
              <a:ext cx="373061" cy="72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ea typeface="MS PGothic" panose="020B0600070205080204" pitchFamily="34" charset="-128"/>
                </a:rPr>
                <a:t>E</a:t>
              </a:r>
            </a:p>
          </p:txBody>
        </p:sp>
        <p:sp>
          <p:nvSpPr>
            <p:cNvPr id="3091" name="TextBox 193"/>
            <p:cNvSpPr txBox="1">
              <a:spLocks noChangeArrowheads="1"/>
            </p:cNvSpPr>
            <p:nvPr/>
          </p:nvSpPr>
          <p:spPr bwMode="auto">
            <a:xfrm>
              <a:off x="3268663" y="3708399"/>
              <a:ext cx="371476" cy="72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ea typeface="MS PGothic" panose="020B0600070205080204" pitchFamily="34" charset="-128"/>
                </a:rPr>
                <a:t>W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/>
          <p:cNvGrpSpPr>
            <a:grpSpLocks/>
          </p:cNvGrpSpPr>
          <p:nvPr/>
        </p:nvGrpSpPr>
        <p:grpSpPr bwMode="auto">
          <a:xfrm>
            <a:off x="1954213" y="681038"/>
            <a:ext cx="5348287" cy="5397500"/>
            <a:chOff x="1579563" y="414338"/>
            <a:chExt cx="5867400" cy="5918200"/>
          </a:xfrm>
        </p:grpSpPr>
        <p:sp>
          <p:nvSpPr>
            <p:cNvPr id="5127" name="Freeform 20"/>
            <p:cNvSpPr>
              <a:spLocks/>
            </p:cNvSpPr>
            <p:nvPr/>
          </p:nvSpPr>
          <p:spPr bwMode="auto">
            <a:xfrm>
              <a:off x="4799013" y="3729038"/>
              <a:ext cx="946150" cy="990600"/>
            </a:xfrm>
            <a:custGeom>
              <a:avLst/>
              <a:gdLst>
                <a:gd name="T0" fmla="*/ 2147483646 w 596"/>
                <a:gd name="T1" fmla="*/ 2147483646 h 624"/>
                <a:gd name="T2" fmla="*/ 0 w 596"/>
                <a:gd name="T3" fmla="*/ 2147483646 h 624"/>
                <a:gd name="T4" fmla="*/ 2147483646 w 596"/>
                <a:gd name="T5" fmla="*/ 0 h 624"/>
                <a:gd name="T6" fmla="*/ 2147483646 w 596"/>
                <a:gd name="T7" fmla="*/ 2147483646 h 6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6" h="624">
                  <a:moveTo>
                    <a:pt x="596" y="624"/>
                  </a:moveTo>
                  <a:lnTo>
                    <a:pt x="0" y="130"/>
                  </a:lnTo>
                  <a:lnTo>
                    <a:pt x="164" y="0"/>
                  </a:lnTo>
                  <a:lnTo>
                    <a:pt x="596" y="624"/>
                  </a:lnTo>
                  <a:close/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21"/>
            <p:cNvSpPr>
              <a:spLocks/>
            </p:cNvSpPr>
            <p:nvPr/>
          </p:nvSpPr>
          <p:spPr bwMode="auto">
            <a:xfrm>
              <a:off x="4841876" y="2166938"/>
              <a:ext cx="933450" cy="939800"/>
            </a:xfrm>
            <a:custGeom>
              <a:avLst/>
              <a:gdLst>
                <a:gd name="T0" fmla="*/ 0 w 588"/>
                <a:gd name="T1" fmla="*/ 2147483646 h 592"/>
                <a:gd name="T2" fmla="*/ 2147483646 w 588"/>
                <a:gd name="T3" fmla="*/ 2147483646 h 592"/>
                <a:gd name="T4" fmla="*/ 2147483646 w 588"/>
                <a:gd name="T5" fmla="*/ 0 h 592"/>
                <a:gd name="T6" fmla="*/ 0 w 588"/>
                <a:gd name="T7" fmla="*/ 2147483646 h 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592">
                  <a:moveTo>
                    <a:pt x="0" y="468"/>
                  </a:moveTo>
                  <a:lnTo>
                    <a:pt x="149" y="592"/>
                  </a:lnTo>
                  <a:lnTo>
                    <a:pt x="588" y="0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2"/>
            <p:cNvSpPr>
              <a:spLocks/>
            </p:cNvSpPr>
            <p:nvPr/>
          </p:nvSpPr>
          <p:spPr bwMode="auto">
            <a:xfrm>
              <a:off x="3222626" y="2185988"/>
              <a:ext cx="952500" cy="971550"/>
            </a:xfrm>
            <a:custGeom>
              <a:avLst/>
              <a:gdLst>
                <a:gd name="T0" fmla="*/ 2147483646 w 600"/>
                <a:gd name="T1" fmla="*/ 2147483646 h 612"/>
                <a:gd name="T2" fmla="*/ 2147483646 w 600"/>
                <a:gd name="T3" fmla="*/ 2147483646 h 612"/>
                <a:gd name="T4" fmla="*/ 0 w 600"/>
                <a:gd name="T5" fmla="*/ 0 h 612"/>
                <a:gd name="T6" fmla="*/ 2147483646 w 600"/>
                <a:gd name="T7" fmla="*/ 2147483646 h 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0" h="612">
                  <a:moveTo>
                    <a:pt x="468" y="612"/>
                  </a:moveTo>
                  <a:lnTo>
                    <a:pt x="600" y="444"/>
                  </a:lnTo>
                  <a:lnTo>
                    <a:pt x="0" y="0"/>
                  </a:lnTo>
                  <a:lnTo>
                    <a:pt x="468" y="612"/>
                  </a:lnTo>
                  <a:close/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3"/>
            <p:cNvSpPr>
              <a:spLocks/>
            </p:cNvSpPr>
            <p:nvPr/>
          </p:nvSpPr>
          <p:spPr bwMode="auto">
            <a:xfrm>
              <a:off x="3241676" y="3690938"/>
              <a:ext cx="933450" cy="952500"/>
            </a:xfrm>
            <a:custGeom>
              <a:avLst/>
              <a:gdLst>
                <a:gd name="T0" fmla="*/ 2147483646 w 588"/>
                <a:gd name="T1" fmla="*/ 0 h 600"/>
                <a:gd name="T2" fmla="*/ 0 w 588"/>
                <a:gd name="T3" fmla="*/ 2147483646 h 600"/>
                <a:gd name="T4" fmla="*/ 2147483646 w 588"/>
                <a:gd name="T5" fmla="*/ 2147483646 h 600"/>
                <a:gd name="T6" fmla="*/ 2147483646 w 588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8" h="600">
                  <a:moveTo>
                    <a:pt x="456" y="0"/>
                  </a:moveTo>
                  <a:lnTo>
                    <a:pt x="0" y="600"/>
                  </a:lnTo>
                  <a:lnTo>
                    <a:pt x="588" y="156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24"/>
            <p:cNvSpPr>
              <a:spLocks/>
            </p:cNvSpPr>
            <p:nvPr/>
          </p:nvSpPr>
          <p:spPr bwMode="auto">
            <a:xfrm>
              <a:off x="2098676" y="947738"/>
              <a:ext cx="4819650" cy="4857750"/>
            </a:xfrm>
            <a:custGeom>
              <a:avLst/>
              <a:gdLst>
                <a:gd name="T0" fmla="*/ 2147483646 w 3036"/>
                <a:gd name="T1" fmla="*/ 0 h 3060"/>
                <a:gd name="T2" fmla="*/ 2147483646 w 3036"/>
                <a:gd name="T3" fmla="*/ 2147483646 h 3060"/>
                <a:gd name="T4" fmla="*/ 2147483646 w 3036"/>
                <a:gd name="T5" fmla="*/ 2147483646 h 3060"/>
                <a:gd name="T6" fmla="*/ 2147483646 w 3036"/>
                <a:gd name="T7" fmla="*/ 2147483646 h 3060"/>
                <a:gd name="T8" fmla="*/ 0 w 3036"/>
                <a:gd name="T9" fmla="*/ 2147483646 h 3060"/>
                <a:gd name="T10" fmla="*/ 2147483646 w 3036"/>
                <a:gd name="T11" fmla="*/ 2147483646 h 3060"/>
                <a:gd name="T12" fmla="*/ 2147483646 w 3036"/>
                <a:gd name="T13" fmla="*/ 2147483646 h 3060"/>
                <a:gd name="T14" fmla="*/ 2147483646 w 3036"/>
                <a:gd name="T15" fmla="*/ 2147483646 h 3060"/>
                <a:gd name="T16" fmla="*/ 2147483646 w 3036"/>
                <a:gd name="T17" fmla="*/ 2147483646 h 3060"/>
                <a:gd name="T18" fmla="*/ 2147483646 w 3036"/>
                <a:gd name="T19" fmla="*/ 2147483646 h 3060"/>
                <a:gd name="T20" fmla="*/ 2147483646 w 3036"/>
                <a:gd name="T21" fmla="*/ 2147483646 h 3060"/>
                <a:gd name="T22" fmla="*/ 2147483646 w 3036"/>
                <a:gd name="T23" fmla="*/ 2147483646 h 3060"/>
                <a:gd name="T24" fmla="*/ 2147483646 w 3036"/>
                <a:gd name="T25" fmla="*/ 2147483646 h 3060"/>
                <a:gd name="T26" fmla="*/ 2147483646 w 3036"/>
                <a:gd name="T27" fmla="*/ 2147483646 h 3060"/>
                <a:gd name="T28" fmla="*/ 2147483646 w 3036"/>
                <a:gd name="T29" fmla="*/ 0 h 30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36" h="3060">
                  <a:moveTo>
                    <a:pt x="1524" y="0"/>
                  </a:moveTo>
                  <a:lnTo>
                    <a:pt x="1296" y="1224"/>
                  </a:lnTo>
                  <a:lnTo>
                    <a:pt x="1141" y="1342"/>
                  </a:lnTo>
                  <a:lnTo>
                    <a:pt x="0" y="1536"/>
                  </a:lnTo>
                  <a:lnTo>
                    <a:pt x="1171" y="1744"/>
                  </a:lnTo>
                  <a:lnTo>
                    <a:pt x="1296" y="1884"/>
                  </a:lnTo>
                  <a:lnTo>
                    <a:pt x="1524" y="3060"/>
                  </a:lnTo>
                  <a:lnTo>
                    <a:pt x="1716" y="1884"/>
                  </a:lnTo>
                  <a:lnTo>
                    <a:pt x="1860" y="1752"/>
                  </a:lnTo>
                  <a:lnTo>
                    <a:pt x="3036" y="1536"/>
                  </a:lnTo>
                  <a:lnTo>
                    <a:pt x="1875" y="1344"/>
                  </a:lnTo>
                  <a:lnTo>
                    <a:pt x="1729" y="1224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chemeClr val="accent2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Oval 25"/>
            <p:cNvSpPr>
              <a:spLocks noChangeArrowheads="1"/>
            </p:cNvSpPr>
            <p:nvPr/>
          </p:nvSpPr>
          <p:spPr bwMode="auto">
            <a:xfrm>
              <a:off x="6913563" y="3106738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3" name="Oval 26"/>
            <p:cNvSpPr>
              <a:spLocks noChangeArrowheads="1"/>
            </p:cNvSpPr>
            <p:nvPr/>
          </p:nvSpPr>
          <p:spPr bwMode="auto">
            <a:xfrm>
              <a:off x="4246563" y="5799138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4" name="Oval 27"/>
            <p:cNvSpPr>
              <a:spLocks noChangeArrowheads="1"/>
            </p:cNvSpPr>
            <p:nvPr/>
          </p:nvSpPr>
          <p:spPr bwMode="auto">
            <a:xfrm>
              <a:off x="1579563" y="3106738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Oval 28"/>
            <p:cNvSpPr>
              <a:spLocks noChangeArrowheads="1"/>
            </p:cNvSpPr>
            <p:nvPr/>
          </p:nvSpPr>
          <p:spPr bwMode="auto">
            <a:xfrm>
              <a:off x="4233863" y="414338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Oval 29"/>
            <p:cNvSpPr>
              <a:spLocks noChangeArrowheads="1"/>
            </p:cNvSpPr>
            <p:nvPr/>
          </p:nvSpPr>
          <p:spPr bwMode="auto">
            <a:xfrm>
              <a:off x="5643563" y="4643438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Oval 30"/>
            <p:cNvSpPr>
              <a:spLocks noChangeArrowheads="1"/>
            </p:cNvSpPr>
            <p:nvPr/>
          </p:nvSpPr>
          <p:spPr bwMode="auto">
            <a:xfrm>
              <a:off x="5694363" y="1912938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31"/>
            <p:cNvSpPr>
              <a:spLocks noChangeArrowheads="1"/>
            </p:cNvSpPr>
            <p:nvPr/>
          </p:nvSpPr>
          <p:spPr bwMode="auto">
            <a:xfrm>
              <a:off x="2989263" y="1976438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Oval 32"/>
            <p:cNvSpPr>
              <a:spLocks noChangeArrowheads="1"/>
            </p:cNvSpPr>
            <p:nvPr/>
          </p:nvSpPr>
          <p:spPr bwMode="auto">
            <a:xfrm>
              <a:off x="3014663" y="4567238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4378325" y="44450"/>
            <a:ext cx="58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N</a:t>
            </a:r>
          </a:p>
        </p:txBody>
      </p:sp>
      <p:sp>
        <p:nvSpPr>
          <p:cNvPr id="5124" name="TextBox 19"/>
          <p:cNvSpPr txBox="1">
            <a:spLocks noChangeArrowheads="1"/>
          </p:cNvSpPr>
          <p:nvPr/>
        </p:nvSpPr>
        <p:spPr bwMode="auto">
          <a:xfrm>
            <a:off x="4384675" y="6127750"/>
            <a:ext cx="5810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S</a:t>
            </a:r>
          </a:p>
        </p:txBody>
      </p:sp>
      <p:sp>
        <p:nvSpPr>
          <p:cNvPr id="5125" name="TextBox 20"/>
          <p:cNvSpPr txBox="1">
            <a:spLocks noChangeArrowheads="1"/>
          </p:cNvSpPr>
          <p:nvPr/>
        </p:nvSpPr>
        <p:spPr bwMode="auto">
          <a:xfrm>
            <a:off x="7456488" y="3022600"/>
            <a:ext cx="58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E</a:t>
            </a:r>
          </a:p>
        </p:txBody>
      </p:sp>
      <p:sp>
        <p:nvSpPr>
          <p:cNvPr id="5126" name="TextBox 21"/>
          <p:cNvSpPr txBox="1">
            <a:spLocks noChangeArrowheads="1"/>
          </p:cNvSpPr>
          <p:nvPr/>
        </p:nvSpPr>
        <p:spPr bwMode="auto">
          <a:xfrm>
            <a:off x="1200150" y="3022600"/>
            <a:ext cx="58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4"/>
          <p:cNvSpPr>
            <a:spLocks/>
          </p:cNvSpPr>
          <p:nvPr/>
        </p:nvSpPr>
        <p:spPr bwMode="auto">
          <a:xfrm>
            <a:off x="4051300" y="579438"/>
            <a:ext cx="1214438" cy="2873375"/>
          </a:xfrm>
          <a:custGeom>
            <a:avLst/>
            <a:gdLst>
              <a:gd name="T0" fmla="*/ 2147483646 w 142"/>
              <a:gd name="T1" fmla="*/ 0 h 336"/>
              <a:gd name="T2" fmla="*/ 2147483646 w 142"/>
              <a:gd name="T3" fmla="*/ 2147483646 h 336"/>
              <a:gd name="T4" fmla="*/ 2147483646 w 142"/>
              <a:gd name="T5" fmla="*/ 2147483646 h 336"/>
              <a:gd name="T6" fmla="*/ 0 w 142"/>
              <a:gd name="T7" fmla="*/ 2147483646 h 336"/>
              <a:gd name="T8" fmla="*/ 2147483646 w 142"/>
              <a:gd name="T9" fmla="*/ 0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" h="336">
                <a:moveTo>
                  <a:pt x="70" y="0"/>
                </a:moveTo>
                <a:lnTo>
                  <a:pt x="142" y="168"/>
                </a:lnTo>
                <a:lnTo>
                  <a:pt x="70" y="336"/>
                </a:lnTo>
                <a:lnTo>
                  <a:pt x="0" y="168"/>
                </a:lnTo>
                <a:lnTo>
                  <a:pt x="70" y="0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1" name="Freeform 5"/>
          <p:cNvSpPr>
            <a:spLocks/>
          </p:cNvSpPr>
          <p:nvPr/>
        </p:nvSpPr>
        <p:spPr bwMode="auto">
          <a:xfrm>
            <a:off x="2803525" y="1246188"/>
            <a:ext cx="1846263" cy="2206625"/>
          </a:xfrm>
          <a:custGeom>
            <a:avLst/>
            <a:gdLst>
              <a:gd name="T0" fmla="*/ 2147483646 w 216"/>
              <a:gd name="T1" fmla="*/ 2147483646 h 258"/>
              <a:gd name="T2" fmla="*/ 2147483646 w 216"/>
              <a:gd name="T3" fmla="*/ 2147483646 h 258"/>
              <a:gd name="T4" fmla="*/ 2147483646 w 216"/>
              <a:gd name="T5" fmla="*/ 2147483646 h 258"/>
              <a:gd name="T6" fmla="*/ 0 w 216"/>
              <a:gd name="T7" fmla="*/ 0 h 258"/>
              <a:gd name="T8" fmla="*/ 2147483646 w 216"/>
              <a:gd name="T9" fmla="*/ 2147483646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6" h="258">
                <a:moveTo>
                  <a:pt x="54" y="174"/>
                </a:moveTo>
                <a:lnTo>
                  <a:pt x="216" y="258"/>
                </a:lnTo>
                <a:lnTo>
                  <a:pt x="146" y="90"/>
                </a:lnTo>
                <a:lnTo>
                  <a:pt x="0" y="0"/>
                </a:lnTo>
                <a:lnTo>
                  <a:pt x="54" y="174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2" name="Freeform 6"/>
          <p:cNvSpPr>
            <a:spLocks/>
          </p:cNvSpPr>
          <p:nvPr/>
        </p:nvSpPr>
        <p:spPr bwMode="auto">
          <a:xfrm>
            <a:off x="4649788" y="2887663"/>
            <a:ext cx="2889250" cy="1214437"/>
          </a:xfrm>
          <a:custGeom>
            <a:avLst/>
            <a:gdLst>
              <a:gd name="T0" fmla="*/ 2147483646 w 338"/>
              <a:gd name="T1" fmla="*/ 0 h 142"/>
              <a:gd name="T2" fmla="*/ 0 w 338"/>
              <a:gd name="T3" fmla="*/ 2147483646 h 142"/>
              <a:gd name="T4" fmla="*/ 2147483646 w 338"/>
              <a:gd name="T5" fmla="*/ 2147483646 h 142"/>
              <a:gd name="T6" fmla="*/ 2147483646 w 338"/>
              <a:gd name="T7" fmla="*/ 2147483646 h 142"/>
              <a:gd name="T8" fmla="*/ 2147483646 w 338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" h="142">
                <a:moveTo>
                  <a:pt x="172" y="0"/>
                </a:moveTo>
                <a:lnTo>
                  <a:pt x="0" y="66"/>
                </a:lnTo>
                <a:lnTo>
                  <a:pt x="168" y="142"/>
                </a:lnTo>
                <a:lnTo>
                  <a:pt x="338" y="76"/>
                </a:lnTo>
                <a:lnTo>
                  <a:pt x="172" y="0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7"/>
          <p:cNvSpPr>
            <a:spLocks/>
          </p:cNvSpPr>
          <p:nvPr/>
        </p:nvSpPr>
        <p:spPr bwMode="auto">
          <a:xfrm>
            <a:off x="4649788" y="3452813"/>
            <a:ext cx="1949450" cy="2111375"/>
          </a:xfrm>
          <a:custGeom>
            <a:avLst/>
            <a:gdLst>
              <a:gd name="T0" fmla="*/ 2147483646 w 228"/>
              <a:gd name="T1" fmla="*/ 2147483646 h 247"/>
              <a:gd name="T2" fmla="*/ 0 w 228"/>
              <a:gd name="T3" fmla="*/ 0 h 247"/>
              <a:gd name="T4" fmla="*/ 2147483646 w 228"/>
              <a:gd name="T5" fmla="*/ 2147483646 h 247"/>
              <a:gd name="T6" fmla="*/ 2147483646 w 228"/>
              <a:gd name="T7" fmla="*/ 2147483646 h 247"/>
              <a:gd name="T8" fmla="*/ 2147483646 w 228"/>
              <a:gd name="T9" fmla="*/ 2147483646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8" h="247">
                <a:moveTo>
                  <a:pt x="166" y="76"/>
                </a:moveTo>
                <a:lnTo>
                  <a:pt x="0" y="0"/>
                </a:lnTo>
                <a:lnTo>
                  <a:pt x="62" y="171"/>
                </a:lnTo>
                <a:lnTo>
                  <a:pt x="228" y="247"/>
                </a:lnTo>
                <a:lnTo>
                  <a:pt x="166" y="76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4" name="Freeform 8"/>
          <p:cNvSpPr>
            <a:spLocks/>
          </p:cNvSpPr>
          <p:nvPr/>
        </p:nvSpPr>
        <p:spPr bwMode="auto">
          <a:xfrm>
            <a:off x="3965575" y="3452813"/>
            <a:ext cx="1214438" cy="2863850"/>
          </a:xfrm>
          <a:custGeom>
            <a:avLst/>
            <a:gdLst>
              <a:gd name="T0" fmla="*/ 2147483646 w 142"/>
              <a:gd name="T1" fmla="*/ 2147483646 h 335"/>
              <a:gd name="T2" fmla="*/ 2147483646 w 142"/>
              <a:gd name="T3" fmla="*/ 0 h 335"/>
              <a:gd name="T4" fmla="*/ 0 w 142"/>
              <a:gd name="T5" fmla="*/ 2147483646 h 335"/>
              <a:gd name="T6" fmla="*/ 2147483646 w 142"/>
              <a:gd name="T7" fmla="*/ 2147483646 h 335"/>
              <a:gd name="T8" fmla="*/ 2147483646 w 142"/>
              <a:gd name="T9" fmla="*/ 2147483646 h 3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" h="335">
                <a:moveTo>
                  <a:pt x="142" y="171"/>
                </a:moveTo>
                <a:lnTo>
                  <a:pt x="80" y="0"/>
                </a:lnTo>
                <a:lnTo>
                  <a:pt x="0" y="163"/>
                </a:lnTo>
                <a:lnTo>
                  <a:pt x="62" y="335"/>
                </a:lnTo>
                <a:lnTo>
                  <a:pt x="142" y="171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Freeform 9"/>
          <p:cNvSpPr>
            <a:spLocks/>
          </p:cNvSpPr>
          <p:nvPr/>
        </p:nvSpPr>
        <p:spPr bwMode="auto">
          <a:xfrm>
            <a:off x="2495550" y="3452813"/>
            <a:ext cx="2154238" cy="1871662"/>
          </a:xfrm>
          <a:custGeom>
            <a:avLst/>
            <a:gdLst>
              <a:gd name="T0" fmla="*/ 2147483646 w 252"/>
              <a:gd name="T1" fmla="*/ 2147483646 h 219"/>
              <a:gd name="T2" fmla="*/ 2147483646 w 252"/>
              <a:gd name="T3" fmla="*/ 0 h 219"/>
              <a:gd name="T4" fmla="*/ 2147483646 w 252"/>
              <a:gd name="T5" fmla="*/ 2147483646 h 219"/>
              <a:gd name="T6" fmla="*/ 0 w 252"/>
              <a:gd name="T7" fmla="*/ 2147483646 h 219"/>
              <a:gd name="T8" fmla="*/ 2147483646 w 252"/>
              <a:gd name="T9" fmla="*/ 2147483646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" h="219">
                <a:moveTo>
                  <a:pt x="172" y="163"/>
                </a:moveTo>
                <a:lnTo>
                  <a:pt x="252" y="0"/>
                </a:lnTo>
                <a:lnTo>
                  <a:pt x="80" y="56"/>
                </a:lnTo>
                <a:lnTo>
                  <a:pt x="0" y="219"/>
                </a:lnTo>
                <a:lnTo>
                  <a:pt x="172" y="163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Freeform 10"/>
          <p:cNvSpPr>
            <a:spLocks/>
          </p:cNvSpPr>
          <p:nvPr/>
        </p:nvSpPr>
        <p:spPr bwMode="auto">
          <a:xfrm>
            <a:off x="1778000" y="2733675"/>
            <a:ext cx="2871788" cy="1196975"/>
          </a:xfrm>
          <a:custGeom>
            <a:avLst/>
            <a:gdLst>
              <a:gd name="T0" fmla="*/ 2147483646 w 336"/>
              <a:gd name="T1" fmla="*/ 2147483646 h 140"/>
              <a:gd name="T2" fmla="*/ 2147483646 w 336"/>
              <a:gd name="T3" fmla="*/ 2147483646 h 140"/>
              <a:gd name="T4" fmla="*/ 2147483646 w 336"/>
              <a:gd name="T5" fmla="*/ 0 h 140"/>
              <a:gd name="T6" fmla="*/ 0 w 336"/>
              <a:gd name="T7" fmla="*/ 2147483646 h 140"/>
              <a:gd name="T8" fmla="*/ 2147483646 w 336"/>
              <a:gd name="T9" fmla="*/ 2147483646 h 1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140">
                <a:moveTo>
                  <a:pt x="162" y="140"/>
                </a:moveTo>
                <a:lnTo>
                  <a:pt x="336" y="84"/>
                </a:lnTo>
                <a:lnTo>
                  <a:pt x="174" y="0"/>
                </a:lnTo>
                <a:lnTo>
                  <a:pt x="0" y="56"/>
                </a:lnTo>
                <a:lnTo>
                  <a:pt x="162" y="140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Freeform 11"/>
          <p:cNvSpPr>
            <a:spLocks/>
          </p:cNvSpPr>
          <p:nvPr/>
        </p:nvSpPr>
        <p:spPr bwMode="auto">
          <a:xfrm>
            <a:off x="4649788" y="1450975"/>
            <a:ext cx="2068512" cy="2001838"/>
          </a:xfrm>
          <a:custGeom>
            <a:avLst/>
            <a:gdLst>
              <a:gd name="T0" fmla="*/ 2147483646 w 242"/>
              <a:gd name="T1" fmla="*/ 2147483646 h 234"/>
              <a:gd name="T2" fmla="*/ 0 w 242"/>
              <a:gd name="T3" fmla="*/ 2147483646 h 234"/>
              <a:gd name="T4" fmla="*/ 2147483646 w 242"/>
              <a:gd name="T5" fmla="*/ 2147483646 h 234"/>
              <a:gd name="T6" fmla="*/ 2147483646 w 242"/>
              <a:gd name="T7" fmla="*/ 0 h 234"/>
              <a:gd name="T8" fmla="*/ 2147483646 w 242"/>
              <a:gd name="T9" fmla="*/ 2147483646 h 2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2" h="234">
                <a:moveTo>
                  <a:pt x="72" y="66"/>
                </a:moveTo>
                <a:lnTo>
                  <a:pt x="0" y="234"/>
                </a:lnTo>
                <a:lnTo>
                  <a:pt x="170" y="168"/>
                </a:lnTo>
                <a:lnTo>
                  <a:pt x="242" y="0"/>
                </a:lnTo>
                <a:lnTo>
                  <a:pt x="72" y="66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4378325" y="44450"/>
            <a:ext cx="58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N</a:t>
            </a: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4283075" y="6221413"/>
            <a:ext cx="58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S</a:t>
            </a:r>
          </a:p>
        </p:txBody>
      </p:sp>
      <p:sp>
        <p:nvSpPr>
          <p:cNvPr id="7180" name="TextBox 14"/>
          <p:cNvSpPr txBox="1">
            <a:spLocks noChangeArrowheads="1"/>
          </p:cNvSpPr>
          <p:nvPr/>
        </p:nvSpPr>
        <p:spPr bwMode="auto">
          <a:xfrm>
            <a:off x="7539038" y="3128963"/>
            <a:ext cx="58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E</a:t>
            </a:r>
          </a:p>
        </p:txBody>
      </p:sp>
      <p:sp>
        <p:nvSpPr>
          <p:cNvPr id="7181" name="TextBox 15"/>
          <p:cNvSpPr txBox="1">
            <a:spLocks noChangeArrowheads="1"/>
          </p:cNvSpPr>
          <p:nvPr/>
        </p:nvSpPr>
        <p:spPr bwMode="auto">
          <a:xfrm>
            <a:off x="1196975" y="2887663"/>
            <a:ext cx="58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12"/>
          <p:cNvSpPr>
            <a:spLocks/>
          </p:cNvSpPr>
          <p:nvPr/>
        </p:nvSpPr>
        <p:spPr bwMode="auto">
          <a:xfrm>
            <a:off x="4611688" y="850900"/>
            <a:ext cx="41275" cy="527050"/>
          </a:xfrm>
          <a:custGeom>
            <a:avLst/>
            <a:gdLst>
              <a:gd name="T0" fmla="*/ 2147483646 w 26"/>
              <a:gd name="T1" fmla="*/ 2147483646 h 332"/>
              <a:gd name="T2" fmla="*/ 2147483646 w 26"/>
              <a:gd name="T3" fmla="*/ 2147483646 h 332"/>
              <a:gd name="T4" fmla="*/ 2147483646 w 26"/>
              <a:gd name="T5" fmla="*/ 2147483646 h 332"/>
              <a:gd name="T6" fmla="*/ 2147483646 w 26"/>
              <a:gd name="T7" fmla="*/ 2147483646 h 332"/>
              <a:gd name="T8" fmla="*/ 2147483646 w 26"/>
              <a:gd name="T9" fmla="*/ 2147483646 h 332"/>
              <a:gd name="T10" fmla="*/ 2147483646 w 26"/>
              <a:gd name="T11" fmla="*/ 2147483646 h 332"/>
              <a:gd name="T12" fmla="*/ 2147483646 w 26"/>
              <a:gd name="T13" fmla="*/ 0 h 332"/>
              <a:gd name="T14" fmla="*/ 2147483646 w 26"/>
              <a:gd name="T15" fmla="*/ 0 h 332"/>
              <a:gd name="T16" fmla="*/ 2147483646 w 26"/>
              <a:gd name="T17" fmla="*/ 2147483646 h 332"/>
              <a:gd name="T18" fmla="*/ 0 w 26"/>
              <a:gd name="T19" fmla="*/ 2147483646 h 332"/>
              <a:gd name="T20" fmla="*/ 2147483646 w 26"/>
              <a:gd name="T21" fmla="*/ 2147483646 h 332"/>
              <a:gd name="T22" fmla="*/ 2147483646 w 26"/>
              <a:gd name="T23" fmla="*/ 2147483646 h 332"/>
              <a:gd name="T24" fmla="*/ 2147483646 w 26"/>
              <a:gd name="T25" fmla="*/ 2147483646 h 332"/>
              <a:gd name="T26" fmla="*/ 2147483646 w 26"/>
              <a:gd name="T27" fmla="*/ 2147483646 h 332"/>
              <a:gd name="T28" fmla="*/ 2147483646 w 26"/>
              <a:gd name="T29" fmla="*/ 2147483646 h 3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6"/>
              <a:gd name="T46" fmla="*/ 0 h 332"/>
              <a:gd name="T47" fmla="*/ 26 w 26"/>
              <a:gd name="T48" fmla="*/ 332 h 3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6" h="332">
                <a:moveTo>
                  <a:pt x="24" y="332"/>
                </a:moveTo>
                <a:lnTo>
                  <a:pt x="24" y="332"/>
                </a:lnTo>
                <a:lnTo>
                  <a:pt x="26" y="194"/>
                </a:lnTo>
                <a:lnTo>
                  <a:pt x="24" y="90"/>
                </a:lnTo>
                <a:lnTo>
                  <a:pt x="22" y="50"/>
                </a:lnTo>
                <a:lnTo>
                  <a:pt x="18" y="24"/>
                </a:lnTo>
                <a:lnTo>
                  <a:pt x="4" y="0"/>
                </a:lnTo>
                <a:lnTo>
                  <a:pt x="2" y="42"/>
                </a:lnTo>
                <a:lnTo>
                  <a:pt x="0" y="140"/>
                </a:lnTo>
                <a:lnTo>
                  <a:pt x="2" y="196"/>
                </a:lnTo>
                <a:lnTo>
                  <a:pt x="4" y="250"/>
                </a:lnTo>
                <a:lnTo>
                  <a:pt x="6" y="298"/>
                </a:lnTo>
                <a:lnTo>
                  <a:pt x="12" y="332"/>
                </a:lnTo>
                <a:lnTo>
                  <a:pt x="24" y="33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13"/>
          <p:cNvSpPr>
            <a:spLocks noEditPoints="1"/>
          </p:cNvSpPr>
          <p:nvPr/>
        </p:nvSpPr>
        <p:spPr bwMode="auto">
          <a:xfrm>
            <a:off x="2592388" y="530225"/>
            <a:ext cx="4156075" cy="5489575"/>
          </a:xfrm>
          <a:custGeom>
            <a:avLst/>
            <a:gdLst>
              <a:gd name="T0" fmla="*/ 2147483646 w 2618"/>
              <a:gd name="T1" fmla="*/ 2147483646 h 3458"/>
              <a:gd name="T2" fmla="*/ 2147483646 w 2618"/>
              <a:gd name="T3" fmla="*/ 2147483646 h 3458"/>
              <a:gd name="T4" fmla="*/ 2147483646 w 2618"/>
              <a:gd name="T5" fmla="*/ 2147483646 h 3458"/>
              <a:gd name="T6" fmla="*/ 2147483646 w 2618"/>
              <a:gd name="T7" fmla="*/ 2147483646 h 3458"/>
              <a:gd name="T8" fmla="*/ 2147483646 w 2618"/>
              <a:gd name="T9" fmla="*/ 2147483646 h 3458"/>
              <a:gd name="T10" fmla="*/ 2147483646 w 2618"/>
              <a:gd name="T11" fmla="*/ 2147483646 h 3458"/>
              <a:gd name="T12" fmla="*/ 2147483646 w 2618"/>
              <a:gd name="T13" fmla="*/ 2147483646 h 3458"/>
              <a:gd name="T14" fmla="*/ 2147483646 w 2618"/>
              <a:gd name="T15" fmla="*/ 2147483646 h 3458"/>
              <a:gd name="T16" fmla="*/ 2147483646 w 2618"/>
              <a:gd name="T17" fmla="*/ 2147483646 h 3458"/>
              <a:gd name="T18" fmla="*/ 2147483646 w 2618"/>
              <a:gd name="T19" fmla="*/ 0 h 3458"/>
              <a:gd name="T20" fmla="*/ 2147483646 w 2618"/>
              <a:gd name="T21" fmla="*/ 2147483646 h 3458"/>
              <a:gd name="T22" fmla="*/ 2147483646 w 2618"/>
              <a:gd name="T23" fmla="*/ 2147483646 h 3458"/>
              <a:gd name="T24" fmla="*/ 2147483646 w 2618"/>
              <a:gd name="T25" fmla="*/ 2147483646 h 3458"/>
              <a:gd name="T26" fmla="*/ 2147483646 w 2618"/>
              <a:gd name="T27" fmla="*/ 2147483646 h 3458"/>
              <a:gd name="T28" fmla="*/ 2147483646 w 2618"/>
              <a:gd name="T29" fmla="*/ 2147483646 h 3458"/>
              <a:gd name="T30" fmla="*/ 2147483646 w 2618"/>
              <a:gd name="T31" fmla="*/ 2147483646 h 3458"/>
              <a:gd name="T32" fmla="*/ 2147483646 w 2618"/>
              <a:gd name="T33" fmla="*/ 2147483646 h 3458"/>
              <a:gd name="T34" fmla="*/ 2147483646 w 2618"/>
              <a:gd name="T35" fmla="*/ 2147483646 h 3458"/>
              <a:gd name="T36" fmla="*/ 2147483646 w 2618"/>
              <a:gd name="T37" fmla="*/ 2147483646 h 3458"/>
              <a:gd name="T38" fmla="*/ 2147483646 w 2618"/>
              <a:gd name="T39" fmla="*/ 2147483646 h 3458"/>
              <a:gd name="T40" fmla="*/ 2147483646 w 2618"/>
              <a:gd name="T41" fmla="*/ 2147483646 h 3458"/>
              <a:gd name="T42" fmla="*/ 2147483646 w 2618"/>
              <a:gd name="T43" fmla="*/ 2147483646 h 3458"/>
              <a:gd name="T44" fmla="*/ 2147483646 w 2618"/>
              <a:gd name="T45" fmla="*/ 2147483646 h 3458"/>
              <a:gd name="T46" fmla="*/ 2147483646 w 2618"/>
              <a:gd name="T47" fmla="*/ 2147483646 h 3458"/>
              <a:gd name="T48" fmla="*/ 2147483646 w 2618"/>
              <a:gd name="T49" fmla="*/ 2147483646 h 3458"/>
              <a:gd name="T50" fmla="*/ 2147483646 w 2618"/>
              <a:gd name="T51" fmla="*/ 2147483646 h 3458"/>
              <a:gd name="T52" fmla="*/ 2147483646 w 2618"/>
              <a:gd name="T53" fmla="*/ 2147483646 h 3458"/>
              <a:gd name="T54" fmla="*/ 2147483646 w 2618"/>
              <a:gd name="T55" fmla="*/ 2147483646 h 3458"/>
              <a:gd name="T56" fmla="*/ 2147483646 w 2618"/>
              <a:gd name="T57" fmla="*/ 2147483646 h 3458"/>
              <a:gd name="T58" fmla="*/ 2147483646 w 2618"/>
              <a:gd name="T59" fmla="*/ 2147483646 h 3458"/>
              <a:gd name="T60" fmla="*/ 2147483646 w 2618"/>
              <a:gd name="T61" fmla="*/ 2147483646 h 3458"/>
              <a:gd name="T62" fmla="*/ 2147483646 w 2618"/>
              <a:gd name="T63" fmla="*/ 2147483646 h 3458"/>
              <a:gd name="T64" fmla="*/ 2147483646 w 2618"/>
              <a:gd name="T65" fmla="*/ 2147483646 h 3458"/>
              <a:gd name="T66" fmla="*/ 2147483646 w 2618"/>
              <a:gd name="T67" fmla="*/ 2147483646 h 3458"/>
              <a:gd name="T68" fmla="*/ 2147483646 w 2618"/>
              <a:gd name="T69" fmla="*/ 2147483646 h 3458"/>
              <a:gd name="T70" fmla="*/ 2147483646 w 2618"/>
              <a:gd name="T71" fmla="*/ 2147483646 h 3458"/>
              <a:gd name="T72" fmla="*/ 2147483646 w 2618"/>
              <a:gd name="T73" fmla="*/ 2147483646 h 3458"/>
              <a:gd name="T74" fmla="*/ 2147483646 w 2618"/>
              <a:gd name="T75" fmla="*/ 2147483646 h 3458"/>
              <a:gd name="T76" fmla="*/ 2147483646 w 2618"/>
              <a:gd name="T77" fmla="*/ 2147483646 h 3458"/>
              <a:gd name="T78" fmla="*/ 2147483646 w 2618"/>
              <a:gd name="T79" fmla="*/ 2147483646 h 3458"/>
              <a:gd name="T80" fmla="*/ 2147483646 w 2618"/>
              <a:gd name="T81" fmla="*/ 2147483646 h 3458"/>
              <a:gd name="T82" fmla="*/ 2147483646 w 2618"/>
              <a:gd name="T83" fmla="*/ 2147483646 h 3458"/>
              <a:gd name="T84" fmla="*/ 2147483646 w 2618"/>
              <a:gd name="T85" fmla="*/ 2147483646 h 3458"/>
              <a:gd name="T86" fmla="*/ 2147483646 w 2618"/>
              <a:gd name="T87" fmla="*/ 2147483646 h 3458"/>
              <a:gd name="T88" fmla="*/ 2147483646 w 2618"/>
              <a:gd name="T89" fmla="*/ 2147483646 h 3458"/>
              <a:gd name="T90" fmla="*/ 2147483646 w 2618"/>
              <a:gd name="T91" fmla="*/ 2147483646 h 3458"/>
              <a:gd name="T92" fmla="*/ 2147483646 w 2618"/>
              <a:gd name="T93" fmla="*/ 2147483646 h 3458"/>
              <a:gd name="T94" fmla="*/ 2147483646 w 2618"/>
              <a:gd name="T95" fmla="*/ 2147483646 h 3458"/>
              <a:gd name="T96" fmla="*/ 2147483646 w 2618"/>
              <a:gd name="T97" fmla="*/ 2147483646 h 3458"/>
              <a:gd name="T98" fmla="*/ 2147483646 w 2618"/>
              <a:gd name="T99" fmla="*/ 2147483646 h 3458"/>
              <a:gd name="T100" fmla="*/ 2147483646 w 2618"/>
              <a:gd name="T101" fmla="*/ 2147483646 h 3458"/>
              <a:gd name="T102" fmla="*/ 2147483646 w 2618"/>
              <a:gd name="T103" fmla="*/ 2147483646 h 3458"/>
              <a:gd name="T104" fmla="*/ 2147483646 w 2618"/>
              <a:gd name="T105" fmla="*/ 2147483646 h 3458"/>
              <a:gd name="T106" fmla="*/ 2147483646 w 2618"/>
              <a:gd name="T107" fmla="*/ 2147483646 h 34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18"/>
              <a:gd name="T163" fmla="*/ 0 h 3458"/>
              <a:gd name="T164" fmla="*/ 2618 w 2618"/>
              <a:gd name="T165" fmla="*/ 3458 h 345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18" h="3458">
                <a:moveTo>
                  <a:pt x="1388" y="842"/>
                </a:moveTo>
                <a:lnTo>
                  <a:pt x="1388" y="842"/>
                </a:lnTo>
                <a:lnTo>
                  <a:pt x="1432" y="842"/>
                </a:lnTo>
                <a:lnTo>
                  <a:pt x="1428" y="778"/>
                </a:lnTo>
                <a:lnTo>
                  <a:pt x="1424" y="772"/>
                </a:lnTo>
                <a:lnTo>
                  <a:pt x="1418" y="766"/>
                </a:lnTo>
                <a:lnTo>
                  <a:pt x="1406" y="758"/>
                </a:lnTo>
                <a:lnTo>
                  <a:pt x="1394" y="752"/>
                </a:lnTo>
                <a:lnTo>
                  <a:pt x="1388" y="750"/>
                </a:lnTo>
                <a:lnTo>
                  <a:pt x="1394" y="744"/>
                </a:lnTo>
                <a:lnTo>
                  <a:pt x="1400" y="734"/>
                </a:lnTo>
                <a:lnTo>
                  <a:pt x="1410" y="716"/>
                </a:lnTo>
                <a:lnTo>
                  <a:pt x="1418" y="696"/>
                </a:lnTo>
                <a:lnTo>
                  <a:pt x="1406" y="566"/>
                </a:lnTo>
                <a:lnTo>
                  <a:pt x="1398" y="560"/>
                </a:lnTo>
                <a:lnTo>
                  <a:pt x="1386" y="552"/>
                </a:lnTo>
                <a:lnTo>
                  <a:pt x="1358" y="542"/>
                </a:lnTo>
                <a:lnTo>
                  <a:pt x="1334" y="534"/>
                </a:lnTo>
                <a:lnTo>
                  <a:pt x="1320" y="530"/>
                </a:lnTo>
                <a:lnTo>
                  <a:pt x="1332" y="448"/>
                </a:lnTo>
                <a:lnTo>
                  <a:pt x="1340" y="378"/>
                </a:lnTo>
                <a:lnTo>
                  <a:pt x="1348" y="298"/>
                </a:lnTo>
                <a:lnTo>
                  <a:pt x="1352" y="216"/>
                </a:lnTo>
                <a:lnTo>
                  <a:pt x="1352" y="176"/>
                </a:lnTo>
                <a:lnTo>
                  <a:pt x="1352" y="140"/>
                </a:lnTo>
                <a:lnTo>
                  <a:pt x="1348" y="106"/>
                </a:lnTo>
                <a:lnTo>
                  <a:pt x="1344" y="74"/>
                </a:lnTo>
                <a:lnTo>
                  <a:pt x="1338" y="48"/>
                </a:lnTo>
                <a:lnTo>
                  <a:pt x="1330" y="28"/>
                </a:lnTo>
                <a:lnTo>
                  <a:pt x="1324" y="20"/>
                </a:lnTo>
                <a:lnTo>
                  <a:pt x="1314" y="10"/>
                </a:lnTo>
                <a:lnTo>
                  <a:pt x="1302" y="4"/>
                </a:lnTo>
                <a:lnTo>
                  <a:pt x="1296" y="2"/>
                </a:lnTo>
                <a:lnTo>
                  <a:pt x="1288" y="0"/>
                </a:lnTo>
                <a:lnTo>
                  <a:pt x="1280" y="0"/>
                </a:lnTo>
                <a:lnTo>
                  <a:pt x="1272" y="2"/>
                </a:lnTo>
                <a:lnTo>
                  <a:pt x="1262" y="6"/>
                </a:lnTo>
                <a:lnTo>
                  <a:pt x="1252" y="12"/>
                </a:lnTo>
                <a:lnTo>
                  <a:pt x="1242" y="20"/>
                </a:lnTo>
                <a:lnTo>
                  <a:pt x="1232" y="32"/>
                </a:lnTo>
                <a:lnTo>
                  <a:pt x="1228" y="40"/>
                </a:lnTo>
                <a:lnTo>
                  <a:pt x="1220" y="66"/>
                </a:lnTo>
                <a:lnTo>
                  <a:pt x="1210" y="108"/>
                </a:lnTo>
                <a:lnTo>
                  <a:pt x="1198" y="166"/>
                </a:lnTo>
                <a:lnTo>
                  <a:pt x="1194" y="200"/>
                </a:lnTo>
                <a:lnTo>
                  <a:pt x="1190" y="238"/>
                </a:lnTo>
                <a:lnTo>
                  <a:pt x="1186" y="280"/>
                </a:lnTo>
                <a:lnTo>
                  <a:pt x="1184" y="324"/>
                </a:lnTo>
                <a:lnTo>
                  <a:pt x="1186" y="374"/>
                </a:lnTo>
                <a:lnTo>
                  <a:pt x="1188" y="426"/>
                </a:lnTo>
                <a:lnTo>
                  <a:pt x="1192" y="480"/>
                </a:lnTo>
                <a:lnTo>
                  <a:pt x="1200" y="540"/>
                </a:lnTo>
                <a:lnTo>
                  <a:pt x="1184" y="546"/>
                </a:lnTo>
                <a:lnTo>
                  <a:pt x="1168" y="556"/>
                </a:lnTo>
                <a:lnTo>
                  <a:pt x="1154" y="568"/>
                </a:lnTo>
                <a:lnTo>
                  <a:pt x="1142" y="580"/>
                </a:lnTo>
                <a:lnTo>
                  <a:pt x="1126" y="598"/>
                </a:lnTo>
                <a:lnTo>
                  <a:pt x="1120" y="606"/>
                </a:lnTo>
                <a:lnTo>
                  <a:pt x="1132" y="724"/>
                </a:lnTo>
                <a:lnTo>
                  <a:pt x="1174" y="772"/>
                </a:lnTo>
                <a:lnTo>
                  <a:pt x="1140" y="808"/>
                </a:lnTo>
                <a:lnTo>
                  <a:pt x="1142" y="850"/>
                </a:lnTo>
                <a:lnTo>
                  <a:pt x="1082" y="860"/>
                </a:lnTo>
                <a:lnTo>
                  <a:pt x="1024" y="872"/>
                </a:lnTo>
                <a:lnTo>
                  <a:pt x="966" y="886"/>
                </a:lnTo>
                <a:lnTo>
                  <a:pt x="908" y="902"/>
                </a:lnTo>
                <a:lnTo>
                  <a:pt x="852" y="922"/>
                </a:lnTo>
                <a:lnTo>
                  <a:pt x="798" y="944"/>
                </a:lnTo>
                <a:lnTo>
                  <a:pt x="744" y="968"/>
                </a:lnTo>
                <a:lnTo>
                  <a:pt x="692" y="994"/>
                </a:lnTo>
                <a:lnTo>
                  <a:pt x="642" y="1022"/>
                </a:lnTo>
                <a:lnTo>
                  <a:pt x="592" y="1054"/>
                </a:lnTo>
                <a:lnTo>
                  <a:pt x="544" y="1086"/>
                </a:lnTo>
                <a:lnTo>
                  <a:pt x="498" y="1122"/>
                </a:lnTo>
                <a:lnTo>
                  <a:pt x="454" y="1158"/>
                </a:lnTo>
                <a:lnTo>
                  <a:pt x="410" y="1198"/>
                </a:lnTo>
                <a:lnTo>
                  <a:pt x="368" y="1238"/>
                </a:lnTo>
                <a:lnTo>
                  <a:pt x="330" y="1280"/>
                </a:lnTo>
                <a:lnTo>
                  <a:pt x="292" y="1324"/>
                </a:lnTo>
                <a:lnTo>
                  <a:pt x="256" y="1370"/>
                </a:lnTo>
                <a:lnTo>
                  <a:pt x="222" y="1418"/>
                </a:lnTo>
                <a:lnTo>
                  <a:pt x="192" y="1466"/>
                </a:lnTo>
                <a:lnTo>
                  <a:pt x="162" y="1518"/>
                </a:lnTo>
                <a:lnTo>
                  <a:pt x="134" y="1570"/>
                </a:lnTo>
                <a:lnTo>
                  <a:pt x="110" y="1622"/>
                </a:lnTo>
                <a:lnTo>
                  <a:pt x="88" y="1676"/>
                </a:lnTo>
                <a:lnTo>
                  <a:pt x="68" y="1732"/>
                </a:lnTo>
                <a:lnTo>
                  <a:pt x="50" y="1788"/>
                </a:lnTo>
                <a:lnTo>
                  <a:pt x="34" y="1846"/>
                </a:lnTo>
                <a:lnTo>
                  <a:pt x="22" y="1906"/>
                </a:lnTo>
                <a:lnTo>
                  <a:pt x="12" y="1966"/>
                </a:lnTo>
                <a:lnTo>
                  <a:pt x="6" y="2026"/>
                </a:lnTo>
                <a:lnTo>
                  <a:pt x="2" y="2088"/>
                </a:lnTo>
                <a:lnTo>
                  <a:pt x="0" y="2150"/>
                </a:lnTo>
                <a:lnTo>
                  <a:pt x="2" y="2216"/>
                </a:lnTo>
                <a:lnTo>
                  <a:pt x="6" y="2284"/>
                </a:lnTo>
                <a:lnTo>
                  <a:pt x="14" y="2348"/>
                </a:lnTo>
                <a:lnTo>
                  <a:pt x="26" y="2414"/>
                </a:lnTo>
                <a:lnTo>
                  <a:pt x="40" y="2476"/>
                </a:lnTo>
                <a:lnTo>
                  <a:pt x="58" y="2538"/>
                </a:lnTo>
                <a:lnTo>
                  <a:pt x="80" y="2600"/>
                </a:lnTo>
                <a:lnTo>
                  <a:pt x="102" y="2658"/>
                </a:lnTo>
                <a:lnTo>
                  <a:pt x="128" y="2716"/>
                </a:lnTo>
                <a:lnTo>
                  <a:pt x="158" y="2774"/>
                </a:lnTo>
                <a:lnTo>
                  <a:pt x="190" y="2828"/>
                </a:lnTo>
                <a:lnTo>
                  <a:pt x="224" y="2882"/>
                </a:lnTo>
                <a:lnTo>
                  <a:pt x="260" y="2932"/>
                </a:lnTo>
                <a:lnTo>
                  <a:pt x="298" y="2982"/>
                </a:lnTo>
                <a:lnTo>
                  <a:pt x="340" y="3030"/>
                </a:lnTo>
                <a:lnTo>
                  <a:pt x="384" y="3076"/>
                </a:lnTo>
                <a:lnTo>
                  <a:pt x="428" y="3118"/>
                </a:lnTo>
                <a:lnTo>
                  <a:pt x="476" y="3160"/>
                </a:lnTo>
                <a:lnTo>
                  <a:pt x="526" y="3198"/>
                </a:lnTo>
                <a:lnTo>
                  <a:pt x="576" y="3234"/>
                </a:lnTo>
                <a:lnTo>
                  <a:pt x="630" y="3268"/>
                </a:lnTo>
                <a:lnTo>
                  <a:pt x="684" y="3300"/>
                </a:lnTo>
                <a:lnTo>
                  <a:pt x="742" y="3330"/>
                </a:lnTo>
                <a:lnTo>
                  <a:pt x="800" y="3356"/>
                </a:lnTo>
                <a:lnTo>
                  <a:pt x="858" y="3380"/>
                </a:lnTo>
                <a:lnTo>
                  <a:pt x="920" y="3400"/>
                </a:lnTo>
                <a:lnTo>
                  <a:pt x="982" y="3418"/>
                </a:lnTo>
                <a:lnTo>
                  <a:pt x="1044" y="3432"/>
                </a:lnTo>
                <a:lnTo>
                  <a:pt x="1110" y="3444"/>
                </a:lnTo>
                <a:lnTo>
                  <a:pt x="1174" y="3452"/>
                </a:lnTo>
                <a:lnTo>
                  <a:pt x="1242" y="3456"/>
                </a:lnTo>
                <a:lnTo>
                  <a:pt x="1308" y="3458"/>
                </a:lnTo>
                <a:lnTo>
                  <a:pt x="1376" y="3456"/>
                </a:lnTo>
                <a:lnTo>
                  <a:pt x="1442" y="3452"/>
                </a:lnTo>
                <a:lnTo>
                  <a:pt x="1508" y="3444"/>
                </a:lnTo>
                <a:lnTo>
                  <a:pt x="1572" y="3432"/>
                </a:lnTo>
                <a:lnTo>
                  <a:pt x="1636" y="3418"/>
                </a:lnTo>
                <a:lnTo>
                  <a:pt x="1698" y="3400"/>
                </a:lnTo>
                <a:lnTo>
                  <a:pt x="1758" y="3380"/>
                </a:lnTo>
                <a:lnTo>
                  <a:pt x="1818" y="3356"/>
                </a:lnTo>
                <a:lnTo>
                  <a:pt x="1876" y="3330"/>
                </a:lnTo>
                <a:lnTo>
                  <a:pt x="1932" y="3300"/>
                </a:lnTo>
                <a:lnTo>
                  <a:pt x="1988" y="3268"/>
                </a:lnTo>
                <a:lnTo>
                  <a:pt x="2040" y="3234"/>
                </a:lnTo>
                <a:lnTo>
                  <a:pt x="2092" y="3198"/>
                </a:lnTo>
                <a:lnTo>
                  <a:pt x="2142" y="3160"/>
                </a:lnTo>
                <a:lnTo>
                  <a:pt x="2190" y="3118"/>
                </a:lnTo>
                <a:lnTo>
                  <a:pt x="2234" y="3076"/>
                </a:lnTo>
                <a:lnTo>
                  <a:pt x="2278" y="3030"/>
                </a:lnTo>
                <a:lnTo>
                  <a:pt x="2320" y="2982"/>
                </a:lnTo>
                <a:lnTo>
                  <a:pt x="2358" y="2932"/>
                </a:lnTo>
                <a:lnTo>
                  <a:pt x="2394" y="2882"/>
                </a:lnTo>
                <a:lnTo>
                  <a:pt x="2428" y="2828"/>
                </a:lnTo>
                <a:lnTo>
                  <a:pt x="2460" y="2774"/>
                </a:lnTo>
                <a:lnTo>
                  <a:pt x="2488" y="2716"/>
                </a:lnTo>
                <a:lnTo>
                  <a:pt x="2516" y="2658"/>
                </a:lnTo>
                <a:lnTo>
                  <a:pt x="2538" y="2600"/>
                </a:lnTo>
                <a:lnTo>
                  <a:pt x="2560" y="2538"/>
                </a:lnTo>
                <a:lnTo>
                  <a:pt x="2576" y="2476"/>
                </a:lnTo>
                <a:lnTo>
                  <a:pt x="2592" y="2414"/>
                </a:lnTo>
                <a:lnTo>
                  <a:pt x="2602" y="2348"/>
                </a:lnTo>
                <a:lnTo>
                  <a:pt x="2612" y="2284"/>
                </a:lnTo>
                <a:lnTo>
                  <a:pt x="2616" y="2216"/>
                </a:lnTo>
                <a:lnTo>
                  <a:pt x="2618" y="2150"/>
                </a:lnTo>
                <a:lnTo>
                  <a:pt x="2616" y="2084"/>
                </a:lnTo>
                <a:lnTo>
                  <a:pt x="2612" y="2020"/>
                </a:lnTo>
                <a:lnTo>
                  <a:pt x="2604" y="1958"/>
                </a:lnTo>
                <a:lnTo>
                  <a:pt x="2594" y="1894"/>
                </a:lnTo>
                <a:lnTo>
                  <a:pt x="2580" y="1834"/>
                </a:lnTo>
                <a:lnTo>
                  <a:pt x="2564" y="1774"/>
                </a:lnTo>
                <a:lnTo>
                  <a:pt x="2544" y="1714"/>
                </a:lnTo>
                <a:lnTo>
                  <a:pt x="2522" y="1658"/>
                </a:lnTo>
                <a:lnTo>
                  <a:pt x="2498" y="1600"/>
                </a:lnTo>
                <a:lnTo>
                  <a:pt x="2470" y="1546"/>
                </a:lnTo>
                <a:lnTo>
                  <a:pt x="2442" y="1492"/>
                </a:lnTo>
                <a:lnTo>
                  <a:pt x="2410" y="1440"/>
                </a:lnTo>
                <a:lnTo>
                  <a:pt x="2376" y="1390"/>
                </a:lnTo>
                <a:lnTo>
                  <a:pt x="2340" y="1342"/>
                </a:lnTo>
                <a:lnTo>
                  <a:pt x="2300" y="1296"/>
                </a:lnTo>
                <a:lnTo>
                  <a:pt x="2260" y="1250"/>
                </a:lnTo>
                <a:lnTo>
                  <a:pt x="2218" y="1208"/>
                </a:lnTo>
                <a:lnTo>
                  <a:pt x="2174" y="1166"/>
                </a:lnTo>
                <a:lnTo>
                  <a:pt x="2126" y="1128"/>
                </a:lnTo>
                <a:lnTo>
                  <a:pt x="2078" y="1090"/>
                </a:lnTo>
                <a:lnTo>
                  <a:pt x="2028" y="1056"/>
                </a:lnTo>
                <a:lnTo>
                  <a:pt x="1978" y="1024"/>
                </a:lnTo>
                <a:lnTo>
                  <a:pt x="1924" y="994"/>
                </a:lnTo>
                <a:lnTo>
                  <a:pt x="1870" y="966"/>
                </a:lnTo>
                <a:lnTo>
                  <a:pt x="1814" y="942"/>
                </a:lnTo>
                <a:lnTo>
                  <a:pt x="1756" y="918"/>
                </a:lnTo>
                <a:lnTo>
                  <a:pt x="1698" y="900"/>
                </a:lnTo>
                <a:lnTo>
                  <a:pt x="1638" y="882"/>
                </a:lnTo>
                <a:lnTo>
                  <a:pt x="1576" y="868"/>
                </a:lnTo>
                <a:lnTo>
                  <a:pt x="1514" y="856"/>
                </a:lnTo>
                <a:lnTo>
                  <a:pt x="1452" y="848"/>
                </a:lnTo>
                <a:lnTo>
                  <a:pt x="1388" y="842"/>
                </a:lnTo>
                <a:close/>
                <a:moveTo>
                  <a:pt x="1276" y="202"/>
                </a:moveTo>
                <a:lnTo>
                  <a:pt x="1290" y="226"/>
                </a:lnTo>
                <a:lnTo>
                  <a:pt x="1294" y="252"/>
                </a:lnTo>
                <a:lnTo>
                  <a:pt x="1296" y="292"/>
                </a:lnTo>
                <a:lnTo>
                  <a:pt x="1298" y="396"/>
                </a:lnTo>
                <a:lnTo>
                  <a:pt x="1296" y="534"/>
                </a:lnTo>
                <a:lnTo>
                  <a:pt x="1284" y="534"/>
                </a:lnTo>
                <a:lnTo>
                  <a:pt x="1278" y="500"/>
                </a:lnTo>
                <a:lnTo>
                  <a:pt x="1276" y="452"/>
                </a:lnTo>
                <a:lnTo>
                  <a:pt x="1274" y="398"/>
                </a:lnTo>
                <a:lnTo>
                  <a:pt x="1272" y="342"/>
                </a:lnTo>
                <a:lnTo>
                  <a:pt x="1274" y="244"/>
                </a:lnTo>
                <a:lnTo>
                  <a:pt x="1276" y="20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4"/>
          <p:cNvSpPr>
            <a:spLocks/>
          </p:cNvSpPr>
          <p:nvPr/>
        </p:nvSpPr>
        <p:spPr bwMode="auto">
          <a:xfrm>
            <a:off x="2741613" y="2022475"/>
            <a:ext cx="3886200" cy="3867150"/>
          </a:xfrm>
          <a:custGeom>
            <a:avLst/>
            <a:gdLst>
              <a:gd name="T0" fmla="*/ 2147483646 w 2448"/>
              <a:gd name="T1" fmla="*/ 2147483646 h 2436"/>
              <a:gd name="T2" fmla="*/ 2147483646 w 2448"/>
              <a:gd name="T3" fmla="*/ 2147483646 h 2436"/>
              <a:gd name="T4" fmla="*/ 2147483646 w 2448"/>
              <a:gd name="T5" fmla="*/ 2147483646 h 2436"/>
              <a:gd name="T6" fmla="*/ 2147483646 w 2448"/>
              <a:gd name="T7" fmla="*/ 2147483646 h 2436"/>
              <a:gd name="T8" fmla="*/ 2147483646 w 2448"/>
              <a:gd name="T9" fmla="*/ 2147483646 h 2436"/>
              <a:gd name="T10" fmla="*/ 2147483646 w 2448"/>
              <a:gd name="T11" fmla="*/ 2147483646 h 2436"/>
              <a:gd name="T12" fmla="*/ 2147483646 w 2448"/>
              <a:gd name="T13" fmla="*/ 2147483646 h 2436"/>
              <a:gd name="T14" fmla="*/ 2147483646 w 2448"/>
              <a:gd name="T15" fmla="*/ 2147483646 h 2436"/>
              <a:gd name="T16" fmla="*/ 2147483646 w 2448"/>
              <a:gd name="T17" fmla="*/ 2147483646 h 2436"/>
              <a:gd name="T18" fmla="*/ 2147483646 w 2448"/>
              <a:gd name="T19" fmla="*/ 2147483646 h 2436"/>
              <a:gd name="T20" fmla="*/ 2147483646 w 2448"/>
              <a:gd name="T21" fmla="*/ 2147483646 h 2436"/>
              <a:gd name="T22" fmla="*/ 2147483646 w 2448"/>
              <a:gd name="T23" fmla="*/ 2147483646 h 2436"/>
              <a:gd name="T24" fmla="*/ 2147483646 w 2448"/>
              <a:gd name="T25" fmla="*/ 2147483646 h 2436"/>
              <a:gd name="T26" fmla="*/ 2147483646 w 2448"/>
              <a:gd name="T27" fmla="*/ 2147483646 h 2436"/>
              <a:gd name="T28" fmla="*/ 2147483646 w 2448"/>
              <a:gd name="T29" fmla="*/ 2147483646 h 2436"/>
              <a:gd name="T30" fmla="*/ 2147483646 w 2448"/>
              <a:gd name="T31" fmla="*/ 2147483646 h 2436"/>
              <a:gd name="T32" fmla="*/ 2147483646 w 2448"/>
              <a:gd name="T33" fmla="*/ 2147483646 h 2436"/>
              <a:gd name="T34" fmla="*/ 2147483646 w 2448"/>
              <a:gd name="T35" fmla="*/ 2147483646 h 2436"/>
              <a:gd name="T36" fmla="*/ 2147483646 w 2448"/>
              <a:gd name="T37" fmla="*/ 2147483646 h 2436"/>
              <a:gd name="T38" fmla="*/ 2147483646 w 2448"/>
              <a:gd name="T39" fmla="*/ 2147483646 h 2436"/>
              <a:gd name="T40" fmla="*/ 2147483646 w 2448"/>
              <a:gd name="T41" fmla="*/ 2147483646 h 2436"/>
              <a:gd name="T42" fmla="*/ 2147483646 w 2448"/>
              <a:gd name="T43" fmla="*/ 2147483646 h 2436"/>
              <a:gd name="T44" fmla="*/ 2147483646 w 2448"/>
              <a:gd name="T45" fmla="*/ 2147483646 h 2436"/>
              <a:gd name="T46" fmla="*/ 2147483646 w 2448"/>
              <a:gd name="T47" fmla="*/ 2147483646 h 2436"/>
              <a:gd name="T48" fmla="*/ 2147483646 w 2448"/>
              <a:gd name="T49" fmla="*/ 2147483646 h 2436"/>
              <a:gd name="T50" fmla="*/ 2147483646 w 2448"/>
              <a:gd name="T51" fmla="*/ 2147483646 h 2436"/>
              <a:gd name="T52" fmla="*/ 2147483646 w 2448"/>
              <a:gd name="T53" fmla="*/ 2147483646 h 2436"/>
              <a:gd name="T54" fmla="*/ 2147483646 w 2448"/>
              <a:gd name="T55" fmla="*/ 2147483646 h 2436"/>
              <a:gd name="T56" fmla="*/ 2147483646 w 2448"/>
              <a:gd name="T57" fmla="*/ 2147483646 h 2436"/>
              <a:gd name="T58" fmla="*/ 2147483646 w 2448"/>
              <a:gd name="T59" fmla="*/ 2147483646 h 2436"/>
              <a:gd name="T60" fmla="*/ 2147483646 w 2448"/>
              <a:gd name="T61" fmla="*/ 2147483646 h 2436"/>
              <a:gd name="T62" fmla="*/ 2147483646 w 2448"/>
              <a:gd name="T63" fmla="*/ 2147483646 h 2436"/>
              <a:gd name="T64" fmla="*/ 2147483646 w 2448"/>
              <a:gd name="T65" fmla="*/ 2147483646 h 2436"/>
              <a:gd name="T66" fmla="*/ 2147483646 w 2448"/>
              <a:gd name="T67" fmla="*/ 2147483646 h 2436"/>
              <a:gd name="T68" fmla="*/ 2147483646 w 2448"/>
              <a:gd name="T69" fmla="*/ 2147483646 h 2436"/>
              <a:gd name="T70" fmla="*/ 2147483646 w 2448"/>
              <a:gd name="T71" fmla="*/ 2147483646 h 2436"/>
              <a:gd name="T72" fmla="*/ 2147483646 w 2448"/>
              <a:gd name="T73" fmla="*/ 2147483646 h 2436"/>
              <a:gd name="T74" fmla="*/ 2147483646 w 2448"/>
              <a:gd name="T75" fmla="*/ 2147483646 h 2436"/>
              <a:gd name="T76" fmla="*/ 2147483646 w 2448"/>
              <a:gd name="T77" fmla="*/ 2147483646 h 2436"/>
              <a:gd name="T78" fmla="*/ 2147483646 w 2448"/>
              <a:gd name="T79" fmla="*/ 2147483646 h 2436"/>
              <a:gd name="T80" fmla="*/ 2147483646 w 2448"/>
              <a:gd name="T81" fmla="*/ 2147483646 h 2436"/>
              <a:gd name="T82" fmla="*/ 2147483646 w 2448"/>
              <a:gd name="T83" fmla="*/ 2147483646 h 2436"/>
              <a:gd name="T84" fmla="*/ 2147483646 w 2448"/>
              <a:gd name="T85" fmla="*/ 2147483646 h 2436"/>
              <a:gd name="T86" fmla="*/ 2147483646 w 2448"/>
              <a:gd name="T87" fmla="*/ 2147483646 h 24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448"/>
              <a:gd name="T133" fmla="*/ 0 h 2436"/>
              <a:gd name="T134" fmla="*/ 2448 w 2448"/>
              <a:gd name="T135" fmla="*/ 2436 h 24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448" h="2436">
                <a:moveTo>
                  <a:pt x="2448" y="1218"/>
                </a:moveTo>
                <a:lnTo>
                  <a:pt x="2448" y="1218"/>
                </a:lnTo>
                <a:lnTo>
                  <a:pt x="2446" y="1280"/>
                </a:lnTo>
                <a:lnTo>
                  <a:pt x="2442" y="1342"/>
                </a:lnTo>
                <a:lnTo>
                  <a:pt x="2434" y="1404"/>
                </a:lnTo>
                <a:lnTo>
                  <a:pt x="2424" y="1464"/>
                </a:lnTo>
                <a:lnTo>
                  <a:pt x="2410" y="1522"/>
                </a:lnTo>
                <a:lnTo>
                  <a:pt x="2394" y="1580"/>
                </a:lnTo>
                <a:lnTo>
                  <a:pt x="2374" y="1636"/>
                </a:lnTo>
                <a:lnTo>
                  <a:pt x="2352" y="1692"/>
                </a:lnTo>
                <a:lnTo>
                  <a:pt x="2328" y="1746"/>
                </a:lnTo>
                <a:lnTo>
                  <a:pt x="2300" y="1798"/>
                </a:lnTo>
                <a:lnTo>
                  <a:pt x="2272" y="1850"/>
                </a:lnTo>
                <a:lnTo>
                  <a:pt x="2240" y="1898"/>
                </a:lnTo>
                <a:lnTo>
                  <a:pt x="2206" y="1946"/>
                </a:lnTo>
                <a:lnTo>
                  <a:pt x="2168" y="1992"/>
                </a:lnTo>
                <a:lnTo>
                  <a:pt x="2130" y="2036"/>
                </a:lnTo>
                <a:lnTo>
                  <a:pt x="2090" y="2078"/>
                </a:lnTo>
                <a:lnTo>
                  <a:pt x="2048" y="2120"/>
                </a:lnTo>
                <a:lnTo>
                  <a:pt x="2002" y="2158"/>
                </a:lnTo>
                <a:lnTo>
                  <a:pt x="1956" y="2194"/>
                </a:lnTo>
                <a:lnTo>
                  <a:pt x="1908" y="2228"/>
                </a:lnTo>
                <a:lnTo>
                  <a:pt x="1860" y="2260"/>
                </a:lnTo>
                <a:lnTo>
                  <a:pt x="1808" y="2288"/>
                </a:lnTo>
                <a:lnTo>
                  <a:pt x="1754" y="2316"/>
                </a:lnTo>
                <a:lnTo>
                  <a:pt x="1700" y="2340"/>
                </a:lnTo>
                <a:lnTo>
                  <a:pt x="1646" y="2362"/>
                </a:lnTo>
                <a:lnTo>
                  <a:pt x="1588" y="2380"/>
                </a:lnTo>
                <a:lnTo>
                  <a:pt x="1530" y="2398"/>
                </a:lnTo>
                <a:lnTo>
                  <a:pt x="1470" y="2410"/>
                </a:lnTo>
                <a:lnTo>
                  <a:pt x="1410" y="2422"/>
                </a:lnTo>
                <a:lnTo>
                  <a:pt x="1350" y="2430"/>
                </a:lnTo>
                <a:lnTo>
                  <a:pt x="1288" y="2434"/>
                </a:lnTo>
                <a:lnTo>
                  <a:pt x="1224" y="2436"/>
                </a:lnTo>
                <a:lnTo>
                  <a:pt x="1162" y="2434"/>
                </a:lnTo>
                <a:lnTo>
                  <a:pt x="1098" y="2430"/>
                </a:lnTo>
                <a:lnTo>
                  <a:pt x="1038" y="2422"/>
                </a:lnTo>
                <a:lnTo>
                  <a:pt x="978" y="2410"/>
                </a:lnTo>
                <a:lnTo>
                  <a:pt x="918" y="2398"/>
                </a:lnTo>
                <a:lnTo>
                  <a:pt x="860" y="2380"/>
                </a:lnTo>
                <a:lnTo>
                  <a:pt x="804" y="2362"/>
                </a:lnTo>
                <a:lnTo>
                  <a:pt x="748" y="2340"/>
                </a:lnTo>
                <a:lnTo>
                  <a:pt x="694" y="2316"/>
                </a:lnTo>
                <a:lnTo>
                  <a:pt x="640" y="2288"/>
                </a:lnTo>
                <a:lnTo>
                  <a:pt x="590" y="2260"/>
                </a:lnTo>
                <a:lnTo>
                  <a:pt x="540" y="2228"/>
                </a:lnTo>
                <a:lnTo>
                  <a:pt x="492" y="2194"/>
                </a:lnTo>
                <a:lnTo>
                  <a:pt x="446" y="2158"/>
                </a:lnTo>
                <a:lnTo>
                  <a:pt x="400" y="2120"/>
                </a:lnTo>
                <a:lnTo>
                  <a:pt x="358" y="2078"/>
                </a:lnTo>
                <a:lnTo>
                  <a:pt x="318" y="2036"/>
                </a:lnTo>
                <a:lnTo>
                  <a:pt x="280" y="1992"/>
                </a:lnTo>
                <a:lnTo>
                  <a:pt x="242" y="1946"/>
                </a:lnTo>
                <a:lnTo>
                  <a:pt x="208" y="1898"/>
                </a:lnTo>
                <a:lnTo>
                  <a:pt x="178" y="1850"/>
                </a:lnTo>
                <a:lnTo>
                  <a:pt x="148" y="1798"/>
                </a:lnTo>
                <a:lnTo>
                  <a:pt x="120" y="1746"/>
                </a:lnTo>
                <a:lnTo>
                  <a:pt x="96" y="1692"/>
                </a:lnTo>
                <a:lnTo>
                  <a:pt x="74" y="1636"/>
                </a:lnTo>
                <a:lnTo>
                  <a:pt x="54" y="1580"/>
                </a:lnTo>
                <a:lnTo>
                  <a:pt x="38" y="1522"/>
                </a:lnTo>
                <a:lnTo>
                  <a:pt x="24" y="1464"/>
                </a:lnTo>
                <a:lnTo>
                  <a:pt x="14" y="1404"/>
                </a:lnTo>
                <a:lnTo>
                  <a:pt x="6" y="1342"/>
                </a:lnTo>
                <a:lnTo>
                  <a:pt x="2" y="1280"/>
                </a:lnTo>
                <a:lnTo>
                  <a:pt x="0" y="1218"/>
                </a:lnTo>
                <a:lnTo>
                  <a:pt x="2" y="1156"/>
                </a:lnTo>
                <a:lnTo>
                  <a:pt x="6" y="1094"/>
                </a:lnTo>
                <a:lnTo>
                  <a:pt x="14" y="1032"/>
                </a:lnTo>
                <a:lnTo>
                  <a:pt x="24" y="972"/>
                </a:lnTo>
                <a:lnTo>
                  <a:pt x="38" y="914"/>
                </a:lnTo>
                <a:lnTo>
                  <a:pt x="54" y="856"/>
                </a:lnTo>
                <a:lnTo>
                  <a:pt x="74" y="800"/>
                </a:lnTo>
                <a:lnTo>
                  <a:pt x="96" y="744"/>
                </a:lnTo>
                <a:lnTo>
                  <a:pt x="120" y="690"/>
                </a:lnTo>
                <a:lnTo>
                  <a:pt x="148" y="638"/>
                </a:lnTo>
                <a:lnTo>
                  <a:pt x="178" y="586"/>
                </a:lnTo>
                <a:lnTo>
                  <a:pt x="208" y="538"/>
                </a:lnTo>
                <a:lnTo>
                  <a:pt x="242" y="490"/>
                </a:lnTo>
                <a:lnTo>
                  <a:pt x="280" y="444"/>
                </a:lnTo>
                <a:lnTo>
                  <a:pt x="318" y="400"/>
                </a:lnTo>
                <a:lnTo>
                  <a:pt x="358" y="358"/>
                </a:lnTo>
                <a:lnTo>
                  <a:pt x="400" y="318"/>
                </a:lnTo>
                <a:lnTo>
                  <a:pt x="446" y="278"/>
                </a:lnTo>
                <a:lnTo>
                  <a:pt x="492" y="242"/>
                </a:lnTo>
                <a:lnTo>
                  <a:pt x="540" y="208"/>
                </a:lnTo>
                <a:lnTo>
                  <a:pt x="590" y="178"/>
                </a:lnTo>
                <a:lnTo>
                  <a:pt x="640" y="148"/>
                </a:lnTo>
                <a:lnTo>
                  <a:pt x="694" y="120"/>
                </a:lnTo>
                <a:lnTo>
                  <a:pt x="748" y="96"/>
                </a:lnTo>
                <a:lnTo>
                  <a:pt x="804" y="74"/>
                </a:lnTo>
                <a:lnTo>
                  <a:pt x="860" y="56"/>
                </a:lnTo>
                <a:lnTo>
                  <a:pt x="918" y="40"/>
                </a:lnTo>
                <a:lnTo>
                  <a:pt x="978" y="26"/>
                </a:lnTo>
                <a:lnTo>
                  <a:pt x="1038" y="14"/>
                </a:lnTo>
                <a:lnTo>
                  <a:pt x="1098" y="8"/>
                </a:lnTo>
                <a:lnTo>
                  <a:pt x="1162" y="2"/>
                </a:lnTo>
                <a:lnTo>
                  <a:pt x="1224" y="0"/>
                </a:lnTo>
                <a:lnTo>
                  <a:pt x="1288" y="2"/>
                </a:lnTo>
                <a:lnTo>
                  <a:pt x="1350" y="8"/>
                </a:lnTo>
                <a:lnTo>
                  <a:pt x="1410" y="14"/>
                </a:lnTo>
                <a:lnTo>
                  <a:pt x="1470" y="26"/>
                </a:lnTo>
                <a:lnTo>
                  <a:pt x="1530" y="40"/>
                </a:lnTo>
                <a:lnTo>
                  <a:pt x="1588" y="56"/>
                </a:lnTo>
                <a:lnTo>
                  <a:pt x="1646" y="74"/>
                </a:lnTo>
                <a:lnTo>
                  <a:pt x="1700" y="96"/>
                </a:lnTo>
                <a:lnTo>
                  <a:pt x="1754" y="120"/>
                </a:lnTo>
                <a:lnTo>
                  <a:pt x="1808" y="148"/>
                </a:lnTo>
                <a:lnTo>
                  <a:pt x="1860" y="178"/>
                </a:lnTo>
                <a:lnTo>
                  <a:pt x="1908" y="208"/>
                </a:lnTo>
                <a:lnTo>
                  <a:pt x="1956" y="242"/>
                </a:lnTo>
                <a:lnTo>
                  <a:pt x="2002" y="278"/>
                </a:lnTo>
                <a:lnTo>
                  <a:pt x="2048" y="318"/>
                </a:lnTo>
                <a:lnTo>
                  <a:pt x="2090" y="358"/>
                </a:lnTo>
                <a:lnTo>
                  <a:pt x="2130" y="400"/>
                </a:lnTo>
                <a:lnTo>
                  <a:pt x="2168" y="444"/>
                </a:lnTo>
                <a:lnTo>
                  <a:pt x="2206" y="490"/>
                </a:lnTo>
                <a:lnTo>
                  <a:pt x="2240" y="538"/>
                </a:lnTo>
                <a:lnTo>
                  <a:pt x="2272" y="586"/>
                </a:lnTo>
                <a:lnTo>
                  <a:pt x="2300" y="638"/>
                </a:lnTo>
                <a:lnTo>
                  <a:pt x="2328" y="690"/>
                </a:lnTo>
                <a:lnTo>
                  <a:pt x="2352" y="744"/>
                </a:lnTo>
                <a:lnTo>
                  <a:pt x="2374" y="800"/>
                </a:lnTo>
                <a:lnTo>
                  <a:pt x="2394" y="856"/>
                </a:lnTo>
                <a:lnTo>
                  <a:pt x="2410" y="914"/>
                </a:lnTo>
                <a:lnTo>
                  <a:pt x="2424" y="972"/>
                </a:lnTo>
                <a:lnTo>
                  <a:pt x="2434" y="1032"/>
                </a:lnTo>
                <a:lnTo>
                  <a:pt x="2442" y="1094"/>
                </a:lnTo>
                <a:lnTo>
                  <a:pt x="2446" y="1156"/>
                </a:lnTo>
                <a:lnTo>
                  <a:pt x="2448" y="121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1" name="Group 199"/>
          <p:cNvGrpSpPr>
            <a:grpSpLocks/>
          </p:cNvGrpSpPr>
          <p:nvPr/>
        </p:nvGrpSpPr>
        <p:grpSpPr bwMode="auto">
          <a:xfrm>
            <a:off x="2738438" y="2044700"/>
            <a:ext cx="3886200" cy="3841750"/>
            <a:chOff x="2640013" y="2198688"/>
            <a:chExt cx="3886200" cy="3841750"/>
          </a:xfrm>
        </p:grpSpPr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3125788" y="2830513"/>
              <a:ext cx="330200" cy="301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3398838" y="2998788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3440113" y="2960688"/>
              <a:ext cx="889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3478213" y="2922588"/>
              <a:ext cx="8890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3516313" y="2887663"/>
              <a:ext cx="82550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3532188" y="2814638"/>
              <a:ext cx="111125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3662363" y="2414588"/>
              <a:ext cx="200025" cy="384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3605213" y="2814638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3649663" y="2779713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3694113" y="2751138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3738563" y="2722563"/>
              <a:ext cx="6667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3852863" y="26590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3903663" y="2633663"/>
              <a:ext cx="50800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3954463" y="2611438"/>
              <a:ext cx="508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4002088" y="2592388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4040188" y="2528888"/>
              <a:ext cx="57150" cy="171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4294188" y="2198688"/>
              <a:ext cx="53975" cy="431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4110038" y="2554288"/>
              <a:ext cx="381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4164013" y="2535238"/>
              <a:ext cx="317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4217988" y="2522538"/>
              <a:ext cx="3175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4265613" y="2509838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383088" y="2487613"/>
              <a:ext cx="12700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4440238" y="2484438"/>
              <a:ext cx="63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4494213" y="248126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4551363" y="2474913"/>
              <a:ext cx="1588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H="1">
              <a:off x="4614863" y="2430463"/>
              <a:ext cx="6350" cy="1809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4875213" y="2208213"/>
              <a:ext cx="92075" cy="425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 flipH="1">
              <a:off x="4668838" y="2474913"/>
              <a:ext cx="95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Line 43"/>
            <p:cNvSpPr>
              <a:spLocks noChangeShapeType="1"/>
            </p:cNvSpPr>
            <p:nvPr/>
          </p:nvSpPr>
          <p:spPr bwMode="auto">
            <a:xfrm flipH="1">
              <a:off x="4719638" y="2481263"/>
              <a:ext cx="12700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Line 44"/>
            <p:cNvSpPr>
              <a:spLocks noChangeShapeType="1"/>
            </p:cNvSpPr>
            <p:nvPr/>
          </p:nvSpPr>
          <p:spPr bwMode="auto">
            <a:xfrm flipH="1">
              <a:off x="4776788" y="2484438"/>
              <a:ext cx="1270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Line 45"/>
            <p:cNvSpPr>
              <a:spLocks noChangeShapeType="1"/>
            </p:cNvSpPr>
            <p:nvPr/>
          </p:nvSpPr>
          <p:spPr bwMode="auto">
            <a:xfrm flipH="1">
              <a:off x="4827588" y="2490788"/>
              <a:ext cx="190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 flipH="1">
              <a:off x="5367338" y="2449513"/>
              <a:ext cx="225425" cy="361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 flipH="1">
              <a:off x="5421313" y="2732088"/>
              <a:ext cx="73025" cy="107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Line 48"/>
            <p:cNvSpPr>
              <a:spLocks noChangeShapeType="1"/>
            </p:cNvSpPr>
            <p:nvPr/>
          </p:nvSpPr>
          <p:spPr bwMode="auto">
            <a:xfrm flipH="1">
              <a:off x="5465763" y="2763838"/>
              <a:ext cx="76200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Line 49"/>
            <p:cNvSpPr>
              <a:spLocks noChangeShapeType="1"/>
            </p:cNvSpPr>
            <p:nvPr/>
          </p:nvSpPr>
          <p:spPr bwMode="auto">
            <a:xfrm flipH="1">
              <a:off x="5507038" y="279241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Line 50"/>
            <p:cNvSpPr>
              <a:spLocks noChangeShapeType="1"/>
            </p:cNvSpPr>
            <p:nvPr/>
          </p:nvSpPr>
          <p:spPr bwMode="auto">
            <a:xfrm flipH="1">
              <a:off x="5545138" y="2827338"/>
              <a:ext cx="85725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H="1">
              <a:off x="5583238" y="2824163"/>
              <a:ext cx="114300" cy="136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Line 52"/>
            <p:cNvSpPr>
              <a:spLocks noChangeShapeType="1"/>
            </p:cNvSpPr>
            <p:nvPr/>
          </p:nvSpPr>
          <p:spPr bwMode="auto">
            <a:xfrm flipH="1">
              <a:off x="5773738" y="2894013"/>
              <a:ext cx="327025" cy="257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Line 53"/>
            <p:cNvSpPr>
              <a:spLocks noChangeShapeType="1"/>
            </p:cNvSpPr>
            <p:nvPr/>
          </p:nvSpPr>
          <p:spPr bwMode="auto">
            <a:xfrm flipH="1">
              <a:off x="5630863" y="2900363"/>
              <a:ext cx="889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Line 54"/>
            <p:cNvSpPr>
              <a:spLocks noChangeShapeType="1"/>
            </p:cNvSpPr>
            <p:nvPr/>
          </p:nvSpPr>
          <p:spPr bwMode="auto">
            <a:xfrm flipH="1">
              <a:off x="5668963" y="2935288"/>
              <a:ext cx="920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Line 55"/>
            <p:cNvSpPr>
              <a:spLocks noChangeShapeType="1"/>
            </p:cNvSpPr>
            <p:nvPr/>
          </p:nvSpPr>
          <p:spPr bwMode="auto">
            <a:xfrm flipH="1">
              <a:off x="5703888" y="2973388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 flipH="1">
              <a:off x="5738813" y="3011488"/>
              <a:ext cx="9842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Line 57"/>
            <p:cNvSpPr>
              <a:spLocks noChangeShapeType="1"/>
            </p:cNvSpPr>
            <p:nvPr/>
          </p:nvSpPr>
          <p:spPr bwMode="auto">
            <a:xfrm flipH="1">
              <a:off x="5824538" y="3128963"/>
              <a:ext cx="10477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Line 58"/>
            <p:cNvSpPr>
              <a:spLocks noChangeShapeType="1"/>
            </p:cNvSpPr>
            <p:nvPr/>
          </p:nvSpPr>
          <p:spPr bwMode="auto">
            <a:xfrm flipH="1">
              <a:off x="5853113" y="3173413"/>
              <a:ext cx="111125" cy="730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Line 59"/>
            <p:cNvSpPr>
              <a:spLocks noChangeShapeType="1"/>
            </p:cNvSpPr>
            <p:nvPr/>
          </p:nvSpPr>
          <p:spPr bwMode="auto">
            <a:xfrm flipH="1">
              <a:off x="5884863" y="3217863"/>
              <a:ext cx="107950" cy="730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 flipH="1">
              <a:off x="5910263" y="3262313"/>
              <a:ext cx="114300" cy="666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Line 61"/>
            <p:cNvSpPr>
              <a:spLocks noChangeShapeType="1"/>
            </p:cNvSpPr>
            <p:nvPr/>
          </p:nvSpPr>
          <p:spPr bwMode="auto">
            <a:xfrm flipH="1">
              <a:off x="5935663" y="3287713"/>
              <a:ext cx="155575" cy="889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Line 62"/>
            <p:cNvSpPr>
              <a:spLocks noChangeShapeType="1"/>
            </p:cNvSpPr>
            <p:nvPr/>
          </p:nvSpPr>
          <p:spPr bwMode="auto">
            <a:xfrm flipH="1">
              <a:off x="6053138" y="3509963"/>
              <a:ext cx="3810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 flipH="1">
              <a:off x="5967413" y="3360738"/>
              <a:ext cx="11430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Line 64"/>
            <p:cNvSpPr>
              <a:spLocks noChangeShapeType="1"/>
            </p:cNvSpPr>
            <p:nvPr/>
          </p:nvSpPr>
          <p:spPr bwMode="auto">
            <a:xfrm flipH="1">
              <a:off x="5989638" y="3411538"/>
              <a:ext cx="120650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Line 65"/>
            <p:cNvSpPr>
              <a:spLocks noChangeShapeType="1"/>
            </p:cNvSpPr>
            <p:nvPr/>
          </p:nvSpPr>
          <p:spPr bwMode="auto">
            <a:xfrm flipH="1">
              <a:off x="6011863" y="3459163"/>
              <a:ext cx="120650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Line 66"/>
            <p:cNvSpPr>
              <a:spLocks noChangeShapeType="1"/>
            </p:cNvSpPr>
            <p:nvPr/>
          </p:nvSpPr>
          <p:spPr bwMode="auto">
            <a:xfrm flipH="1">
              <a:off x="6030913" y="3525838"/>
              <a:ext cx="127000" cy="44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Line 67"/>
            <p:cNvSpPr>
              <a:spLocks noChangeShapeType="1"/>
            </p:cNvSpPr>
            <p:nvPr/>
          </p:nvSpPr>
          <p:spPr bwMode="auto">
            <a:xfrm flipH="1">
              <a:off x="6075363" y="3643313"/>
              <a:ext cx="123825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Line 68"/>
            <p:cNvSpPr>
              <a:spLocks noChangeShapeType="1"/>
            </p:cNvSpPr>
            <p:nvPr/>
          </p:nvSpPr>
          <p:spPr bwMode="auto">
            <a:xfrm flipH="1">
              <a:off x="6084888" y="3706813"/>
              <a:ext cx="130175" cy="31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Line 69"/>
            <p:cNvSpPr>
              <a:spLocks noChangeShapeType="1"/>
            </p:cNvSpPr>
            <p:nvPr/>
          </p:nvSpPr>
          <p:spPr bwMode="auto">
            <a:xfrm flipH="1">
              <a:off x="6100763" y="3763963"/>
              <a:ext cx="130175" cy="285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Line 70"/>
            <p:cNvSpPr>
              <a:spLocks noChangeShapeType="1"/>
            </p:cNvSpPr>
            <p:nvPr/>
          </p:nvSpPr>
          <p:spPr bwMode="auto">
            <a:xfrm flipH="1">
              <a:off x="6110288" y="3817938"/>
              <a:ext cx="130175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 flipH="1">
              <a:off x="6122988" y="3884613"/>
              <a:ext cx="1778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Line 72"/>
            <p:cNvSpPr>
              <a:spLocks noChangeShapeType="1"/>
            </p:cNvSpPr>
            <p:nvPr/>
          </p:nvSpPr>
          <p:spPr bwMode="auto">
            <a:xfrm flipH="1" flipV="1">
              <a:off x="6145213" y="4192588"/>
              <a:ext cx="381000" cy="6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Line 73"/>
            <p:cNvSpPr>
              <a:spLocks noChangeShapeType="1"/>
            </p:cNvSpPr>
            <p:nvPr/>
          </p:nvSpPr>
          <p:spPr bwMode="auto">
            <a:xfrm flipH="1">
              <a:off x="6129338" y="3960813"/>
              <a:ext cx="130175" cy="9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Line 74"/>
            <p:cNvSpPr>
              <a:spLocks noChangeShapeType="1"/>
            </p:cNvSpPr>
            <p:nvPr/>
          </p:nvSpPr>
          <p:spPr bwMode="auto">
            <a:xfrm flipH="1">
              <a:off x="6142038" y="4014788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Line 75"/>
            <p:cNvSpPr>
              <a:spLocks noChangeShapeType="1"/>
            </p:cNvSpPr>
            <p:nvPr/>
          </p:nvSpPr>
          <p:spPr bwMode="auto">
            <a:xfrm flipH="1">
              <a:off x="6145213" y="4068763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Line 76"/>
            <p:cNvSpPr>
              <a:spLocks noChangeShapeType="1"/>
            </p:cNvSpPr>
            <p:nvPr/>
          </p:nvSpPr>
          <p:spPr bwMode="auto">
            <a:xfrm flipH="1">
              <a:off x="6142038" y="4129088"/>
              <a:ext cx="133350" cy="6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3" name="Line 77"/>
            <p:cNvSpPr>
              <a:spLocks noChangeShapeType="1"/>
            </p:cNvSpPr>
            <p:nvPr/>
          </p:nvSpPr>
          <p:spPr bwMode="auto">
            <a:xfrm flipH="1">
              <a:off x="4922838" y="2509838"/>
              <a:ext cx="317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Line 78"/>
            <p:cNvSpPr>
              <a:spLocks noChangeShapeType="1"/>
            </p:cNvSpPr>
            <p:nvPr/>
          </p:nvSpPr>
          <p:spPr bwMode="auto">
            <a:xfrm flipH="1">
              <a:off x="4970463" y="2522538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Line 79"/>
            <p:cNvSpPr>
              <a:spLocks noChangeShapeType="1"/>
            </p:cNvSpPr>
            <p:nvPr/>
          </p:nvSpPr>
          <p:spPr bwMode="auto">
            <a:xfrm flipH="1">
              <a:off x="5021263" y="2538413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Line 80"/>
            <p:cNvSpPr>
              <a:spLocks noChangeShapeType="1"/>
            </p:cNvSpPr>
            <p:nvPr/>
          </p:nvSpPr>
          <p:spPr bwMode="auto">
            <a:xfrm flipH="1">
              <a:off x="5072063" y="2554288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7" name="Line 81"/>
            <p:cNvSpPr>
              <a:spLocks noChangeShapeType="1"/>
            </p:cNvSpPr>
            <p:nvPr/>
          </p:nvSpPr>
          <p:spPr bwMode="auto">
            <a:xfrm flipH="1">
              <a:off x="5132388" y="2535238"/>
              <a:ext cx="63500" cy="165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Line 82"/>
            <p:cNvSpPr>
              <a:spLocks noChangeShapeType="1"/>
            </p:cNvSpPr>
            <p:nvPr/>
          </p:nvSpPr>
          <p:spPr bwMode="auto">
            <a:xfrm flipH="1">
              <a:off x="5186363" y="2592388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9" name="Line 83"/>
            <p:cNvSpPr>
              <a:spLocks noChangeShapeType="1"/>
            </p:cNvSpPr>
            <p:nvPr/>
          </p:nvSpPr>
          <p:spPr bwMode="auto">
            <a:xfrm flipH="1">
              <a:off x="5230813" y="2620963"/>
              <a:ext cx="53975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Line 84"/>
            <p:cNvSpPr>
              <a:spLocks noChangeShapeType="1"/>
            </p:cNvSpPr>
            <p:nvPr/>
          </p:nvSpPr>
          <p:spPr bwMode="auto">
            <a:xfrm flipH="1">
              <a:off x="5281613" y="2640013"/>
              <a:ext cx="57150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Line 85"/>
            <p:cNvSpPr>
              <a:spLocks noChangeShapeType="1"/>
            </p:cNvSpPr>
            <p:nvPr/>
          </p:nvSpPr>
          <p:spPr bwMode="auto">
            <a:xfrm flipH="1">
              <a:off x="5329238" y="2665413"/>
              <a:ext cx="60325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2" name="Line 86"/>
            <p:cNvSpPr>
              <a:spLocks noChangeShapeType="1"/>
            </p:cNvSpPr>
            <p:nvPr/>
          </p:nvSpPr>
          <p:spPr bwMode="auto">
            <a:xfrm flipH="1" flipV="1">
              <a:off x="6132513" y="4249738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Line 87"/>
            <p:cNvSpPr>
              <a:spLocks noChangeShapeType="1"/>
            </p:cNvSpPr>
            <p:nvPr/>
          </p:nvSpPr>
          <p:spPr bwMode="auto">
            <a:xfrm flipH="1" flipV="1">
              <a:off x="6129338" y="4300538"/>
              <a:ext cx="13017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Line 88"/>
            <p:cNvSpPr>
              <a:spLocks noChangeShapeType="1"/>
            </p:cNvSpPr>
            <p:nvPr/>
          </p:nvSpPr>
          <p:spPr bwMode="auto">
            <a:xfrm flipH="1" flipV="1">
              <a:off x="6122988" y="4357688"/>
              <a:ext cx="127000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5" name="Line 89"/>
            <p:cNvSpPr>
              <a:spLocks noChangeShapeType="1"/>
            </p:cNvSpPr>
            <p:nvPr/>
          </p:nvSpPr>
          <p:spPr bwMode="auto">
            <a:xfrm flipH="1" flipV="1">
              <a:off x="6119813" y="4405313"/>
              <a:ext cx="1270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6" name="Line 90"/>
            <p:cNvSpPr>
              <a:spLocks noChangeShapeType="1"/>
            </p:cNvSpPr>
            <p:nvPr/>
          </p:nvSpPr>
          <p:spPr bwMode="auto">
            <a:xfrm flipH="1" flipV="1">
              <a:off x="6107113" y="4462463"/>
              <a:ext cx="1714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7" name="Line 91"/>
            <p:cNvSpPr>
              <a:spLocks noChangeShapeType="1"/>
            </p:cNvSpPr>
            <p:nvPr/>
          </p:nvSpPr>
          <p:spPr bwMode="auto">
            <a:xfrm flipH="1" flipV="1">
              <a:off x="6027738" y="4729163"/>
              <a:ext cx="352425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8" name="Line 92"/>
            <p:cNvSpPr>
              <a:spLocks noChangeShapeType="1"/>
            </p:cNvSpPr>
            <p:nvPr/>
          </p:nvSpPr>
          <p:spPr bwMode="auto">
            <a:xfrm flipH="1" flipV="1">
              <a:off x="6094413" y="4516438"/>
              <a:ext cx="123825" cy="412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Line 93"/>
            <p:cNvSpPr>
              <a:spLocks noChangeShapeType="1"/>
            </p:cNvSpPr>
            <p:nvPr/>
          </p:nvSpPr>
          <p:spPr bwMode="auto">
            <a:xfrm flipH="1" flipV="1">
              <a:off x="6081713" y="4567238"/>
              <a:ext cx="120650" cy="47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Line 94"/>
            <p:cNvSpPr>
              <a:spLocks noChangeShapeType="1"/>
            </p:cNvSpPr>
            <p:nvPr/>
          </p:nvSpPr>
          <p:spPr bwMode="auto">
            <a:xfrm flipH="1" flipV="1">
              <a:off x="6065838" y="4621213"/>
              <a:ext cx="120650" cy="47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1" name="Line 95"/>
            <p:cNvSpPr>
              <a:spLocks noChangeShapeType="1"/>
            </p:cNvSpPr>
            <p:nvPr/>
          </p:nvSpPr>
          <p:spPr bwMode="auto">
            <a:xfrm flipH="1" flipV="1">
              <a:off x="6049963" y="4665663"/>
              <a:ext cx="120650" cy="539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2" name="Line 96"/>
            <p:cNvSpPr>
              <a:spLocks noChangeShapeType="1"/>
            </p:cNvSpPr>
            <p:nvPr/>
          </p:nvSpPr>
          <p:spPr bwMode="auto">
            <a:xfrm flipH="1" flipV="1">
              <a:off x="5719763" y="5205413"/>
              <a:ext cx="263525" cy="250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3" name="Line 97"/>
            <p:cNvSpPr>
              <a:spLocks noChangeShapeType="1"/>
            </p:cNvSpPr>
            <p:nvPr/>
          </p:nvSpPr>
          <p:spPr bwMode="auto">
            <a:xfrm flipH="1" flipV="1">
              <a:off x="6008688" y="4779963"/>
              <a:ext cx="127000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4" name="Line 98"/>
            <p:cNvSpPr>
              <a:spLocks noChangeShapeType="1"/>
            </p:cNvSpPr>
            <p:nvPr/>
          </p:nvSpPr>
          <p:spPr bwMode="auto">
            <a:xfrm flipH="1" flipV="1">
              <a:off x="5983288" y="4827588"/>
              <a:ext cx="123825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5" name="Line 99"/>
            <p:cNvSpPr>
              <a:spLocks noChangeShapeType="1"/>
            </p:cNvSpPr>
            <p:nvPr/>
          </p:nvSpPr>
          <p:spPr bwMode="auto">
            <a:xfrm flipH="1" flipV="1">
              <a:off x="5954713" y="4878388"/>
              <a:ext cx="12065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6" name="Line 100"/>
            <p:cNvSpPr>
              <a:spLocks noChangeShapeType="1"/>
            </p:cNvSpPr>
            <p:nvPr/>
          </p:nvSpPr>
          <p:spPr bwMode="auto">
            <a:xfrm flipH="1" flipV="1">
              <a:off x="5929313" y="4922838"/>
              <a:ext cx="11747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7" name="Line 101"/>
            <p:cNvSpPr>
              <a:spLocks noChangeShapeType="1"/>
            </p:cNvSpPr>
            <p:nvPr/>
          </p:nvSpPr>
          <p:spPr bwMode="auto">
            <a:xfrm flipH="1" flipV="1">
              <a:off x="5894388" y="4970463"/>
              <a:ext cx="155575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8" name="Line 102"/>
            <p:cNvSpPr>
              <a:spLocks noChangeShapeType="1"/>
            </p:cNvSpPr>
            <p:nvPr/>
          </p:nvSpPr>
          <p:spPr bwMode="auto">
            <a:xfrm flipH="1" flipV="1">
              <a:off x="5862638" y="5021263"/>
              <a:ext cx="11112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9" name="Line 103"/>
            <p:cNvSpPr>
              <a:spLocks noChangeShapeType="1"/>
            </p:cNvSpPr>
            <p:nvPr/>
          </p:nvSpPr>
          <p:spPr bwMode="auto">
            <a:xfrm flipH="1" flipV="1">
              <a:off x="5830888" y="5065713"/>
              <a:ext cx="1079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0" name="Line 104"/>
            <p:cNvSpPr>
              <a:spLocks noChangeShapeType="1"/>
            </p:cNvSpPr>
            <p:nvPr/>
          </p:nvSpPr>
          <p:spPr bwMode="auto">
            <a:xfrm flipH="1" flipV="1">
              <a:off x="5792788" y="5110163"/>
              <a:ext cx="10795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1" name="Line 105"/>
            <p:cNvSpPr>
              <a:spLocks noChangeShapeType="1"/>
            </p:cNvSpPr>
            <p:nvPr/>
          </p:nvSpPr>
          <p:spPr bwMode="auto">
            <a:xfrm flipH="1" flipV="1">
              <a:off x="5761038" y="5151438"/>
              <a:ext cx="1047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2" name="Line 106"/>
            <p:cNvSpPr>
              <a:spLocks noChangeShapeType="1"/>
            </p:cNvSpPr>
            <p:nvPr/>
          </p:nvSpPr>
          <p:spPr bwMode="auto">
            <a:xfrm flipH="1" flipV="1">
              <a:off x="5684838" y="5240338"/>
              <a:ext cx="92075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3" name="Line 107"/>
            <p:cNvSpPr>
              <a:spLocks noChangeShapeType="1"/>
            </p:cNvSpPr>
            <p:nvPr/>
          </p:nvSpPr>
          <p:spPr bwMode="auto">
            <a:xfrm flipH="1" flipV="1">
              <a:off x="5291138" y="5529263"/>
              <a:ext cx="168275" cy="311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4" name="Line 108"/>
            <p:cNvSpPr>
              <a:spLocks noChangeShapeType="1"/>
            </p:cNvSpPr>
            <p:nvPr/>
          </p:nvSpPr>
          <p:spPr bwMode="auto">
            <a:xfrm flipH="1" flipV="1">
              <a:off x="5640388" y="5268913"/>
              <a:ext cx="8890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5" name="Line 109"/>
            <p:cNvSpPr>
              <a:spLocks noChangeShapeType="1"/>
            </p:cNvSpPr>
            <p:nvPr/>
          </p:nvSpPr>
          <p:spPr bwMode="auto">
            <a:xfrm flipH="1" flipV="1">
              <a:off x="5602288" y="5303838"/>
              <a:ext cx="85725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6" name="Line 110"/>
            <p:cNvSpPr>
              <a:spLocks noChangeShapeType="1"/>
            </p:cNvSpPr>
            <p:nvPr/>
          </p:nvSpPr>
          <p:spPr bwMode="auto">
            <a:xfrm flipH="1" flipV="1">
              <a:off x="5561013" y="5341938"/>
              <a:ext cx="82550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7" name="Line 111"/>
            <p:cNvSpPr>
              <a:spLocks noChangeShapeType="1"/>
            </p:cNvSpPr>
            <p:nvPr/>
          </p:nvSpPr>
          <p:spPr bwMode="auto">
            <a:xfrm flipH="1" flipV="1">
              <a:off x="5510213" y="5380038"/>
              <a:ext cx="107950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8" name="Line 112"/>
            <p:cNvSpPr>
              <a:spLocks noChangeShapeType="1"/>
            </p:cNvSpPr>
            <p:nvPr/>
          </p:nvSpPr>
          <p:spPr bwMode="auto">
            <a:xfrm flipH="1" flipV="1">
              <a:off x="5472113" y="5418138"/>
              <a:ext cx="76200" cy="107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Line 113"/>
            <p:cNvSpPr>
              <a:spLocks noChangeShapeType="1"/>
            </p:cNvSpPr>
            <p:nvPr/>
          </p:nvSpPr>
          <p:spPr bwMode="auto">
            <a:xfrm flipH="1" flipV="1">
              <a:off x="5427663" y="5443538"/>
              <a:ext cx="69850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0" name="Line 114"/>
            <p:cNvSpPr>
              <a:spLocks noChangeShapeType="1"/>
            </p:cNvSpPr>
            <p:nvPr/>
          </p:nvSpPr>
          <p:spPr bwMode="auto">
            <a:xfrm flipH="1" flipV="1">
              <a:off x="5383213" y="5475288"/>
              <a:ext cx="69850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1" name="Line 115"/>
            <p:cNvSpPr>
              <a:spLocks noChangeShapeType="1"/>
            </p:cNvSpPr>
            <p:nvPr/>
          </p:nvSpPr>
          <p:spPr bwMode="auto">
            <a:xfrm flipH="1" flipV="1">
              <a:off x="5338763" y="5503863"/>
              <a:ext cx="66675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2" name="Line 116"/>
            <p:cNvSpPr>
              <a:spLocks noChangeShapeType="1"/>
            </p:cNvSpPr>
            <p:nvPr/>
          </p:nvSpPr>
          <p:spPr bwMode="auto">
            <a:xfrm flipH="1" flipV="1">
              <a:off x="4773613" y="5668963"/>
              <a:ext cx="57150" cy="371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3" name="Line 117"/>
            <p:cNvSpPr>
              <a:spLocks noChangeShapeType="1"/>
            </p:cNvSpPr>
            <p:nvPr/>
          </p:nvSpPr>
          <p:spPr bwMode="auto">
            <a:xfrm flipH="1" flipV="1">
              <a:off x="4722813" y="567531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4" name="Line 118"/>
            <p:cNvSpPr>
              <a:spLocks noChangeShapeType="1"/>
            </p:cNvSpPr>
            <p:nvPr/>
          </p:nvSpPr>
          <p:spPr bwMode="auto">
            <a:xfrm flipV="1">
              <a:off x="4665663" y="5675313"/>
              <a:ext cx="3175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5" name="Line 119"/>
            <p:cNvSpPr>
              <a:spLocks noChangeShapeType="1"/>
            </p:cNvSpPr>
            <p:nvPr/>
          </p:nvSpPr>
          <p:spPr bwMode="auto">
            <a:xfrm flipV="1">
              <a:off x="4614863" y="568166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6" name="Line 120"/>
            <p:cNvSpPr>
              <a:spLocks noChangeShapeType="1"/>
            </p:cNvSpPr>
            <p:nvPr/>
          </p:nvSpPr>
          <p:spPr bwMode="auto">
            <a:xfrm flipV="1">
              <a:off x="4560888" y="5678488"/>
              <a:ext cx="63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7" name="Line 121"/>
            <p:cNvSpPr>
              <a:spLocks noChangeShapeType="1"/>
            </p:cNvSpPr>
            <p:nvPr/>
          </p:nvSpPr>
          <p:spPr bwMode="auto">
            <a:xfrm flipV="1">
              <a:off x="4497388" y="5672138"/>
              <a:ext cx="15875" cy="177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8" name="Line 122"/>
            <p:cNvSpPr>
              <a:spLocks noChangeShapeType="1"/>
            </p:cNvSpPr>
            <p:nvPr/>
          </p:nvSpPr>
          <p:spPr bwMode="auto">
            <a:xfrm flipV="1">
              <a:off x="4138613" y="5637213"/>
              <a:ext cx="88900" cy="355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9" name="Line 123"/>
            <p:cNvSpPr>
              <a:spLocks noChangeShapeType="1"/>
            </p:cNvSpPr>
            <p:nvPr/>
          </p:nvSpPr>
          <p:spPr bwMode="auto">
            <a:xfrm flipV="1">
              <a:off x="4424363" y="5678488"/>
              <a:ext cx="158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0" name="Line 124"/>
            <p:cNvSpPr>
              <a:spLocks noChangeShapeType="1"/>
            </p:cNvSpPr>
            <p:nvPr/>
          </p:nvSpPr>
          <p:spPr bwMode="auto">
            <a:xfrm flipV="1">
              <a:off x="4370388" y="5672138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1" name="Line 125"/>
            <p:cNvSpPr>
              <a:spLocks noChangeShapeType="1"/>
            </p:cNvSpPr>
            <p:nvPr/>
          </p:nvSpPr>
          <p:spPr bwMode="auto">
            <a:xfrm flipV="1">
              <a:off x="4316413" y="566261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2" name="Line 126"/>
            <p:cNvSpPr>
              <a:spLocks noChangeShapeType="1"/>
            </p:cNvSpPr>
            <p:nvPr/>
          </p:nvSpPr>
          <p:spPr bwMode="auto">
            <a:xfrm flipV="1">
              <a:off x="4265613" y="5656263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3" name="Line 127"/>
            <p:cNvSpPr>
              <a:spLocks noChangeShapeType="1"/>
            </p:cNvSpPr>
            <p:nvPr/>
          </p:nvSpPr>
          <p:spPr bwMode="auto">
            <a:xfrm flipV="1">
              <a:off x="4138613" y="5614988"/>
              <a:ext cx="34925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4" name="Line 128"/>
            <p:cNvSpPr>
              <a:spLocks noChangeShapeType="1"/>
            </p:cNvSpPr>
            <p:nvPr/>
          </p:nvSpPr>
          <p:spPr bwMode="auto">
            <a:xfrm flipV="1">
              <a:off x="4087813" y="5602288"/>
              <a:ext cx="41275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5" name="Line 129"/>
            <p:cNvSpPr>
              <a:spLocks noChangeShapeType="1"/>
            </p:cNvSpPr>
            <p:nvPr/>
          </p:nvSpPr>
          <p:spPr bwMode="auto">
            <a:xfrm flipV="1">
              <a:off x="4037013" y="5586413"/>
              <a:ext cx="4127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6" name="Line 130"/>
            <p:cNvSpPr>
              <a:spLocks noChangeShapeType="1"/>
            </p:cNvSpPr>
            <p:nvPr/>
          </p:nvSpPr>
          <p:spPr bwMode="auto">
            <a:xfrm flipV="1">
              <a:off x="3989388" y="5570538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7" name="Line 131"/>
            <p:cNvSpPr>
              <a:spLocks noChangeShapeType="1"/>
            </p:cNvSpPr>
            <p:nvPr/>
          </p:nvSpPr>
          <p:spPr bwMode="auto">
            <a:xfrm flipV="1">
              <a:off x="3922713" y="5551488"/>
              <a:ext cx="66675" cy="165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8" name="Line 132"/>
            <p:cNvSpPr>
              <a:spLocks noChangeShapeType="1"/>
            </p:cNvSpPr>
            <p:nvPr/>
          </p:nvSpPr>
          <p:spPr bwMode="auto">
            <a:xfrm flipV="1">
              <a:off x="3560763" y="5421313"/>
              <a:ext cx="203200" cy="333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9" name="Line 133"/>
            <p:cNvSpPr>
              <a:spLocks noChangeShapeType="1"/>
            </p:cNvSpPr>
            <p:nvPr/>
          </p:nvSpPr>
          <p:spPr bwMode="auto">
            <a:xfrm flipV="1">
              <a:off x="3884613" y="5529263"/>
              <a:ext cx="53975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0" name="Line 134"/>
            <p:cNvSpPr>
              <a:spLocks noChangeShapeType="1"/>
            </p:cNvSpPr>
            <p:nvPr/>
          </p:nvSpPr>
          <p:spPr bwMode="auto">
            <a:xfrm flipV="1">
              <a:off x="3836988" y="55038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1" name="Line 135"/>
            <p:cNvSpPr>
              <a:spLocks noChangeShapeType="1"/>
            </p:cNvSpPr>
            <p:nvPr/>
          </p:nvSpPr>
          <p:spPr bwMode="auto">
            <a:xfrm flipV="1">
              <a:off x="3789363" y="54784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2" name="Line 136"/>
            <p:cNvSpPr>
              <a:spLocks noChangeShapeType="1"/>
            </p:cNvSpPr>
            <p:nvPr/>
          </p:nvSpPr>
          <p:spPr bwMode="auto">
            <a:xfrm flipV="1">
              <a:off x="3735388" y="5446713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3" name="Line 137"/>
            <p:cNvSpPr>
              <a:spLocks noChangeShapeType="1"/>
            </p:cNvSpPr>
            <p:nvPr/>
          </p:nvSpPr>
          <p:spPr bwMode="auto">
            <a:xfrm flipV="1">
              <a:off x="3646488" y="5399088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4" name="Line 138"/>
            <p:cNvSpPr>
              <a:spLocks noChangeShapeType="1"/>
            </p:cNvSpPr>
            <p:nvPr/>
          </p:nvSpPr>
          <p:spPr bwMode="auto">
            <a:xfrm flipV="1">
              <a:off x="3608388" y="537051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5" name="Line 139"/>
            <p:cNvSpPr>
              <a:spLocks noChangeShapeType="1"/>
            </p:cNvSpPr>
            <p:nvPr/>
          </p:nvSpPr>
          <p:spPr bwMode="auto">
            <a:xfrm flipV="1">
              <a:off x="3560763" y="533876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6" name="Line 140"/>
            <p:cNvSpPr>
              <a:spLocks noChangeShapeType="1"/>
            </p:cNvSpPr>
            <p:nvPr/>
          </p:nvSpPr>
          <p:spPr bwMode="auto">
            <a:xfrm flipV="1">
              <a:off x="3519488" y="5307013"/>
              <a:ext cx="82550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7" name="Line 141"/>
            <p:cNvSpPr>
              <a:spLocks noChangeShapeType="1"/>
            </p:cNvSpPr>
            <p:nvPr/>
          </p:nvSpPr>
          <p:spPr bwMode="auto">
            <a:xfrm flipV="1">
              <a:off x="3449638" y="5262563"/>
              <a:ext cx="117475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8" name="Line 142"/>
            <p:cNvSpPr>
              <a:spLocks noChangeShapeType="1"/>
            </p:cNvSpPr>
            <p:nvPr/>
          </p:nvSpPr>
          <p:spPr bwMode="auto">
            <a:xfrm flipV="1">
              <a:off x="3081338" y="5075238"/>
              <a:ext cx="301625" cy="250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9" name="Line 143"/>
            <p:cNvSpPr>
              <a:spLocks noChangeShapeType="1"/>
            </p:cNvSpPr>
            <p:nvPr/>
          </p:nvSpPr>
          <p:spPr bwMode="auto">
            <a:xfrm flipV="1">
              <a:off x="3430588" y="5233988"/>
              <a:ext cx="92075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0" name="Line 144"/>
            <p:cNvSpPr>
              <a:spLocks noChangeShapeType="1"/>
            </p:cNvSpPr>
            <p:nvPr/>
          </p:nvSpPr>
          <p:spPr bwMode="auto">
            <a:xfrm flipV="1">
              <a:off x="3386138" y="5195888"/>
              <a:ext cx="920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1" name="Line 145"/>
            <p:cNvSpPr>
              <a:spLocks noChangeShapeType="1"/>
            </p:cNvSpPr>
            <p:nvPr/>
          </p:nvSpPr>
          <p:spPr bwMode="auto">
            <a:xfrm flipV="1">
              <a:off x="3348038" y="5160963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2" name="Line 146"/>
            <p:cNvSpPr>
              <a:spLocks noChangeShapeType="1"/>
            </p:cNvSpPr>
            <p:nvPr/>
          </p:nvSpPr>
          <p:spPr bwMode="auto">
            <a:xfrm flipV="1">
              <a:off x="3313113" y="5116513"/>
              <a:ext cx="95250" cy="889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3" name="Line 147"/>
            <p:cNvSpPr>
              <a:spLocks noChangeShapeType="1"/>
            </p:cNvSpPr>
            <p:nvPr/>
          </p:nvSpPr>
          <p:spPr bwMode="auto">
            <a:xfrm flipH="1" flipV="1">
              <a:off x="5249863" y="5548313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4" name="Line 148"/>
            <p:cNvSpPr>
              <a:spLocks noChangeShapeType="1"/>
            </p:cNvSpPr>
            <p:nvPr/>
          </p:nvSpPr>
          <p:spPr bwMode="auto">
            <a:xfrm flipH="1" flipV="1">
              <a:off x="5202238" y="5567363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5" name="Line 149"/>
            <p:cNvSpPr>
              <a:spLocks noChangeShapeType="1"/>
            </p:cNvSpPr>
            <p:nvPr/>
          </p:nvSpPr>
          <p:spPr bwMode="auto">
            <a:xfrm flipH="1" flipV="1">
              <a:off x="5154613" y="5583238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6" name="Line 150"/>
            <p:cNvSpPr>
              <a:spLocks noChangeShapeType="1"/>
            </p:cNvSpPr>
            <p:nvPr/>
          </p:nvSpPr>
          <p:spPr bwMode="auto">
            <a:xfrm flipH="1" flipV="1">
              <a:off x="5103813" y="5605463"/>
              <a:ext cx="349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7" name="Line 151"/>
            <p:cNvSpPr>
              <a:spLocks noChangeShapeType="1"/>
            </p:cNvSpPr>
            <p:nvPr/>
          </p:nvSpPr>
          <p:spPr bwMode="auto">
            <a:xfrm flipH="1" flipV="1">
              <a:off x="5040313" y="5618163"/>
              <a:ext cx="44450" cy="174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8" name="Line 152"/>
            <p:cNvSpPr>
              <a:spLocks noChangeShapeType="1"/>
            </p:cNvSpPr>
            <p:nvPr/>
          </p:nvSpPr>
          <p:spPr bwMode="auto">
            <a:xfrm flipH="1" flipV="1">
              <a:off x="4989513" y="5637213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69" name="Line 153"/>
            <p:cNvSpPr>
              <a:spLocks noChangeShapeType="1"/>
            </p:cNvSpPr>
            <p:nvPr/>
          </p:nvSpPr>
          <p:spPr bwMode="auto">
            <a:xfrm flipH="1" flipV="1">
              <a:off x="4938713" y="564356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0" name="Line 154"/>
            <p:cNvSpPr>
              <a:spLocks noChangeShapeType="1"/>
            </p:cNvSpPr>
            <p:nvPr/>
          </p:nvSpPr>
          <p:spPr bwMode="auto">
            <a:xfrm flipH="1" flipV="1">
              <a:off x="4884738" y="565626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1" name="Line 155"/>
            <p:cNvSpPr>
              <a:spLocks noChangeShapeType="1"/>
            </p:cNvSpPr>
            <p:nvPr/>
          </p:nvSpPr>
          <p:spPr bwMode="auto">
            <a:xfrm flipH="1" flipV="1">
              <a:off x="4833938" y="5665788"/>
              <a:ext cx="158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2" name="Line 156"/>
            <p:cNvSpPr>
              <a:spLocks noChangeShapeType="1"/>
            </p:cNvSpPr>
            <p:nvPr/>
          </p:nvSpPr>
          <p:spPr bwMode="auto">
            <a:xfrm>
              <a:off x="3335338" y="3087688"/>
              <a:ext cx="95250" cy="825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3" name="Line 157"/>
            <p:cNvSpPr>
              <a:spLocks noChangeShapeType="1"/>
            </p:cNvSpPr>
            <p:nvPr/>
          </p:nvSpPr>
          <p:spPr bwMode="auto">
            <a:xfrm>
              <a:off x="3300413" y="3128963"/>
              <a:ext cx="9842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4" name="Line 158"/>
            <p:cNvSpPr>
              <a:spLocks noChangeShapeType="1"/>
            </p:cNvSpPr>
            <p:nvPr/>
          </p:nvSpPr>
          <p:spPr bwMode="auto">
            <a:xfrm>
              <a:off x="3265488" y="3176588"/>
              <a:ext cx="10160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5" name="Line 159"/>
            <p:cNvSpPr>
              <a:spLocks noChangeShapeType="1"/>
            </p:cNvSpPr>
            <p:nvPr/>
          </p:nvSpPr>
          <p:spPr bwMode="auto">
            <a:xfrm>
              <a:off x="3236913" y="3224213"/>
              <a:ext cx="101600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6" name="Line 160"/>
            <p:cNvSpPr>
              <a:spLocks noChangeShapeType="1"/>
            </p:cNvSpPr>
            <p:nvPr/>
          </p:nvSpPr>
          <p:spPr bwMode="auto">
            <a:xfrm>
              <a:off x="3170238" y="3243263"/>
              <a:ext cx="1397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7" name="Line 161"/>
            <p:cNvSpPr>
              <a:spLocks noChangeShapeType="1"/>
            </p:cNvSpPr>
            <p:nvPr/>
          </p:nvSpPr>
          <p:spPr bwMode="auto">
            <a:xfrm>
              <a:off x="2767013" y="3411538"/>
              <a:ext cx="419100" cy="158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8" name="Line 162"/>
            <p:cNvSpPr>
              <a:spLocks noChangeShapeType="1"/>
            </p:cNvSpPr>
            <p:nvPr/>
          </p:nvSpPr>
          <p:spPr bwMode="auto">
            <a:xfrm>
              <a:off x="3173413" y="3316288"/>
              <a:ext cx="104775" cy="666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79" name="Line 163"/>
            <p:cNvSpPr>
              <a:spLocks noChangeShapeType="1"/>
            </p:cNvSpPr>
            <p:nvPr/>
          </p:nvSpPr>
          <p:spPr bwMode="auto">
            <a:xfrm>
              <a:off x="3144838" y="3360738"/>
              <a:ext cx="107950" cy="603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0" name="Line 164"/>
            <p:cNvSpPr>
              <a:spLocks noChangeShapeType="1"/>
            </p:cNvSpPr>
            <p:nvPr/>
          </p:nvSpPr>
          <p:spPr bwMode="auto">
            <a:xfrm>
              <a:off x="3119438" y="3405188"/>
              <a:ext cx="107950" cy="603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1" name="Line 165"/>
            <p:cNvSpPr>
              <a:spLocks noChangeShapeType="1"/>
            </p:cNvSpPr>
            <p:nvPr/>
          </p:nvSpPr>
          <p:spPr bwMode="auto">
            <a:xfrm>
              <a:off x="3090863" y="3468688"/>
              <a:ext cx="114300" cy="50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2" name="Line 166"/>
            <p:cNvSpPr>
              <a:spLocks noChangeShapeType="1"/>
            </p:cNvSpPr>
            <p:nvPr/>
          </p:nvSpPr>
          <p:spPr bwMode="auto">
            <a:xfrm>
              <a:off x="3046413" y="3576638"/>
              <a:ext cx="117475" cy="44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3" name="Line 167"/>
            <p:cNvSpPr>
              <a:spLocks noChangeShapeType="1"/>
            </p:cNvSpPr>
            <p:nvPr/>
          </p:nvSpPr>
          <p:spPr bwMode="auto">
            <a:xfrm>
              <a:off x="3030538" y="363696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4" name="Line 168"/>
            <p:cNvSpPr>
              <a:spLocks noChangeShapeType="1"/>
            </p:cNvSpPr>
            <p:nvPr/>
          </p:nvSpPr>
          <p:spPr bwMode="auto">
            <a:xfrm>
              <a:off x="3011488" y="368141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5" name="Line 169"/>
            <p:cNvSpPr>
              <a:spLocks noChangeShapeType="1"/>
            </p:cNvSpPr>
            <p:nvPr/>
          </p:nvSpPr>
          <p:spPr bwMode="auto">
            <a:xfrm>
              <a:off x="2995613" y="3738563"/>
              <a:ext cx="123825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6" name="Line 170"/>
            <p:cNvSpPr>
              <a:spLocks noChangeShapeType="1"/>
            </p:cNvSpPr>
            <p:nvPr/>
          </p:nvSpPr>
          <p:spPr bwMode="auto">
            <a:xfrm>
              <a:off x="2941638" y="3786188"/>
              <a:ext cx="168275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7" name="Line 171"/>
            <p:cNvSpPr>
              <a:spLocks noChangeShapeType="1"/>
            </p:cNvSpPr>
            <p:nvPr/>
          </p:nvSpPr>
          <p:spPr bwMode="auto">
            <a:xfrm>
              <a:off x="2640013" y="4078288"/>
              <a:ext cx="4286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8" name="Line 172"/>
            <p:cNvSpPr>
              <a:spLocks noChangeShapeType="1"/>
            </p:cNvSpPr>
            <p:nvPr/>
          </p:nvSpPr>
          <p:spPr bwMode="auto">
            <a:xfrm>
              <a:off x="2967038" y="3862388"/>
              <a:ext cx="127000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9" name="Line 173"/>
            <p:cNvSpPr>
              <a:spLocks noChangeShapeType="1"/>
            </p:cNvSpPr>
            <p:nvPr/>
          </p:nvSpPr>
          <p:spPr bwMode="auto">
            <a:xfrm>
              <a:off x="2960688" y="3916363"/>
              <a:ext cx="1238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0" name="Line 174"/>
            <p:cNvSpPr>
              <a:spLocks noChangeShapeType="1"/>
            </p:cNvSpPr>
            <p:nvPr/>
          </p:nvSpPr>
          <p:spPr bwMode="auto">
            <a:xfrm>
              <a:off x="2954338" y="3963988"/>
              <a:ext cx="1238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1" name="Line 175"/>
            <p:cNvSpPr>
              <a:spLocks noChangeShapeType="1"/>
            </p:cNvSpPr>
            <p:nvPr/>
          </p:nvSpPr>
          <p:spPr bwMode="auto">
            <a:xfrm>
              <a:off x="2951163" y="4030663"/>
              <a:ext cx="12382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2" name="Line 176"/>
            <p:cNvSpPr>
              <a:spLocks noChangeShapeType="1"/>
            </p:cNvSpPr>
            <p:nvPr/>
          </p:nvSpPr>
          <p:spPr bwMode="auto">
            <a:xfrm flipV="1">
              <a:off x="2944813" y="4148138"/>
              <a:ext cx="123825" cy="3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3" name="Line 177"/>
            <p:cNvSpPr>
              <a:spLocks noChangeShapeType="1"/>
            </p:cNvSpPr>
            <p:nvPr/>
          </p:nvSpPr>
          <p:spPr bwMode="auto">
            <a:xfrm flipV="1">
              <a:off x="2944813" y="4195763"/>
              <a:ext cx="123825" cy="9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4" name="Line 178"/>
            <p:cNvSpPr>
              <a:spLocks noChangeShapeType="1"/>
            </p:cNvSpPr>
            <p:nvPr/>
          </p:nvSpPr>
          <p:spPr bwMode="auto">
            <a:xfrm flipV="1">
              <a:off x="2947988" y="4249738"/>
              <a:ext cx="12382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5" name="Line 179"/>
            <p:cNvSpPr>
              <a:spLocks noChangeShapeType="1"/>
            </p:cNvSpPr>
            <p:nvPr/>
          </p:nvSpPr>
          <p:spPr bwMode="auto">
            <a:xfrm flipV="1">
              <a:off x="2951163" y="4303713"/>
              <a:ext cx="120650" cy="15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6" name="Line 180"/>
            <p:cNvSpPr>
              <a:spLocks noChangeShapeType="1"/>
            </p:cNvSpPr>
            <p:nvPr/>
          </p:nvSpPr>
          <p:spPr bwMode="auto">
            <a:xfrm flipV="1">
              <a:off x="2919413" y="4351338"/>
              <a:ext cx="1651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7" name="Line 181"/>
            <p:cNvSpPr>
              <a:spLocks noChangeShapeType="1"/>
            </p:cNvSpPr>
            <p:nvPr/>
          </p:nvSpPr>
          <p:spPr bwMode="auto">
            <a:xfrm flipV="1">
              <a:off x="2782888" y="4611688"/>
              <a:ext cx="349250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8" name="Line 182"/>
            <p:cNvSpPr>
              <a:spLocks noChangeShapeType="1"/>
            </p:cNvSpPr>
            <p:nvPr/>
          </p:nvSpPr>
          <p:spPr bwMode="auto">
            <a:xfrm flipV="1">
              <a:off x="2967038" y="4405313"/>
              <a:ext cx="120650" cy="31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99" name="Line 183"/>
            <p:cNvSpPr>
              <a:spLocks noChangeShapeType="1"/>
            </p:cNvSpPr>
            <p:nvPr/>
          </p:nvSpPr>
          <p:spPr bwMode="auto">
            <a:xfrm flipV="1">
              <a:off x="2976563" y="4456113"/>
              <a:ext cx="120650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0" name="Line 184"/>
            <p:cNvSpPr>
              <a:spLocks noChangeShapeType="1"/>
            </p:cNvSpPr>
            <p:nvPr/>
          </p:nvSpPr>
          <p:spPr bwMode="auto">
            <a:xfrm flipV="1">
              <a:off x="2989263" y="450691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1" name="Line 185"/>
            <p:cNvSpPr>
              <a:spLocks noChangeShapeType="1"/>
            </p:cNvSpPr>
            <p:nvPr/>
          </p:nvSpPr>
          <p:spPr bwMode="auto">
            <a:xfrm flipV="1">
              <a:off x="3001963" y="4551363"/>
              <a:ext cx="117475" cy="412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2" name="Line 186"/>
            <p:cNvSpPr>
              <a:spLocks noChangeShapeType="1"/>
            </p:cNvSpPr>
            <p:nvPr/>
          </p:nvSpPr>
          <p:spPr bwMode="auto">
            <a:xfrm flipV="1">
              <a:off x="3021013" y="4662488"/>
              <a:ext cx="123825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3" name="Line 187"/>
            <p:cNvSpPr>
              <a:spLocks noChangeShapeType="1"/>
            </p:cNvSpPr>
            <p:nvPr/>
          </p:nvSpPr>
          <p:spPr bwMode="auto">
            <a:xfrm flipV="1">
              <a:off x="3043238" y="4710113"/>
              <a:ext cx="12065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4" name="Line 188"/>
            <p:cNvSpPr>
              <a:spLocks noChangeShapeType="1"/>
            </p:cNvSpPr>
            <p:nvPr/>
          </p:nvSpPr>
          <p:spPr bwMode="auto">
            <a:xfrm flipV="1">
              <a:off x="3068638" y="4760913"/>
              <a:ext cx="12065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5" name="Line 189"/>
            <p:cNvSpPr>
              <a:spLocks noChangeShapeType="1"/>
            </p:cNvSpPr>
            <p:nvPr/>
          </p:nvSpPr>
          <p:spPr bwMode="auto">
            <a:xfrm flipV="1">
              <a:off x="3094038" y="4805363"/>
              <a:ext cx="117475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6" name="Line 190"/>
            <p:cNvSpPr>
              <a:spLocks noChangeShapeType="1"/>
            </p:cNvSpPr>
            <p:nvPr/>
          </p:nvSpPr>
          <p:spPr bwMode="auto">
            <a:xfrm flipV="1">
              <a:off x="3081338" y="4852988"/>
              <a:ext cx="15875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7" name="Line 191"/>
            <p:cNvSpPr>
              <a:spLocks noChangeShapeType="1"/>
            </p:cNvSpPr>
            <p:nvPr/>
          </p:nvSpPr>
          <p:spPr bwMode="auto">
            <a:xfrm flipV="1">
              <a:off x="3154363" y="4903788"/>
              <a:ext cx="11430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8" name="Line 192"/>
            <p:cNvSpPr>
              <a:spLocks noChangeShapeType="1"/>
            </p:cNvSpPr>
            <p:nvPr/>
          </p:nvSpPr>
          <p:spPr bwMode="auto">
            <a:xfrm flipV="1">
              <a:off x="3186113" y="4948238"/>
              <a:ext cx="11112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09" name="Line 193"/>
            <p:cNvSpPr>
              <a:spLocks noChangeShapeType="1"/>
            </p:cNvSpPr>
            <p:nvPr/>
          </p:nvSpPr>
          <p:spPr bwMode="auto">
            <a:xfrm flipV="1">
              <a:off x="3217863" y="4992688"/>
              <a:ext cx="111125" cy="825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10" name="Line 194"/>
            <p:cNvSpPr>
              <a:spLocks noChangeShapeType="1"/>
            </p:cNvSpPr>
            <p:nvPr/>
          </p:nvSpPr>
          <p:spPr bwMode="auto">
            <a:xfrm flipV="1">
              <a:off x="3249613" y="5033963"/>
              <a:ext cx="10477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2" name="Freeform 195"/>
          <p:cNvSpPr>
            <a:spLocks noEditPoints="1"/>
          </p:cNvSpPr>
          <p:nvPr/>
        </p:nvSpPr>
        <p:spPr bwMode="auto">
          <a:xfrm>
            <a:off x="3836988" y="3063875"/>
            <a:ext cx="1806575" cy="1835150"/>
          </a:xfrm>
          <a:custGeom>
            <a:avLst/>
            <a:gdLst>
              <a:gd name="T0" fmla="*/ 2147483646 w 1138"/>
              <a:gd name="T1" fmla="*/ 2147483646 h 1156"/>
              <a:gd name="T2" fmla="*/ 2147483646 w 1138"/>
              <a:gd name="T3" fmla="*/ 2147483646 h 1156"/>
              <a:gd name="T4" fmla="*/ 2147483646 w 1138"/>
              <a:gd name="T5" fmla="*/ 2147483646 h 1156"/>
              <a:gd name="T6" fmla="*/ 2147483646 w 1138"/>
              <a:gd name="T7" fmla="*/ 2147483646 h 1156"/>
              <a:gd name="T8" fmla="*/ 2147483646 w 1138"/>
              <a:gd name="T9" fmla="*/ 2147483646 h 1156"/>
              <a:gd name="T10" fmla="*/ 2147483646 w 1138"/>
              <a:gd name="T11" fmla="*/ 2147483646 h 1156"/>
              <a:gd name="T12" fmla="*/ 2147483646 w 1138"/>
              <a:gd name="T13" fmla="*/ 2147483646 h 1156"/>
              <a:gd name="T14" fmla="*/ 2147483646 w 1138"/>
              <a:gd name="T15" fmla="*/ 2147483646 h 1156"/>
              <a:gd name="T16" fmla="*/ 2147483646 w 1138"/>
              <a:gd name="T17" fmla="*/ 2147483646 h 1156"/>
              <a:gd name="T18" fmla="*/ 2147483646 w 1138"/>
              <a:gd name="T19" fmla="*/ 2147483646 h 1156"/>
              <a:gd name="T20" fmla="*/ 2147483646 w 1138"/>
              <a:gd name="T21" fmla="*/ 2147483646 h 1156"/>
              <a:gd name="T22" fmla="*/ 2147483646 w 1138"/>
              <a:gd name="T23" fmla="*/ 2147483646 h 1156"/>
              <a:gd name="T24" fmla="*/ 2147483646 w 1138"/>
              <a:gd name="T25" fmla="*/ 2147483646 h 1156"/>
              <a:gd name="T26" fmla="*/ 0 w 1138"/>
              <a:gd name="T27" fmla="*/ 2147483646 h 1156"/>
              <a:gd name="T28" fmla="*/ 2147483646 w 1138"/>
              <a:gd name="T29" fmla="*/ 2147483646 h 1156"/>
              <a:gd name="T30" fmla="*/ 2147483646 w 1138"/>
              <a:gd name="T31" fmla="*/ 2147483646 h 1156"/>
              <a:gd name="T32" fmla="*/ 2147483646 w 1138"/>
              <a:gd name="T33" fmla="*/ 2147483646 h 1156"/>
              <a:gd name="T34" fmla="*/ 2147483646 w 1138"/>
              <a:gd name="T35" fmla="*/ 2147483646 h 1156"/>
              <a:gd name="T36" fmla="*/ 2147483646 w 1138"/>
              <a:gd name="T37" fmla="*/ 2147483646 h 1156"/>
              <a:gd name="T38" fmla="*/ 2147483646 w 1138"/>
              <a:gd name="T39" fmla="*/ 2147483646 h 1156"/>
              <a:gd name="T40" fmla="*/ 2147483646 w 1138"/>
              <a:gd name="T41" fmla="*/ 2147483646 h 1156"/>
              <a:gd name="T42" fmla="*/ 2147483646 w 1138"/>
              <a:gd name="T43" fmla="*/ 2147483646 h 1156"/>
              <a:gd name="T44" fmla="*/ 2147483646 w 1138"/>
              <a:gd name="T45" fmla="*/ 2147483646 h 1156"/>
              <a:gd name="T46" fmla="*/ 2147483646 w 1138"/>
              <a:gd name="T47" fmla="*/ 2147483646 h 1156"/>
              <a:gd name="T48" fmla="*/ 2147483646 w 1138"/>
              <a:gd name="T49" fmla="*/ 0 h 1156"/>
              <a:gd name="T50" fmla="*/ 2147483646 w 1138"/>
              <a:gd name="T51" fmla="*/ 2147483646 h 1156"/>
              <a:gd name="T52" fmla="*/ 2147483646 w 1138"/>
              <a:gd name="T53" fmla="*/ 2147483646 h 1156"/>
              <a:gd name="T54" fmla="*/ 2147483646 w 1138"/>
              <a:gd name="T55" fmla="*/ 2147483646 h 1156"/>
              <a:gd name="T56" fmla="*/ 2147483646 w 1138"/>
              <a:gd name="T57" fmla="*/ 2147483646 h 1156"/>
              <a:gd name="T58" fmla="*/ 2147483646 w 1138"/>
              <a:gd name="T59" fmla="*/ 2147483646 h 1156"/>
              <a:gd name="T60" fmla="*/ 2147483646 w 1138"/>
              <a:gd name="T61" fmla="*/ 2147483646 h 1156"/>
              <a:gd name="T62" fmla="*/ 2147483646 w 1138"/>
              <a:gd name="T63" fmla="*/ 2147483646 h 1156"/>
              <a:gd name="T64" fmla="*/ 2147483646 w 1138"/>
              <a:gd name="T65" fmla="*/ 2147483646 h 1156"/>
              <a:gd name="T66" fmla="*/ 2147483646 w 1138"/>
              <a:gd name="T67" fmla="*/ 2147483646 h 1156"/>
              <a:gd name="T68" fmla="*/ 2147483646 w 1138"/>
              <a:gd name="T69" fmla="*/ 2147483646 h 1156"/>
              <a:gd name="T70" fmla="*/ 2147483646 w 1138"/>
              <a:gd name="T71" fmla="*/ 2147483646 h 1156"/>
              <a:gd name="T72" fmla="*/ 2147483646 w 1138"/>
              <a:gd name="T73" fmla="*/ 2147483646 h 1156"/>
              <a:gd name="T74" fmla="*/ 2147483646 w 1138"/>
              <a:gd name="T75" fmla="*/ 2147483646 h 1156"/>
              <a:gd name="T76" fmla="*/ 2147483646 w 1138"/>
              <a:gd name="T77" fmla="*/ 2147483646 h 1156"/>
              <a:gd name="T78" fmla="*/ 2147483646 w 1138"/>
              <a:gd name="T79" fmla="*/ 2147483646 h 1156"/>
              <a:gd name="T80" fmla="*/ 2147483646 w 1138"/>
              <a:gd name="T81" fmla="*/ 2147483646 h 1156"/>
              <a:gd name="T82" fmla="*/ 2147483646 w 1138"/>
              <a:gd name="T83" fmla="*/ 2147483646 h 1156"/>
              <a:gd name="T84" fmla="*/ 2147483646 w 1138"/>
              <a:gd name="T85" fmla="*/ 2147483646 h 1156"/>
              <a:gd name="T86" fmla="*/ 2147483646 w 1138"/>
              <a:gd name="T87" fmla="*/ 2147483646 h 1156"/>
              <a:gd name="T88" fmla="*/ 2147483646 w 1138"/>
              <a:gd name="T89" fmla="*/ 2147483646 h 1156"/>
              <a:gd name="T90" fmla="*/ 2147483646 w 1138"/>
              <a:gd name="T91" fmla="*/ 2147483646 h 1156"/>
              <a:gd name="T92" fmla="*/ 2147483646 w 1138"/>
              <a:gd name="T93" fmla="*/ 2147483646 h 1156"/>
              <a:gd name="T94" fmla="*/ 2147483646 w 1138"/>
              <a:gd name="T95" fmla="*/ 2147483646 h 1156"/>
              <a:gd name="T96" fmla="*/ 2147483646 w 1138"/>
              <a:gd name="T97" fmla="*/ 2147483646 h 1156"/>
              <a:gd name="T98" fmla="*/ 2147483646 w 1138"/>
              <a:gd name="T99" fmla="*/ 2147483646 h 1156"/>
              <a:gd name="T100" fmla="*/ 2147483646 w 1138"/>
              <a:gd name="T101" fmla="*/ 2147483646 h 1156"/>
              <a:gd name="T102" fmla="*/ 2147483646 w 1138"/>
              <a:gd name="T103" fmla="*/ 2147483646 h 1156"/>
              <a:gd name="T104" fmla="*/ 2147483646 w 1138"/>
              <a:gd name="T105" fmla="*/ 2147483646 h 1156"/>
              <a:gd name="T106" fmla="*/ 2147483646 w 1138"/>
              <a:gd name="T107" fmla="*/ 2147483646 h 1156"/>
              <a:gd name="T108" fmla="*/ 2147483646 w 1138"/>
              <a:gd name="T109" fmla="*/ 2147483646 h 115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138"/>
              <a:gd name="T166" fmla="*/ 0 h 1156"/>
              <a:gd name="T167" fmla="*/ 1138 w 1138"/>
              <a:gd name="T168" fmla="*/ 1156 h 115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138" h="1156">
                <a:moveTo>
                  <a:pt x="732" y="642"/>
                </a:moveTo>
                <a:lnTo>
                  <a:pt x="732" y="642"/>
                </a:lnTo>
                <a:lnTo>
                  <a:pt x="728" y="650"/>
                </a:lnTo>
                <a:lnTo>
                  <a:pt x="1000" y="978"/>
                </a:lnTo>
                <a:lnTo>
                  <a:pt x="666" y="704"/>
                </a:lnTo>
                <a:lnTo>
                  <a:pt x="650" y="712"/>
                </a:lnTo>
                <a:lnTo>
                  <a:pt x="810" y="1102"/>
                </a:lnTo>
                <a:lnTo>
                  <a:pt x="642" y="716"/>
                </a:lnTo>
                <a:lnTo>
                  <a:pt x="624" y="720"/>
                </a:lnTo>
                <a:lnTo>
                  <a:pt x="590" y="1156"/>
                </a:lnTo>
                <a:lnTo>
                  <a:pt x="544" y="722"/>
                </a:lnTo>
                <a:lnTo>
                  <a:pt x="530" y="718"/>
                </a:lnTo>
                <a:lnTo>
                  <a:pt x="374" y="1120"/>
                </a:lnTo>
                <a:lnTo>
                  <a:pt x="516" y="714"/>
                </a:lnTo>
                <a:lnTo>
                  <a:pt x="502" y="706"/>
                </a:lnTo>
                <a:lnTo>
                  <a:pt x="188" y="996"/>
                </a:lnTo>
                <a:lnTo>
                  <a:pt x="446" y="662"/>
                </a:lnTo>
                <a:lnTo>
                  <a:pt x="438" y="650"/>
                </a:lnTo>
                <a:lnTo>
                  <a:pt x="60" y="826"/>
                </a:lnTo>
                <a:lnTo>
                  <a:pt x="426" y="630"/>
                </a:lnTo>
                <a:lnTo>
                  <a:pt x="422" y="624"/>
                </a:lnTo>
                <a:lnTo>
                  <a:pt x="0" y="610"/>
                </a:lnTo>
                <a:lnTo>
                  <a:pt x="406" y="548"/>
                </a:lnTo>
                <a:lnTo>
                  <a:pt x="408" y="526"/>
                </a:lnTo>
                <a:lnTo>
                  <a:pt x="40" y="404"/>
                </a:lnTo>
                <a:lnTo>
                  <a:pt x="410" y="508"/>
                </a:lnTo>
                <a:lnTo>
                  <a:pt x="412" y="502"/>
                </a:lnTo>
                <a:lnTo>
                  <a:pt x="414" y="496"/>
                </a:lnTo>
                <a:lnTo>
                  <a:pt x="414" y="494"/>
                </a:lnTo>
                <a:lnTo>
                  <a:pt x="416" y="490"/>
                </a:lnTo>
                <a:lnTo>
                  <a:pt x="414" y="488"/>
                </a:lnTo>
                <a:lnTo>
                  <a:pt x="134" y="204"/>
                </a:lnTo>
                <a:lnTo>
                  <a:pt x="462" y="418"/>
                </a:lnTo>
                <a:lnTo>
                  <a:pt x="476" y="406"/>
                </a:lnTo>
                <a:lnTo>
                  <a:pt x="322" y="64"/>
                </a:lnTo>
                <a:lnTo>
                  <a:pt x="488" y="400"/>
                </a:lnTo>
                <a:lnTo>
                  <a:pt x="496" y="396"/>
                </a:lnTo>
                <a:lnTo>
                  <a:pt x="518" y="382"/>
                </a:lnTo>
                <a:lnTo>
                  <a:pt x="532" y="0"/>
                </a:lnTo>
                <a:lnTo>
                  <a:pt x="590" y="370"/>
                </a:lnTo>
                <a:lnTo>
                  <a:pt x="616" y="374"/>
                </a:lnTo>
                <a:lnTo>
                  <a:pt x="756" y="42"/>
                </a:lnTo>
                <a:lnTo>
                  <a:pt x="634" y="382"/>
                </a:lnTo>
                <a:lnTo>
                  <a:pt x="640" y="384"/>
                </a:lnTo>
                <a:lnTo>
                  <a:pt x="650" y="386"/>
                </a:lnTo>
                <a:lnTo>
                  <a:pt x="658" y="390"/>
                </a:lnTo>
                <a:lnTo>
                  <a:pt x="674" y="400"/>
                </a:lnTo>
                <a:lnTo>
                  <a:pt x="684" y="406"/>
                </a:lnTo>
                <a:lnTo>
                  <a:pt x="958" y="166"/>
                </a:lnTo>
                <a:lnTo>
                  <a:pt x="732" y="450"/>
                </a:lnTo>
                <a:lnTo>
                  <a:pt x="736" y="458"/>
                </a:lnTo>
                <a:lnTo>
                  <a:pt x="738" y="468"/>
                </a:lnTo>
                <a:lnTo>
                  <a:pt x="748" y="488"/>
                </a:lnTo>
                <a:lnTo>
                  <a:pt x="1102" y="332"/>
                </a:lnTo>
                <a:lnTo>
                  <a:pt x="752" y="504"/>
                </a:lnTo>
                <a:lnTo>
                  <a:pt x="754" y="524"/>
                </a:lnTo>
                <a:lnTo>
                  <a:pt x="1138" y="552"/>
                </a:lnTo>
                <a:lnTo>
                  <a:pt x="756" y="598"/>
                </a:lnTo>
                <a:lnTo>
                  <a:pt x="742" y="626"/>
                </a:lnTo>
                <a:lnTo>
                  <a:pt x="1116" y="738"/>
                </a:lnTo>
                <a:lnTo>
                  <a:pt x="732" y="642"/>
                </a:lnTo>
                <a:close/>
                <a:moveTo>
                  <a:pt x="392" y="576"/>
                </a:moveTo>
                <a:lnTo>
                  <a:pt x="254" y="600"/>
                </a:lnTo>
                <a:lnTo>
                  <a:pt x="396" y="592"/>
                </a:lnTo>
                <a:lnTo>
                  <a:pt x="392" y="576"/>
                </a:lnTo>
                <a:close/>
                <a:moveTo>
                  <a:pt x="456" y="684"/>
                </a:moveTo>
                <a:lnTo>
                  <a:pt x="368" y="796"/>
                </a:lnTo>
                <a:lnTo>
                  <a:pt x="468" y="696"/>
                </a:lnTo>
                <a:lnTo>
                  <a:pt x="456" y="684"/>
                </a:lnTo>
                <a:close/>
                <a:moveTo>
                  <a:pt x="568" y="726"/>
                </a:moveTo>
                <a:lnTo>
                  <a:pt x="584" y="866"/>
                </a:lnTo>
                <a:lnTo>
                  <a:pt x="584" y="724"/>
                </a:lnTo>
                <a:lnTo>
                  <a:pt x="568" y="726"/>
                </a:lnTo>
                <a:close/>
                <a:moveTo>
                  <a:pt x="692" y="698"/>
                </a:moveTo>
                <a:lnTo>
                  <a:pt x="798" y="792"/>
                </a:lnTo>
                <a:lnTo>
                  <a:pt x="704" y="684"/>
                </a:lnTo>
                <a:lnTo>
                  <a:pt x="692" y="698"/>
                </a:lnTo>
                <a:close/>
                <a:moveTo>
                  <a:pt x="768" y="562"/>
                </a:moveTo>
                <a:lnTo>
                  <a:pt x="910" y="556"/>
                </a:lnTo>
                <a:lnTo>
                  <a:pt x="768" y="546"/>
                </a:lnTo>
                <a:lnTo>
                  <a:pt x="768" y="562"/>
                </a:lnTo>
                <a:close/>
                <a:moveTo>
                  <a:pt x="712" y="434"/>
                </a:moveTo>
                <a:lnTo>
                  <a:pt x="808" y="328"/>
                </a:lnTo>
                <a:lnTo>
                  <a:pt x="700" y="422"/>
                </a:lnTo>
                <a:lnTo>
                  <a:pt x="712" y="434"/>
                </a:lnTo>
                <a:close/>
                <a:moveTo>
                  <a:pt x="560" y="370"/>
                </a:moveTo>
                <a:lnTo>
                  <a:pt x="544" y="230"/>
                </a:lnTo>
                <a:lnTo>
                  <a:pt x="544" y="372"/>
                </a:lnTo>
                <a:lnTo>
                  <a:pt x="560" y="370"/>
                </a:lnTo>
                <a:close/>
                <a:moveTo>
                  <a:pt x="430" y="438"/>
                </a:moveTo>
                <a:lnTo>
                  <a:pt x="312" y="360"/>
                </a:lnTo>
                <a:lnTo>
                  <a:pt x="422" y="452"/>
                </a:lnTo>
                <a:lnTo>
                  <a:pt x="430" y="43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196"/>
          <p:cNvSpPr>
            <a:spLocks/>
          </p:cNvSpPr>
          <p:nvPr/>
        </p:nvSpPr>
        <p:spPr bwMode="auto">
          <a:xfrm>
            <a:off x="3941763" y="2867025"/>
            <a:ext cx="1625600" cy="2127250"/>
          </a:xfrm>
          <a:custGeom>
            <a:avLst/>
            <a:gdLst>
              <a:gd name="T0" fmla="*/ 2147483646 w 1024"/>
              <a:gd name="T1" fmla="*/ 2147483646 h 1340"/>
              <a:gd name="T2" fmla="*/ 2147483646 w 1024"/>
              <a:gd name="T3" fmla="*/ 2147483646 h 1340"/>
              <a:gd name="T4" fmla="*/ 2147483646 w 1024"/>
              <a:gd name="T5" fmla="*/ 2147483646 h 1340"/>
              <a:gd name="T6" fmla="*/ 2147483646 w 1024"/>
              <a:gd name="T7" fmla="*/ 2147483646 h 1340"/>
              <a:gd name="T8" fmla="*/ 2147483646 w 1024"/>
              <a:gd name="T9" fmla="*/ 2147483646 h 1340"/>
              <a:gd name="T10" fmla="*/ 2147483646 w 1024"/>
              <a:gd name="T11" fmla="*/ 2147483646 h 1340"/>
              <a:gd name="T12" fmla="*/ 2147483646 w 1024"/>
              <a:gd name="T13" fmla="*/ 2147483646 h 1340"/>
              <a:gd name="T14" fmla="*/ 2147483646 w 1024"/>
              <a:gd name="T15" fmla="*/ 2147483646 h 1340"/>
              <a:gd name="T16" fmla="*/ 2147483646 w 1024"/>
              <a:gd name="T17" fmla="*/ 2147483646 h 1340"/>
              <a:gd name="T18" fmla="*/ 2147483646 w 1024"/>
              <a:gd name="T19" fmla="*/ 2147483646 h 1340"/>
              <a:gd name="T20" fmla="*/ 2147483646 w 1024"/>
              <a:gd name="T21" fmla="*/ 2147483646 h 1340"/>
              <a:gd name="T22" fmla="*/ 2147483646 w 1024"/>
              <a:gd name="T23" fmla="*/ 2147483646 h 1340"/>
              <a:gd name="T24" fmla="*/ 2147483646 w 1024"/>
              <a:gd name="T25" fmla="*/ 2147483646 h 1340"/>
              <a:gd name="T26" fmla="*/ 2147483646 w 1024"/>
              <a:gd name="T27" fmla="*/ 2147483646 h 1340"/>
              <a:gd name="T28" fmla="*/ 2147483646 w 1024"/>
              <a:gd name="T29" fmla="*/ 2147483646 h 1340"/>
              <a:gd name="T30" fmla="*/ 2147483646 w 1024"/>
              <a:gd name="T31" fmla="*/ 2147483646 h 1340"/>
              <a:gd name="T32" fmla="*/ 2147483646 w 1024"/>
              <a:gd name="T33" fmla="*/ 2147483646 h 1340"/>
              <a:gd name="T34" fmla="*/ 2147483646 w 1024"/>
              <a:gd name="T35" fmla="*/ 2147483646 h 1340"/>
              <a:gd name="T36" fmla="*/ 2147483646 w 1024"/>
              <a:gd name="T37" fmla="*/ 2147483646 h 1340"/>
              <a:gd name="T38" fmla="*/ 2147483646 w 1024"/>
              <a:gd name="T39" fmla="*/ 2147483646 h 1340"/>
              <a:gd name="T40" fmla="*/ 2147483646 w 1024"/>
              <a:gd name="T41" fmla="*/ 0 h 1340"/>
              <a:gd name="T42" fmla="*/ 2147483646 w 1024"/>
              <a:gd name="T43" fmla="*/ 2147483646 h 1340"/>
              <a:gd name="T44" fmla="*/ 0 w 1024"/>
              <a:gd name="T45" fmla="*/ 2147483646 h 1340"/>
              <a:gd name="T46" fmla="*/ 2147483646 w 1024"/>
              <a:gd name="T47" fmla="*/ 2147483646 h 1340"/>
              <a:gd name="T48" fmla="*/ 2147483646 w 1024"/>
              <a:gd name="T49" fmla="*/ 2147483646 h 1340"/>
              <a:gd name="T50" fmla="*/ 2147483646 w 1024"/>
              <a:gd name="T51" fmla="*/ 2147483646 h 1340"/>
              <a:gd name="T52" fmla="*/ 2147483646 w 1024"/>
              <a:gd name="T53" fmla="*/ 2147483646 h 1340"/>
              <a:gd name="T54" fmla="*/ 2147483646 w 1024"/>
              <a:gd name="T55" fmla="*/ 2147483646 h 1340"/>
              <a:gd name="T56" fmla="*/ 2147483646 w 1024"/>
              <a:gd name="T57" fmla="*/ 2147483646 h 1340"/>
              <a:gd name="T58" fmla="*/ 2147483646 w 1024"/>
              <a:gd name="T59" fmla="*/ 2147483646 h 1340"/>
              <a:gd name="T60" fmla="*/ 2147483646 w 1024"/>
              <a:gd name="T61" fmla="*/ 2147483646 h 1340"/>
              <a:gd name="T62" fmla="*/ 2147483646 w 1024"/>
              <a:gd name="T63" fmla="*/ 2147483646 h 1340"/>
              <a:gd name="T64" fmla="*/ 2147483646 w 1024"/>
              <a:gd name="T65" fmla="*/ 2147483646 h 1340"/>
              <a:gd name="T66" fmla="*/ 2147483646 w 1024"/>
              <a:gd name="T67" fmla="*/ 2147483646 h 1340"/>
              <a:gd name="T68" fmla="*/ 2147483646 w 1024"/>
              <a:gd name="T69" fmla="*/ 2147483646 h 1340"/>
              <a:gd name="T70" fmla="*/ 2147483646 w 1024"/>
              <a:gd name="T71" fmla="*/ 2147483646 h 1340"/>
              <a:gd name="T72" fmla="*/ 2147483646 w 1024"/>
              <a:gd name="T73" fmla="*/ 2147483646 h 1340"/>
              <a:gd name="T74" fmla="*/ 2147483646 w 1024"/>
              <a:gd name="T75" fmla="*/ 2147483646 h 1340"/>
              <a:gd name="T76" fmla="*/ 2147483646 w 1024"/>
              <a:gd name="T77" fmla="*/ 2147483646 h 1340"/>
              <a:gd name="T78" fmla="*/ 2147483646 w 1024"/>
              <a:gd name="T79" fmla="*/ 2147483646 h 1340"/>
              <a:gd name="T80" fmla="*/ 2147483646 w 1024"/>
              <a:gd name="T81" fmla="*/ 2147483646 h 1340"/>
              <a:gd name="T82" fmla="*/ 2147483646 w 1024"/>
              <a:gd name="T83" fmla="*/ 2147483646 h 1340"/>
              <a:gd name="T84" fmla="*/ 2147483646 w 1024"/>
              <a:gd name="T85" fmla="*/ 2147483646 h 1340"/>
              <a:gd name="T86" fmla="*/ 2147483646 w 1024"/>
              <a:gd name="T87" fmla="*/ 2147483646 h 1340"/>
              <a:gd name="T88" fmla="*/ 2147483646 w 1024"/>
              <a:gd name="T89" fmla="*/ 2147483646 h 1340"/>
              <a:gd name="T90" fmla="*/ 2147483646 w 1024"/>
              <a:gd name="T91" fmla="*/ 2147483646 h 1340"/>
              <a:gd name="T92" fmla="*/ 2147483646 w 1024"/>
              <a:gd name="T93" fmla="*/ 2147483646 h 1340"/>
              <a:gd name="T94" fmla="*/ 2147483646 w 1024"/>
              <a:gd name="T95" fmla="*/ 2147483646 h 1340"/>
              <a:gd name="T96" fmla="*/ 2147483646 w 1024"/>
              <a:gd name="T97" fmla="*/ 2147483646 h 1340"/>
              <a:gd name="T98" fmla="*/ 2147483646 w 1024"/>
              <a:gd name="T99" fmla="*/ 2147483646 h 1340"/>
              <a:gd name="T100" fmla="*/ 2147483646 w 1024"/>
              <a:gd name="T101" fmla="*/ 2147483646 h 1340"/>
              <a:gd name="T102" fmla="*/ 2147483646 w 1024"/>
              <a:gd name="T103" fmla="*/ 2147483646 h 1340"/>
              <a:gd name="T104" fmla="*/ 2147483646 w 1024"/>
              <a:gd name="T105" fmla="*/ 2147483646 h 1340"/>
              <a:gd name="T106" fmla="*/ 2147483646 w 1024"/>
              <a:gd name="T107" fmla="*/ 2147483646 h 1340"/>
              <a:gd name="T108" fmla="*/ 2147483646 w 1024"/>
              <a:gd name="T109" fmla="*/ 2147483646 h 1340"/>
              <a:gd name="T110" fmla="*/ 2147483646 w 1024"/>
              <a:gd name="T111" fmla="*/ 2147483646 h 1340"/>
              <a:gd name="T112" fmla="*/ 2147483646 w 1024"/>
              <a:gd name="T113" fmla="*/ 2147483646 h 13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24"/>
              <a:gd name="T172" fmla="*/ 0 h 1340"/>
              <a:gd name="T173" fmla="*/ 1024 w 1024"/>
              <a:gd name="T174" fmla="*/ 1340 h 134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24" h="1340">
                <a:moveTo>
                  <a:pt x="656" y="758"/>
                </a:moveTo>
                <a:lnTo>
                  <a:pt x="656" y="758"/>
                </a:lnTo>
                <a:lnTo>
                  <a:pt x="646" y="742"/>
                </a:lnTo>
                <a:lnTo>
                  <a:pt x="652" y="730"/>
                </a:lnTo>
                <a:lnTo>
                  <a:pt x="656" y="716"/>
                </a:lnTo>
                <a:lnTo>
                  <a:pt x="660" y="702"/>
                </a:lnTo>
                <a:lnTo>
                  <a:pt x="662" y="688"/>
                </a:lnTo>
                <a:lnTo>
                  <a:pt x="664" y="672"/>
                </a:lnTo>
                <a:lnTo>
                  <a:pt x="662" y="658"/>
                </a:lnTo>
                <a:lnTo>
                  <a:pt x="662" y="644"/>
                </a:lnTo>
                <a:lnTo>
                  <a:pt x="658" y="630"/>
                </a:lnTo>
                <a:lnTo>
                  <a:pt x="654" y="616"/>
                </a:lnTo>
                <a:lnTo>
                  <a:pt x="648" y="604"/>
                </a:lnTo>
                <a:lnTo>
                  <a:pt x="642" y="590"/>
                </a:lnTo>
                <a:lnTo>
                  <a:pt x="634" y="578"/>
                </a:lnTo>
                <a:lnTo>
                  <a:pt x="624" y="568"/>
                </a:lnTo>
                <a:lnTo>
                  <a:pt x="614" y="556"/>
                </a:lnTo>
                <a:lnTo>
                  <a:pt x="604" y="546"/>
                </a:lnTo>
                <a:lnTo>
                  <a:pt x="590" y="538"/>
                </a:lnTo>
                <a:lnTo>
                  <a:pt x="576" y="530"/>
                </a:lnTo>
                <a:lnTo>
                  <a:pt x="562" y="524"/>
                </a:lnTo>
                <a:lnTo>
                  <a:pt x="548" y="520"/>
                </a:lnTo>
                <a:lnTo>
                  <a:pt x="532" y="516"/>
                </a:lnTo>
                <a:lnTo>
                  <a:pt x="518" y="514"/>
                </a:lnTo>
                <a:lnTo>
                  <a:pt x="502" y="514"/>
                </a:lnTo>
                <a:lnTo>
                  <a:pt x="488" y="514"/>
                </a:lnTo>
                <a:lnTo>
                  <a:pt x="472" y="518"/>
                </a:lnTo>
                <a:lnTo>
                  <a:pt x="388" y="404"/>
                </a:lnTo>
                <a:lnTo>
                  <a:pt x="284" y="278"/>
                </a:lnTo>
                <a:lnTo>
                  <a:pt x="228" y="210"/>
                </a:lnTo>
                <a:lnTo>
                  <a:pt x="172" y="146"/>
                </a:lnTo>
                <a:lnTo>
                  <a:pt x="118" y="88"/>
                </a:lnTo>
                <a:lnTo>
                  <a:pt x="72" y="42"/>
                </a:lnTo>
                <a:lnTo>
                  <a:pt x="52" y="24"/>
                </a:lnTo>
                <a:lnTo>
                  <a:pt x="36" y="10"/>
                </a:lnTo>
                <a:lnTo>
                  <a:pt x="22" y="2"/>
                </a:lnTo>
                <a:lnTo>
                  <a:pt x="12" y="0"/>
                </a:lnTo>
                <a:lnTo>
                  <a:pt x="8" y="0"/>
                </a:lnTo>
                <a:lnTo>
                  <a:pt x="4" y="4"/>
                </a:lnTo>
                <a:lnTo>
                  <a:pt x="2" y="8"/>
                </a:lnTo>
                <a:lnTo>
                  <a:pt x="0" y="16"/>
                </a:lnTo>
                <a:lnTo>
                  <a:pt x="2" y="28"/>
                </a:lnTo>
                <a:lnTo>
                  <a:pt x="6" y="44"/>
                </a:lnTo>
                <a:lnTo>
                  <a:pt x="14" y="68"/>
                </a:lnTo>
                <a:lnTo>
                  <a:pt x="28" y="96"/>
                </a:lnTo>
                <a:lnTo>
                  <a:pt x="48" y="134"/>
                </a:lnTo>
                <a:lnTo>
                  <a:pt x="74" y="180"/>
                </a:lnTo>
                <a:lnTo>
                  <a:pt x="110" y="234"/>
                </a:lnTo>
                <a:lnTo>
                  <a:pt x="154" y="298"/>
                </a:lnTo>
                <a:lnTo>
                  <a:pt x="208" y="374"/>
                </a:lnTo>
                <a:lnTo>
                  <a:pt x="272" y="462"/>
                </a:lnTo>
                <a:lnTo>
                  <a:pt x="348" y="562"/>
                </a:lnTo>
                <a:lnTo>
                  <a:pt x="372" y="592"/>
                </a:lnTo>
                <a:lnTo>
                  <a:pt x="364" y="606"/>
                </a:lnTo>
                <a:lnTo>
                  <a:pt x="358" y="620"/>
                </a:lnTo>
                <a:lnTo>
                  <a:pt x="354" y="634"/>
                </a:lnTo>
                <a:lnTo>
                  <a:pt x="352" y="648"/>
                </a:lnTo>
                <a:lnTo>
                  <a:pt x="350" y="664"/>
                </a:lnTo>
                <a:lnTo>
                  <a:pt x="350" y="678"/>
                </a:lnTo>
                <a:lnTo>
                  <a:pt x="352" y="692"/>
                </a:lnTo>
                <a:lnTo>
                  <a:pt x="354" y="708"/>
                </a:lnTo>
                <a:lnTo>
                  <a:pt x="358" y="722"/>
                </a:lnTo>
                <a:lnTo>
                  <a:pt x="364" y="734"/>
                </a:lnTo>
                <a:lnTo>
                  <a:pt x="370" y="748"/>
                </a:lnTo>
                <a:lnTo>
                  <a:pt x="378" y="760"/>
                </a:lnTo>
                <a:lnTo>
                  <a:pt x="388" y="772"/>
                </a:lnTo>
                <a:lnTo>
                  <a:pt x="398" y="784"/>
                </a:lnTo>
                <a:lnTo>
                  <a:pt x="410" y="794"/>
                </a:lnTo>
                <a:lnTo>
                  <a:pt x="422" y="802"/>
                </a:lnTo>
                <a:lnTo>
                  <a:pt x="438" y="810"/>
                </a:lnTo>
                <a:lnTo>
                  <a:pt x="452" y="816"/>
                </a:lnTo>
                <a:lnTo>
                  <a:pt x="468" y="822"/>
                </a:lnTo>
                <a:lnTo>
                  <a:pt x="482" y="824"/>
                </a:lnTo>
                <a:lnTo>
                  <a:pt x="498" y="826"/>
                </a:lnTo>
                <a:lnTo>
                  <a:pt x="514" y="826"/>
                </a:lnTo>
                <a:lnTo>
                  <a:pt x="530" y="826"/>
                </a:lnTo>
                <a:lnTo>
                  <a:pt x="546" y="822"/>
                </a:lnTo>
                <a:lnTo>
                  <a:pt x="558" y="838"/>
                </a:lnTo>
                <a:lnTo>
                  <a:pt x="614" y="912"/>
                </a:lnTo>
                <a:lnTo>
                  <a:pt x="674" y="990"/>
                </a:lnTo>
                <a:lnTo>
                  <a:pt x="746" y="1078"/>
                </a:lnTo>
                <a:lnTo>
                  <a:pt x="824" y="1168"/>
                </a:lnTo>
                <a:lnTo>
                  <a:pt x="862" y="1210"/>
                </a:lnTo>
                <a:lnTo>
                  <a:pt x="898" y="1248"/>
                </a:lnTo>
                <a:lnTo>
                  <a:pt x="932" y="1282"/>
                </a:lnTo>
                <a:lnTo>
                  <a:pt x="964" y="1310"/>
                </a:lnTo>
                <a:lnTo>
                  <a:pt x="990" y="1328"/>
                </a:lnTo>
                <a:lnTo>
                  <a:pt x="1002" y="1336"/>
                </a:lnTo>
                <a:lnTo>
                  <a:pt x="1012" y="1340"/>
                </a:lnTo>
                <a:lnTo>
                  <a:pt x="1016" y="1340"/>
                </a:lnTo>
                <a:lnTo>
                  <a:pt x="1020" y="1338"/>
                </a:lnTo>
                <a:lnTo>
                  <a:pt x="1022" y="1334"/>
                </a:lnTo>
                <a:lnTo>
                  <a:pt x="1024" y="1326"/>
                </a:lnTo>
                <a:lnTo>
                  <a:pt x="1022" y="1314"/>
                </a:lnTo>
                <a:lnTo>
                  <a:pt x="1018" y="1298"/>
                </a:lnTo>
                <a:lnTo>
                  <a:pt x="1008" y="1276"/>
                </a:lnTo>
                <a:lnTo>
                  <a:pt x="994" y="1246"/>
                </a:lnTo>
                <a:lnTo>
                  <a:pt x="974" y="1208"/>
                </a:lnTo>
                <a:lnTo>
                  <a:pt x="944" y="1160"/>
                </a:lnTo>
                <a:lnTo>
                  <a:pt x="908" y="1104"/>
                </a:lnTo>
                <a:lnTo>
                  <a:pt x="862" y="1036"/>
                </a:lnTo>
                <a:lnTo>
                  <a:pt x="806" y="956"/>
                </a:lnTo>
                <a:lnTo>
                  <a:pt x="738" y="864"/>
                </a:lnTo>
                <a:lnTo>
                  <a:pt x="656" y="75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97"/>
          <p:cNvSpPr>
            <a:spLocks/>
          </p:cNvSpPr>
          <p:nvPr/>
        </p:nvSpPr>
        <p:spPr bwMode="auto">
          <a:xfrm>
            <a:off x="4668838" y="3648075"/>
            <a:ext cx="15875" cy="22225"/>
          </a:xfrm>
          <a:custGeom>
            <a:avLst/>
            <a:gdLst>
              <a:gd name="T0" fmla="*/ 0 w 10"/>
              <a:gd name="T1" fmla="*/ 0 h 14"/>
              <a:gd name="T2" fmla="*/ 0 w 10"/>
              <a:gd name="T3" fmla="*/ 0 h 14"/>
              <a:gd name="T4" fmla="*/ 2147483646 w 10"/>
              <a:gd name="T5" fmla="*/ 2147483646 h 14"/>
              <a:gd name="T6" fmla="*/ 2147483646 w 10"/>
              <a:gd name="T7" fmla="*/ 2147483646 h 14"/>
              <a:gd name="T8" fmla="*/ 0 w 10"/>
              <a:gd name="T9" fmla="*/ 0 h 14"/>
              <a:gd name="T10" fmla="*/ 0 w 10"/>
              <a:gd name="T11" fmla="*/ 0 h 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4"/>
              <a:gd name="T20" fmla="*/ 10 w 10"/>
              <a:gd name="T21" fmla="*/ 14 h 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4">
                <a:moveTo>
                  <a:pt x="0" y="0"/>
                </a:moveTo>
                <a:lnTo>
                  <a:pt x="0" y="0"/>
                </a:lnTo>
                <a:lnTo>
                  <a:pt x="10" y="14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98"/>
          <p:cNvSpPr>
            <a:spLocks/>
          </p:cNvSpPr>
          <p:nvPr/>
        </p:nvSpPr>
        <p:spPr bwMode="auto">
          <a:xfrm>
            <a:off x="4557713" y="3508375"/>
            <a:ext cx="111125" cy="139700"/>
          </a:xfrm>
          <a:custGeom>
            <a:avLst/>
            <a:gdLst>
              <a:gd name="T0" fmla="*/ 0 w 70"/>
              <a:gd name="T1" fmla="*/ 0 h 88"/>
              <a:gd name="T2" fmla="*/ 0 w 70"/>
              <a:gd name="T3" fmla="*/ 0 h 88"/>
              <a:gd name="T4" fmla="*/ 2147483646 w 70"/>
              <a:gd name="T5" fmla="*/ 2147483646 h 88"/>
              <a:gd name="T6" fmla="*/ 2147483646 w 70"/>
              <a:gd name="T7" fmla="*/ 2147483646 h 88"/>
              <a:gd name="T8" fmla="*/ 0 w 70"/>
              <a:gd name="T9" fmla="*/ 0 h 88"/>
              <a:gd name="T10" fmla="*/ 0 w 70"/>
              <a:gd name="T11" fmla="*/ 0 h 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0"/>
              <a:gd name="T19" fmla="*/ 0 h 88"/>
              <a:gd name="T20" fmla="*/ 70 w 70"/>
              <a:gd name="T21" fmla="*/ 88 h 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0" h="88">
                <a:moveTo>
                  <a:pt x="0" y="0"/>
                </a:moveTo>
                <a:lnTo>
                  <a:pt x="0" y="0"/>
                </a:lnTo>
                <a:lnTo>
                  <a:pt x="70" y="88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99"/>
          <p:cNvSpPr>
            <a:spLocks/>
          </p:cNvSpPr>
          <p:nvPr/>
        </p:nvSpPr>
        <p:spPr bwMode="auto">
          <a:xfrm>
            <a:off x="4608513" y="3790950"/>
            <a:ext cx="282575" cy="279400"/>
          </a:xfrm>
          <a:custGeom>
            <a:avLst/>
            <a:gdLst>
              <a:gd name="T0" fmla="*/ 2147483646 w 178"/>
              <a:gd name="T1" fmla="*/ 2147483646 h 176"/>
              <a:gd name="T2" fmla="*/ 2147483646 w 178"/>
              <a:gd name="T3" fmla="*/ 2147483646 h 176"/>
              <a:gd name="T4" fmla="*/ 2147483646 w 178"/>
              <a:gd name="T5" fmla="*/ 2147483646 h 176"/>
              <a:gd name="T6" fmla="*/ 2147483646 w 178"/>
              <a:gd name="T7" fmla="*/ 2147483646 h 176"/>
              <a:gd name="T8" fmla="*/ 2147483646 w 178"/>
              <a:gd name="T9" fmla="*/ 2147483646 h 176"/>
              <a:gd name="T10" fmla="*/ 2147483646 w 178"/>
              <a:gd name="T11" fmla="*/ 2147483646 h 176"/>
              <a:gd name="T12" fmla="*/ 2147483646 w 178"/>
              <a:gd name="T13" fmla="*/ 2147483646 h 176"/>
              <a:gd name="T14" fmla="*/ 2147483646 w 178"/>
              <a:gd name="T15" fmla="*/ 2147483646 h 176"/>
              <a:gd name="T16" fmla="*/ 2147483646 w 178"/>
              <a:gd name="T17" fmla="*/ 2147483646 h 176"/>
              <a:gd name="T18" fmla="*/ 2147483646 w 178"/>
              <a:gd name="T19" fmla="*/ 2147483646 h 176"/>
              <a:gd name="T20" fmla="*/ 2147483646 w 178"/>
              <a:gd name="T21" fmla="*/ 2147483646 h 176"/>
              <a:gd name="T22" fmla="*/ 2147483646 w 178"/>
              <a:gd name="T23" fmla="*/ 2147483646 h 176"/>
              <a:gd name="T24" fmla="*/ 2147483646 w 178"/>
              <a:gd name="T25" fmla="*/ 2147483646 h 176"/>
              <a:gd name="T26" fmla="*/ 2147483646 w 178"/>
              <a:gd name="T27" fmla="*/ 2147483646 h 176"/>
              <a:gd name="T28" fmla="*/ 2147483646 w 178"/>
              <a:gd name="T29" fmla="*/ 2147483646 h 176"/>
              <a:gd name="T30" fmla="*/ 0 w 178"/>
              <a:gd name="T31" fmla="*/ 2147483646 h 176"/>
              <a:gd name="T32" fmla="*/ 2147483646 w 178"/>
              <a:gd name="T33" fmla="*/ 2147483646 h 176"/>
              <a:gd name="T34" fmla="*/ 2147483646 w 178"/>
              <a:gd name="T35" fmla="*/ 2147483646 h 176"/>
              <a:gd name="T36" fmla="*/ 2147483646 w 178"/>
              <a:gd name="T37" fmla="*/ 2147483646 h 176"/>
              <a:gd name="T38" fmla="*/ 2147483646 w 178"/>
              <a:gd name="T39" fmla="*/ 2147483646 h 176"/>
              <a:gd name="T40" fmla="*/ 2147483646 w 178"/>
              <a:gd name="T41" fmla="*/ 2147483646 h 176"/>
              <a:gd name="T42" fmla="*/ 2147483646 w 178"/>
              <a:gd name="T43" fmla="*/ 2147483646 h 176"/>
              <a:gd name="T44" fmla="*/ 2147483646 w 178"/>
              <a:gd name="T45" fmla="*/ 2147483646 h 176"/>
              <a:gd name="T46" fmla="*/ 2147483646 w 178"/>
              <a:gd name="T47" fmla="*/ 2147483646 h 176"/>
              <a:gd name="T48" fmla="*/ 2147483646 w 178"/>
              <a:gd name="T49" fmla="*/ 0 h 176"/>
              <a:gd name="T50" fmla="*/ 2147483646 w 178"/>
              <a:gd name="T51" fmla="*/ 0 h 176"/>
              <a:gd name="T52" fmla="*/ 2147483646 w 178"/>
              <a:gd name="T53" fmla="*/ 2147483646 h 176"/>
              <a:gd name="T54" fmla="*/ 2147483646 w 178"/>
              <a:gd name="T55" fmla="*/ 2147483646 h 176"/>
              <a:gd name="T56" fmla="*/ 2147483646 w 178"/>
              <a:gd name="T57" fmla="*/ 2147483646 h 176"/>
              <a:gd name="T58" fmla="*/ 2147483646 w 178"/>
              <a:gd name="T59" fmla="*/ 2147483646 h 176"/>
              <a:gd name="T60" fmla="*/ 2147483646 w 178"/>
              <a:gd name="T61" fmla="*/ 2147483646 h 176"/>
              <a:gd name="T62" fmla="*/ 2147483646 w 178"/>
              <a:gd name="T63" fmla="*/ 2147483646 h 176"/>
              <a:gd name="T64" fmla="*/ 2147483646 w 178"/>
              <a:gd name="T65" fmla="*/ 2147483646 h 176"/>
              <a:gd name="T66" fmla="*/ 2147483646 w 178"/>
              <a:gd name="T67" fmla="*/ 2147483646 h 176"/>
              <a:gd name="T68" fmla="*/ 2147483646 w 178"/>
              <a:gd name="T69" fmla="*/ 2147483646 h 176"/>
              <a:gd name="T70" fmla="*/ 2147483646 w 178"/>
              <a:gd name="T71" fmla="*/ 2147483646 h 176"/>
              <a:gd name="T72" fmla="*/ 2147483646 w 178"/>
              <a:gd name="T73" fmla="*/ 2147483646 h 176"/>
              <a:gd name="T74" fmla="*/ 2147483646 w 178"/>
              <a:gd name="T75" fmla="*/ 2147483646 h 17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78"/>
              <a:gd name="T115" fmla="*/ 0 h 176"/>
              <a:gd name="T116" fmla="*/ 178 w 178"/>
              <a:gd name="T117" fmla="*/ 176 h 17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78" h="176">
                <a:moveTo>
                  <a:pt x="164" y="136"/>
                </a:moveTo>
                <a:lnTo>
                  <a:pt x="164" y="136"/>
                </a:lnTo>
                <a:lnTo>
                  <a:pt x="152" y="150"/>
                </a:lnTo>
                <a:lnTo>
                  <a:pt x="140" y="162"/>
                </a:lnTo>
                <a:lnTo>
                  <a:pt x="124" y="170"/>
                </a:lnTo>
                <a:lnTo>
                  <a:pt x="108" y="174"/>
                </a:lnTo>
                <a:lnTo>
                  <a:pt x="92" y="176"/>
                </a:lnTo>
                <a:lnTo>
                  <a:pt x="74" y="176"/>
                </a:lnTo>
                <a:lnTo>
                  <a:pt x="58" y="170"/>
                </a:lnTo>
                <a:lnTo>
                  <a:pt x="42" y="162"/>
                </a:lnTo>
                <a:lnTo>
                  <a:pt x="28" y="152"/>
                </a:lnTo>
                <a:lnTo>
                  <a:pt x="16" y="138"/>
                </a:lnTo>
                <a:lnTo>
                  <a:pt x="8" y="124"/>
                </a:lnTo>
                <a:lnTo>
                  <a:pt x="2" y="108"/>
                </a:lnTo>
                <a:lnTo>
                  <a:pt x="0" y="90"/>
                </a:lnTo>
                <a:lnTo>
                  <a:pt x="2" y="74"/>
                </a:lnTo>
                <a:lnTo>
                  <a:pt x="6" y="56"/>
                </a:lnTo>
                <a:lnTo>
                  <a:pt x="14" y="40"/>
                </a:lnTo>
                <a:lnTo>
                  <a:pt x="26" y="26"/>
                </a:lnTo>
                <a:lnTo>
                  <a:pt x="38" y="16"/>
                </a:lnTo>
                <a:lnTo>
                  <a:pt x="54" y="8"/>
                </a:lnTo>
                <a:lnTo>
                  <a:pt x="70" y="2"/>
                </a:lnTo>
                <a:lnTo>
                  <a:pt x="86" y="0"/>
                </a:lnTo>
                <a:lnTo>
                  <a:pt x="104" y="0"/>
                </a:lnTo>
                <a:lnTo>
                  <a:pt x="120" y="6"/>
                </a:lnTo>
                <a:lnTo>
                  <a:pt x="136" y="14"/>
                </a:lnTo>
                <a:lnTo>
                  <a:pt x="150" y="24"/>
                </a:lnTo>
                <a:lnTo>
                  <a:pt x="162" y="38"/>
                </a:lnTo>
                <a:lnTo>
                  <a:pt x="170" y="52"/>
                </a:lnTo>
                <a:lnTo>
                  <a:pt x="176" y="70"/>
                </a:lnTo>
                <a:lnTo>
                  <a:pt x="178" y="86"/>
                </a:lnTo>
                <a:lnTo>
                  <a:pt x="176" y="102"/>
                </a:lnTo>
                <a:lnTo>
                  <a:pt x="172" y="120"/>
                </a:lnTo>
                <a:lnTo>
                  <a:pt x="164" y="13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TextBox 190"/>
          <p:cNvSpPr txBox="1">
            <a:spLocks noChangeArrowheads="1"/>
          </p:cNvSpPr>
          <p:nvPr/>
        </p:nvSpPr>
        <p:spPr bwMode="auto">
          <a:xfrm>
            <a:off x="4503738" y="2557463"/>
            <a:ext cx="3730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ea typeface="MS PGothic" panose="020B0600070205080204" pitchFamily="34" charset="-128"/>
              </a:rPr>
              <a:t>N</a:t>
            </a:r>
          </a:p>
        </p:txBody>
      </p:sp>
      <p:sp>
        <p:nvSpPr>
          <p:cNvPr id="9228" name="TextBox 191"/>
          <p:cNvSpPr txBox="1">
            <a:spLocks noChangeArrowheads="1"/>
          </p:cNvSpPr>
          <p:nvPr/>
        </p:nvSpPr>
        <p:spPr bwMode="auto">
          <a:xfrm>
            <a:off x="4521200" y="5011738"/>
            <a:ext cx="373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ea typeface="MS PGothic" panose="020B0600070205080204" pitchFamily="34" charset="-128"/>
              </a:rPr>
              <a:t>S</a:t>
            </a:r>
          </a:p>
        </p:txBody>
      </p:sp>
      <p:sp>
        <p:nvSpPr>
          <p:cNvPr id="9229" name="TextBox 192"/>
          <p:cNvSpPr txBox="1">
            <a:spLocks noChangeArrowheads="1"/>
          </p:cNvSpPr>
          <p:nvPr/>
        </p:nvSpPr>
        <p:spPr bwMode="auto">
          <a:xfrm>
            <a:off x="5722938" y="3335338"/>
            <a:ext cx="373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ea typeface="MS PGothic" panose="020B0600070205080204" pitchFamily="34" charset="-128"/>
              </a:rPr>
              <a:t>E</a:t>
            </a:r>
          </a:p>
        </p:txBody>
      </p:sp>
      <p:sp>
        <p:nvSpPr>
          <p:cNvPr id="9230" name="TextBox 193"/>
          <p:cNvSpPr txBox="1">
            <a:spLocks noChangeArrowheads="1"/>
          </p:cNvSpPr>
          <p:nvPr/>
        </p:nvSpPr>
        <p:spPr bwMode="auto">
          <a:xfrm>
            <a:off x="3268663" y="3708400"/>
            <a:ext cx="3714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ea typeface="MS PGothic" panose="020B0600070205080204" pitchFamily="34" charset="-128"/>
              </a:rPr>
              <a:t>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88"/>
          <p:cNvSpPr>
            <a:spLocks noChangeShapeType="1"/>
          </p:cNvSpPr>
          <p:nvPr/>
        </p:nvSpPr>
        <p:spPr bwMode="auto">
          <a:xfrm>
            <a:off x="2952750" y="3522663"/>
            <a:ext cx="1233488" cy="63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3" name="Line 89"/>
          <p:cNvSpPr>
            <a:spLocks noChangeShapeType="1"/>
          </p:cNvSpPr>
          <p:nvPr/>
        </p:nvSpPr>
        <p:spPr bwMode="auto">
          <a:xfrm flipV="1">
            <a:off x="4600575" y="1843088"/>
            <a:ext cx="6350" cy="1274762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4" name="Line 90"/>
          <p:cNvSpPr>
            <a:spLocks noChangeShapeType="1"/>
          </p:cNvSpPr>
          <p:nvPr/>
        </p:nvSpPr>
        <p:spPr bwMode="auto">
          <a:xfrm>
            <a:off x="4613275" y="3952875"/>
            <a:ext cx="6350" cy="120808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5" name="Line 91"/>
          <p:cNvSpPr>
            <a:spLocks noChangeShapeType="1"/>
          </p:cNvSpPr>
          <p:nvPr/>
        </p:nvSpPr>
        <p:spPr bwMode="auto">
          <a:xfrm>
            <a:off x="4994275" y="3522663"/>
            <a:ext cx="1233488" cy="63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6" name="Line 92"/>
          <p:cNvSpPr>
            <a:spLocks noChangeShapeType="1"/>
          </p:cNvSpPr>
          <p:nvPr/>
        </p:nvSpPr>
        <p:spPr bwMode="auto">
          <a:xfrm flipH="1" flipV="1">
            <a:off x="3697288" y="2632075"/>
            <a:ext cx="608012" cy="60801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Line 93"/>
          <p:cNvSpPr>
            <a:spLocks noChangeShapeType="1"/>
          </p:cNvSpPr>
          <p:nvPr/>
        </p:nvSpPr>
        <p:spPr bwMode="auto">
          <a:xfrm flipV="1">
            <a:off x="4867275" y="2689225"/>
            <a:ext cx="569913" cy="5476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8" name="Line 94"/>
          <p:cNvSpPr>
            <a:spLocks noChangeShapeType="1"/>
          </p:cNvSpPr>
          <p:nvPr/>
        </p:nvSpPr>
        <p:spPr bwMode="auto">
          <a:xfrm flipV="1">
            <a:off x="3736975" y="3822700"/>
            <a:ext cx="563563" cy="5683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Line 95"/>
          <p:cNvSpPr>
            <a:spLocks noChangeShapeType="1"/>
          </p:cNvSpPr>
          <p:nvPr/>
        </p:nvSpPr>
        <p:spPr bwMode="auto">
          <a:xfrm flipH="1" flipV="1">
            <a:off x="4891088" y="3814763"/>
            <a:ext cx="596900" cy="6111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Oval 96"/>
          <p:cNvSpPr>
            <a:spLocks noChangeArrowheads="1"/>
          </p:cNvSpPr>
          <p:nvPr/>
        </p:nvSpPr>
        <p:spPr bwMode="auto">
          <a:xfrm>
            <a:off x="4179888" y="3122613"/>
            <a:ext cx="827087" cy="825500"/>
          </a:xfrm>
          <a:prstGeom prst="ellipse">
            <a:avLst/>
          </a:prstGeom>
          <a:solidFill>
            <a:srgbClr val="00008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1" name="Oval 97"/>
          <p:cNvSpPr>
            <a:spLocks noChangeArrowheads="1"/>
          </p:cNvSpPr>
          <p:nvPr/>
        </p:nvSpPr>
        <p:spPr bwMode="auto">
          <a:xfrm>
            <a:off x="4362450" y="1379538"/>
            <a:ext cx="471488" cy="471487"/>
          </a:xfrm>
          <a:prstGeom prst="ellipse">
            <a:avLst/>
          </a:prstGeom>
          <a:solidFill>
            <a:srgbClr val="00008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2" name="Oval 98"/>
          <p:cNvSpPr>
            <a:spLocks noChangeArrowheads="1"/>
          </p:cNvSpPr>
          <p:nvPr/>
        </p:nvSpPr>
        <p:spPr bwMode="auto">
          <a:xfrm>
            <a:off x="6223000" y="3294063"/>
            <a:ext cx="471488" cy="473075"/>
          </a:xfrm>
          <a:prstGeom prst="ellipse">
            <a:avLst/>
          </a:prstGeom>
          <a:solidFill>
            <a:srgbClr val="00008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3" name="Oval 99"/>
          <p:cNvSpPr>
            <a:spLocks noChangeArrowheads="1"/>
          </p:cNvSpPr>
          <p:nvPr/>
        </p:nvSpPr>
        <p:spPr bwMode="auto">
          <a:xfrm>
            <a:off x="4379913" y="5164138"/>
            <a:ext cx="471487" cy="471487"/>
          </a:xfrm>
          <a:prstGeom prst="ellipse">
            <a:avLst/>
          </a:prstGeom>
          <a:solidFill>
            <a:srgbClr val="00008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4" name="Oval 100"/>
          <p:cNvSpPr>
            <a:spLocks noChangeArrowheads="1"/>
          </p:cNvSpPr>
          <p:nvPr/>
        </p:nvSpPr>
        <p:spPr bwMode="auto">
          <a:xfrm>
            <a:off x="2490788" y="3286125"/>
            <a:ext cx="473075" cy="471488"/>
          </a:xfrm>
          <a:prstGeom prst="ellipse">
            <a:avLst/>
          </a:prstGeom>
          <a:solidFill>
            <a:srgbClr val="00008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5" name="Oval 101"/>
          <p:cNvSpPr>
            <a:spLocks noChangeArrowheads="1"/>
          </p:cNvSpPr>
          <p:nvPr/>
        </p:nvSpPr>
        <p:spPr bwMode="auto">
          <a:xfrm rot="-2753773">
            <a:off x="5387181" y="2369344"/>
            <a:ext cx="373063" cy="3714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6" name="Oval 102"/>
          <p:cNvSpPr>
            <a:spLocks noChangeArrowheads="1"/>
          </p:cNvSpPr>
          <p:nvPr/>
        </p:nvSpPr>
        <p:spPr bwMode="auto">
          <a:xfrm rot="-2753773">
            <a:off x="5433219" y="4374356"/>
            <a:ext cx="371475" cy="3730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7" name="Oval 103"/>
          <p:cNvSpPr>
            <a:spLocks noChangeArrowheads="1"/>
          </p:cNvSpPr>
          <p:nvPr/>
        </p:nvSpPr>
        <p:spPr bwMode="auto">
          <a:xfrm rot="-2753773">
            <a:off x="3408363" y="4338638"/>
            <a:ext cx="371475" cy="3714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8" name="Oval 104"/>
          <p:cNvSpPr>
            <a:spLocks noChangeArrowheads="1"/>
          </p:cNvSpPr>
          <p:nvPr/>
        </p:nvSpPr>
        <p:spPr bwMode="auto">
          <a:xfrm rot="-2753773">
            <a:off x="3381375" y="2314575"/>
            <a:ext cx="371475" cy="3714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9" name="TextBox 41"/>
          <p:cNvSpPr txBox="1">
            <a:spLocks noChangeArrowheads="1"/>
          </p:cNvSpPr>
          <p:nvPr/>
        </p:nvSpPr>
        <p:spPr bwMode="auto">
          <a:xfrm>
            <a:off x="4354513" y="515938"/>
            <a:ext cx="5794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N</a:t>
            </a:r>
          </a:p>
        </p:txBody>
      </p:sp>
      <p:sp>
        <p:nvSpPr>
          <p:cNvPr id="10260" name="TextBox 42"/>
          <p:cNvSpPr txBox="1">
            <a:spLocks noChangeArrowheads="1"/>
          </p:cNvSpPr>
          <p:nvPr/>
        </p:nvSpPr>
        <p:spPr bwMode="auto">
          <a:xfrm>
            <a:off x="4379913" y="5888038"/>
            <a:ext cx="58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S</a:t>
            </a:r>
          </a:p>
        </p:txBody>
      </p:sp>
      <p:sp>
        <p:nvSpPr>
          <p:cNvPr id="10261" name="TextBox 43"/>
          <p:cNvSpPr txBox="1">
            <a:spLocks noChangeArrowheads="1"/>
          </p:cNvSpPr>
          <p:nvPr/>
        </p:nvSpPr>
        <p:spPr bwMode="auto">
          <a:xfrm>
            <a:off x="6877050" y="3176588"/>
            <a:ext cx="579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E</a:t>
            </a:r>
          </a:p>
        </p:txBody>
      </p:sp>
      <p:sp>
        <p:nvSpPr>
          <p:cNvPr id="10262" name="TextBox 44"/>
          <p:cNvSpPr txBox="1">
            <a:spLocks noChangeArrowheads="1"/>
          </p:cNvSpPr>
          <p:nvPr/>
        </p:nvSpPr>
        <p:spPr bwMode="auto">
          <a:xfrm>
            <a:off x="1624013" y="3167063"/>
            <a:ext cx="5810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183</Words>
  <Application>Microsoft Office PowerPoint</Application>
  <PresentationFormat>On-screen Show (4:3)</PresentationFormat>
  <Paragraphs>38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MS PGothic</vt:lpstr>
      <vt:lpstr>Wingdings</vt:lpstr>
      <vt:lpstr>Default Design</vt:lpstr>
      <vt:lpstr>Compass Points Can be coloured in, magnified and cut out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Clip Art Set 2</dc:title>
  <dc:creator>Presentation Magazine</dc:creator>
  <cp:lastModifiedBy>Jonty Pearce</cp:lastModifiedBy>
  <cp:revision>31</cp:revision>
  <dcterms:created xsi:type="dcterms:W3CDTF">2009-09-19T05:31:48Z</dcterms:created>
  <dcterms:modified xsi:type="dcterms:W3CDTF">2015-02-22T11:15:45Z</dcterms:modified>
</cp:coreProperties>
</file>