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81ABC9-1ADD-4BC7-A3D6-625576F67A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7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0866D-6CD6-4D88-A148-4670954F9C0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85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3EEA70-CAE3-452B-80F4-F623B6C07BA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9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0484C2-76B0-4C92-A466-8F56B1A9DAA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849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6EEE65-D834-46E2-81FD-E4AC948B0C8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03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411456-0949-49B3-BA11-13CDBC24097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44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44420D-CCD3-4CC1-8171-3E509159D10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062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EC6FD3-3C17-40E4-BC67-FE0C351D8AB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25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C5F710-5387-4DA9-9038-FADBDD51BA3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8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 userDrawn="1"/>
        </p:nvGrpSpPr>
        <p:grpSpPr bwMode="auto">
          <a:xfrm>
            <a:off x="0" y="1595438"/>
            <a:ext cx="9144000" cy="5262562"/>
            <a:chOff x="-3" y="1416425"/>
            <a:chExt cx="9144004" cy="5441575"/>
          </a:xfrm>
        </p:grpSpPr>
        <p:sp>
          <p:nvSpPr>
            <p:cNvPr id="5" name="Rectangle 4"/>
            <p:cNvSpPr/>
            <p:nvPr userDrawn="1"/>
          </p:nvSpPr>
          <p:spPr bwMode="auto">
            <a:xfrm rot="16200000">
              <a:off x="4027841" y="653526"/>
              <a:ext cx="1088316" cy="91440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 bwMode="auto">
            <a:xfrm rot="16200000">
              <a:off x="4027842" y="-434790"/>
              <a:ext cx="1088315" cy="91440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4027841" y="-1523104"/>
              <a:ext cx="1088316" cy="914400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4027842" y="-2611420"/>
              <a:ext cx="1088315" cy="914400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4027842" y="1741841"/>
              <a:ext cx="1088315" cy="9144004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590903" y="-2267527"/>
            <a:ext cx="1613643" cy="6293224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302" y="6239434"/>
            <a:ext cx="5284698" cy="394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5ED3F9-BBF9-4C0A-90F3-CBEA19FFF4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992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5586C-A06B-44D8-9AD2-F29AFDB6A5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23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C9CF3-D074-4328-BF70-378A7CA173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935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99084-9B4A-4793-B703-B40B7424C4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02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E7266-27B3-4370-9148-FC5D3D033C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91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C0929-4CD3-43DC-A5A1-2B95408298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97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18A47-1E27-45B6-96FA-5DC5691640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304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AE0B6-1892-4E91-A737-F6E325B50C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980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42F3A-BAFC-4AA8-880D-C1ACBB4D30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A7D08-5F74-4AB7-B78A-3FF414B22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3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509AE-A720-4C95-9601-BB8D6A233F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535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ADB09-4A0A-4F38-81DB-82CBCE589B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060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6D10-603C-44A3-8E37-41DDBB3AA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318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49450" y="274638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9450" y="1600200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DB8C621-7E4E-424C-84A2-1E5D23506B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1" name="Group 24"/>
          <p:cNvGrpSpPr>
            <a:grpSpLocks/>
          </p:cNvGrpSpPr>
          <p:nvPr userDrawn="1"/>
        </p:nvGrpSpPr>
        <p:grpSpPr bwMode="auto">
          <a:xfrm>
            <a:off x="0" y="1595438"/>
            <a:ext cx="1811338" cy="5262562"/>
            <a:chOff x="-3" y="1416425"/>
            <a:chExt cx="9144004" cy="5441575"/>
          </a:xfrm>
        </p:grpSpPr>
        <p:sp>
          <p:nvSpPr>
            <p:cNvPr id="26" name="Rectangle 25"/>
            <p:cNvSpPr/>
            <p:nvPr userDrawn="1"/>
          </p:nvSpPr>
          <p:spPr bwMode="auto">
            <a:xfrm rot="16200000">
              <a:off x="4027839" y="653526"/>
              <a:ext cx="1088316" cy="91440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Rectangle 26"/>
            <p:cNvSpPr/>
            <p:nvPr userDrawn="1"/>
          </p:nvSpPr>
          <p:spPr bwMode="auto">
            <a:xfrm rot="16200000">
              <a:off x="4027842" y="-434790"/>
              <a:ext cx="1088315" cy="91440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Rectangle 27"/>
            <p:cNvSpPr/>
            <p:nvPr userDrawn="1"/>
          </p:nvSpPr>
          <p:spPr bwMode="auto">
            <a:xfrm rot="16200000">
              <a:off x="4027839" y="-1523104"/>
              <a:ext cx="1088316" cy="914400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Rectangle 28"/>
            <p:cNvSpPr/>
            <p:nvPr userDrawn="1"/>
          </p:nvSpPr>
          <p:spPr bwMode="auto">
            <a:xfrm rot="16200000">
              <a:off x="4027842" y="-2611420"/>
              <a:ext cx="1088315" cy="914400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 userDrawn="1"/>
          </p:nvSpPr>
          <p:spPr bwMode="auto">
            <a:xfrm rot="16200000">
              <a:off x="4027842" y="1741841"/>
              <a:ext cx="1088315" cy="9144004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590925" y="-2266950"/>
            <a:ext cx="1612900" cy="62928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859213" y="6238875"/>
            <a:ext cx="5284787" cy="39528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58975" y="184626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184626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0725" y="1649413"/>
            <a:ext cx="3516313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164941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12838" y="353853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47950" y="353853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157663" y="353853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665788" y="353853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177088" y="353853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647950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112838" y="206533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4157663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665788" y="206533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7177088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297238" y="25177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412875" y="25161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827588" y="25177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340475" y="25161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747000" y="25177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2089150" y="1647825"/>
          <a:ext cx="6450013" cy="3441700"/>
        </p:xfrm>
        <a:graphic>
          <a:graphicData uri="http://schemas.openxmlformats.org/drawingml/2006/table">
            <a:tbl>
              <a:tblPr/>
              <a:tblGrid>
                <a:gridCol w="3225698"/>
                <a:gridCol w="322431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5925" y="1765300"/>
            <a:ext cx="4689475" cy="2359025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2151063" y="1858963"/>
          <a:ext cx="2000250" cy="1735137"/>
        </p:xfrm>
        <a:graphic>
          <a:graphicData uri="http://schemas.openxmlformats.org/drawingml/2006/table">
            <a:tbl>
              <a:tblPr/>
              <a:tblGrid>
                <a:gridCol w="1000124"/>
                <a:gridCol w="1000126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855913" y="49228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240463" y="49228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22463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2246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26732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81451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92246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82">
      <a:dk1>
        <a:srgbClr val="000000"/>
      </a:dk1>
      <a:lt1>
        <a:srgbClr val="FFFFFF"/>
      </a:lt1>
      <a:dk2>
        <a:srgbClr val="000000"/>
      </a:dk2>
      <a:lt2>
        <a:srgbClr val="00B0F0"/>
      </a:lt2>
      <a:accent1>
        <a:srgbClr val="FFC000"/>
      </a:accent1>
      <a:accent2>
        <a:srgbClr val="FF00FF"/>
      </a:accent2>
      <a:accent3>
        <a:srgbClr val="FFFFFF"/>
      </a:accent3>
      <a:accent4>
        <a:srgbClr val="000000"/>
      </a:accent4>
      <a:accent5>
        <a:srgbClr val="92D050"/>
      </a:accent5>
      <a:accent6>
        <a:srgbClr val="00B0F0"/>
      </a:accent6>
      <a:hlink>
        <a:srgbClr val="0070C0"/>
      </a:hlink>
      <a:folHlink>
        <a:srgbClr val="FF00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15</cp:revision>
  <dcterms:created xsi:type="dcterms:W3CDTF">2009-11-03T13:35:13Z</dcterms:created>
  <dcterms:modified xsi:type="dcterms:W3CDTF">2015-02-22T11:15:44Z</dcterms:modified>
</cp:coreProperties>
</file>