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3" d="100"/>
          <a:sy n="53" d="100"/>
        </p:scale>
        <p:origin x="-1560" y="-10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81ABC9-1ADD-4BC7-A3D6-625576F67A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9747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C0866D-6CD6-4D88-A148-4670954F9C0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5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F3EEA70-CAE3-452B-80F4-F623B6C07BA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89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C0484C2-76B0-4C92-A466-8F56B1A9DAA0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849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66EEE65-D834-46E2-81FD-E4AC948B0C89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5036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B411456-0949-49B3-BA11-13CDBC24097E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44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A44420D-CCD3-4CC1-8171-3E509159D107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9062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EC6FD3-3C17-40E4-BC67-FE0C351D8AB9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25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CC5F710-5387-4DA9-9038-FADBDD51BA3C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38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 userDrawn="1"/>
        </p:nvGrpSpPr>
        <p:grpSpPr bwMode="auto">
          <a:xfrm>
            <a:off x="0" y="1595438"/>
            <a:ext cx="9144000" cy="5262562"/>
            <a:chOff x="-3" y="1416425"/>
            <a:chExt cx="9144004" cy="5441575"/>
          </a:xfrm>
        </p:grpSpPr>
        <p:sp>
          <p:nvSpPr>
            <p:cNvPr id="5" name="Rectangle 4"/>
            <p:cNvSpPr/>
            <p:nvPr userDrawn="1"/>
          </p:nvSpPr>
          <p:spPr bwMode="auto">
            <a:xfrm rot="16200000">
              <a:off x="4027841" y="653526"/>
              <a:ext cx="1088316" cy="914400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" name="Rectangle 5"/>
            <p:cNvSpPr/>
            <p:nvPr userDrawn="1"/>
          </p:nvSpPr>
          <p:spPr bwMode="auto">
            <a:xfrm rot="16200000">
              <a:off x="4027842" y="-434790"/>
              <a:ext cx="1088315" cy="914400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" name="Rectangle 6"/>
            <p:cNvSpPr/>
            <p:nvPr userDrawn="1"/>
          </p:nvSpPr>
          <p:spPr bwMode="auto">
            <a:xfrm rot="16200000">
              <a:off x="4027841" y="-1523104"/>
              <a:ext cx="1088316" cy="914400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/>
            <p:cNvSpPr/>
            <p:nvPr userDrawn="1"/>
          </p:nvSpPr>
          <p:spPr bwMode="auto">
            <a:xfrm rot="16200000">
              <a:off x="4027842" y="-2611420"/>
              <a:ext cx="1088315" cy="914400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" name="Rectangle 8"/>
            <p:cNvSpPr/>
            <p:nvPr userDrawn="1"/>
          </p:nvSpPr>
          <p:spPr bwMode="auto">
            <a:xfrm rot="16200000">
              <a:off x="4027842" y="1741841"/>
              <a:ext cx="1088315" cy="9144004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3590903" y="-2267527"/>
            <a:ext cx="1613643" cy="6293224"/>
          </a:xfrm>
        </p:spPr>
        <p:txBody>
          <a:bodyPr vert="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9302" y="6239434"/>
            <a:ext cx="5284698" cy="394447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5ED3F9-BBF9-4C0A-90F3-CBEA19FFF4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9925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5586C-A06B-44D8-9AD2-F29AFDB6A5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1238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DC9CF3-D074-4328-BF70-378A7CA173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8935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99084-9B4A-4793-B703-B40B7424C4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2021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E7266-27B3-4370-9148-FC5D3D033C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91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C0929-4CD3-43DC-A5A1-2B95408298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997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18A47-1E27-45B6-96FA-5DC5691640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304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AE0B6-1892-4E91-A737-F6E325B50C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9805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42F3A-BAFC-4AA8-880D-C1ACBB4D30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49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A7D08-5F74-4AB7-B78A-3FF414B229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0653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509AE-A720-4C95-9601-BB8D6A233F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2535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ADB09-4A0A-4F38-81DB-82CBCE589B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060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A6D10-603C-44A3-8E37-41DDBB3AA4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3181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49450" y="274638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49450" y="1600200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9DB8C621-7E4E-424C-84A2-1E5D23506B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1" name="Group 24"/>
          <p:cNvGrpSpPr>
            <a:grpSpLocks/>
          </p:cNvGrpSpPr>
          <p:nvPr userDrawn="1"/>
        </p:nvGrpSpPr>
        <p:grpSpPr bwMode="auto">
          <a:xfrm>
            <a:off x="0" y="1595438"/>
            <a:ext cx="1811338" cy="5262562"/>
            <a:chOff x="-3" y="1416425"/>
            <a:chExt cx="9144004" cy="5441575"/>
          </a:xfrm>
        </p:grpSpPr>
        <p:sp>
          <p:nvSpPr>
            <p:cNvPr id="26" name="Rectangle 25"/>
            <p:cNvSpPr/>
            <p:nvPr userDrawn="1"/>
          </p:nvSpPr>
          <p:spPr bwMode="auto">
            <a:xfrm rot="16200000">
              <a:off x="4027839" y="653526"/>
              <a:ext cx="1088316" cy="914400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7" name="Rectangle 26"/>
            <p:cNvSpPr/>
            <p:nvPr userDrawn="1"/>
          </p:nvSpPr>
          <p:spPr bwMode="auto">
            <a:xfrm rot="16200000">
              <a:off x="4027842" y="-434790"/>
              <a:ext cx="1088315" cy="914400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8" name="Rectangle 27"/>
            <p:cNvSpPr/>
            <p:nvPr userDrawn="1"/>
          </p:nvSpPr>
          <p:spPr bwMode="auto">
            <a:xfrm rot="16200000">
              <a:off x="4027839" y="-1523104"/>
              <a:ext cx="1088316" cy="914400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29" name="Rectangle 28"/>
            <p:cNvSpPr/>
            <p:nvPr userDrawn="1"/>
          </p:nvSpPr>
          <p:spPr bwMode="auto">
            <a:xfrm rot="16200000">
              <a:off x="4027842" y="-2611420"/>
              <a:ext cx="1088315" cy="914400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30" name="Rectangle 29"/>
            <p:cNvSpPr/>
            <p:nvPr userDrawn="1"/>
          </p:nvSpPr>
          <p:spPr bwMode="auto">
            <a:xfrm rot="16200000">
              <a:off x="4027842" y="1741841"/>
              <a:ext cx="1088315" cy="9144004"/>
            </a:xfrm>
            <a:prstGeom prst="rect">
              <a:avLst/>
            </a:prstGeom>
            <a:solidFill>
              <a:srgbClr val="FF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3590925" y="-2266950"/>
            <a:ext cx="1612900" cy="62928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3859213" y="6238875"/>
            <a:ext cx="5284787" cy="39528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1958975" y="1846263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8975" y="1846263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90725" y="1649413"/>
            <a:ext cx="3516313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1268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038" y="1649413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112838" y="353853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647950" y="353853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157663" y="353853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665788" y="353853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177088" y="353853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2647950" y="20653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Freeform 9"/>
          <p:cNvSpPr>
            <a:spLocks/>
          </p:cNvSpPr>
          <p:nvPr/>
        </p:nvSpPr>
        <p:spPr bwMode="auto">
          <a:xfrm>
            <a:off x="1112838" y="206533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2" name="Freeform 10"/>
          <p:cNvSpPr>
            <a:spLocks/>
          </p:cNvSpPr>
          <p:nvPr/>
        </p:nvSpPr>
        <p:spPr bwMode="auto">
          <a:xfrm>
            <a:off x="4157663" y="20653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5665788" y="206533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7177088" y="206533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297238" y="25177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412875" y="251618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4827588" y="251777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6340475" y="251618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7747000" y="251777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2089150" y="1647825"/>
          <a:ext cx="6450013" cy="3441700"/>
        </p:xfrm>
        <a:graphic>
          <a:graphicData uri="http://schemas.openxmlformats.org/drawingml/2006/table">
            <a:tbl>
              <a:tblPr/>
              <a:tblGrid>
                <a:gridCol w="3225698"/>
                <a:gridCol w="3224315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9" marR="90009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2630488" y="5545138"/>
            <a:ext cx="59086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25925" y="1765300"/>
            <a:ext cx="4689475" cy="2359025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2151063" y="1858963"/>
          <a:ext cx="2000250" cy="1735137"/>
        </p:xfrm>
        <a:graphic>
          <a:graphicData uri="http://schemas.openxmlformats.org/drawingml/2006/table">
            <a:tbl>
              <a:tblPr/>
              <a:tblGrid>
                <a:gridCol w="1000124"/>
                <a:gridCol w="1000126"/>
              </a:tblGrid>
              <a:tr h="8683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61" marR="9146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855913" y="49228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6240463" y="4922838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22463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922463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267325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814513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1922463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82">
      <a:dk1>
        <a:srgbClr val="000000"/>
      </a:dk1>
      <a:lt1>
        <a:srgbClr val="FFFFFF"/>
      </a:lt1>
      <a:dk2>
        <a:srgbClr val="000000"/>
      </a:dk2>
      <a:lt2>
        <a:srgbClr val="00B0F0"/>
      </a:lt2>
      <a:accent1>
        <a:srgbClr val="FFC000"/>
      </a:accent1>
      <a:accent2>
        <a:srgbClr val="FF00FF"/>
      </a:accent2>
      <a:accent3>
        <a:srgbClr val="FFFFFF"/>
      </a:accent3>
      <a:accent4>
        <a:srgbClr val="000000"/>
      </a:accent4>
      <a:accent5>
        <a:srgbClr val="92D050"/>
      </a:accent5>
      <a:accent6>
        <a:srgbClr val="00B0F0"/>
      </a:accent6>
      <a:hlink>
        <a:srgbClr val="0070C0"/>
      </a:hlink>
      <a:folHlink>
        <a:srgbClr val="FF00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15</cp:revision>
  <dcterms:created xsi:type="dcterms:W3CDTF">2009-11-03T13:35:13Z</dcterms:created>
  <dcterms:modified xsi:type="dcterms:W3CDTF">2015-02-22T11:15:44Z</dcterms:modified>
</cp:coreProperties>
</file>