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3" r:id="rId2"/>
    <p:sldId id="258" r:id="rId3"/>
    <p:sldId id="268" r:id="rId4"/>
    <p:sldId id="267" r:id="rId5"/>
    <p:sldId id="266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5"/>
    <a:srgbClr val="FFFF97"/>
    <a:srgbClr val="F9E1FB"/>
    <a:srgbClr val="F0B6F4"/>
    <a:srgbClr val="FFDC6D"/>
    <a:srgbClr val="B4D785"/>
    <a:srgbClr val="AA72D4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DC577DE7-DDC0-4B2A-9F5F-4B9B4ABA92C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E2DD220-3192-4679-89C0-CA20D2C739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3033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BC9304B-4DE2-4554-9B66-8BA0465AA1E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0E19437-CB60-4CB9-8D77-AE54E6F075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43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6EE260-DF7C-4FB1-834C-98DF8E0B151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03331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C68E2B-0D76-4EFC-BEC4-3102E50D343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8636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A4648-8D4D-426E-A52E-58F08E605A1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22C5D8F-94AB-4C33-B72C-EA53C22424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618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224BE-D392-462B-A4E6-692A0B03E3B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A62CD-471C-4150-BB61-1DA2B8E3AE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7865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2CDBB-BEC3-4A66-B0C3-DD9310494C8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1E44C-5D7E-4D56-99BB-A1079B5A7C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5089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1E7BA-4F87-4BB9-8412-E19D82306C2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50FDA-3AFB-465C-8F1A-3A85AD6DE4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7503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93DAA-0C7B-475A-923C-44AA640571E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4BA72-4329-4081-A8A4-75D506DC29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3503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6DE65-B661-4837-B8A4-71B9AD542EA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0B769-BFCA-4B85-803C-DC7DFF4BDE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8863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A7CDD-4EFD-401A-AC5C-3C4D67E6BFE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A69E7-2272-4466-9332-EA8A3BD857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364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" t="299" r="3125" b="25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F3846-BE2C-4965-B461-C8FAAC5628A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B62781A-24C6-4159-9CEB-7EAA3EB69E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1127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9010B-8D1B-4499-9BFE-6F159FC47B3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2416E-BF9D-45A1-8E15-33F8593AC0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9660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E971D-AEDC-4139-94F4-187B3DA99FD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7C43A-433D-4C6D-A694-FBF88DB8CF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7059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325E7-29E4-447D-BC8C-A7F45FC2916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63288-824F-4FBB-B5C6-E57826658C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144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3FB30C-2D0E-407C-B44C-0D41E2BCFF7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294E002-D08E-492E-9F21-90CB4D0DBE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838" y="12700"/>
            <a:ext cx="1935162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50" r:id="rId2"/>
    <p:sldLayoutId id="2147483851" r:id="rId3"/>
    <p:sldLayoutId id="2147483852" r:id="rId4"/>
    <p:sldLayoutId id="2147483853" r:id="rId5"/>
    <p:sldLayoutId id="2147483860" r:id="rId6"/>
    <p:sldLayoutId id="2147483854" r:id="rId7"/>
    <p:sldLayoutId id="2147483855" r:id="rId8"/>
    <p:sldLayoutId id="2147483856" r:id="rId9"/>
    <p:sldLayoutId id="2147483857" r:id="rId10"/>
    <p:sldLayoutId id="214748385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ENGLAND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 txBox="1">
            <a:spLocks noChangeArrowheads="1"/>
          </p:cNvSpPr>
          <p:nvPr/>
        </p:nvSpPr>
        <p:spPr bwMode="auto">
          <a:xfrm>
            <a:off x="609600" y="404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</a:rPr>
              <a:t>Counties of</a:t>
            </a:r>
            <a:br>
              <a:rPr lang="en-GB" altLang="en-US" sz="2000">
                <a:solidFill>
                  <a:schemeClr val="bg1"/>
                </a:solidFill>
              </a:rPr>
            </a:br>
            <a:r>
              <a:rPr lang="en-GB" altLang="en-US" sz="5400">
                <a:solidFill>
                  <a:schemeClr val="bg1"/>
                </a:solidFill>
              </a:rPr>
              <a:t>England</a:t>
            </a:r>
            <a:endParaRPr lang="en-GB" altLang="en-US" sz="2000"/>
          </a:p>
        </p:txBody>
      </p:sp>
      <p:sp>
        <p:nvSpPr>
          <p:cNvPr id="2" name="Freeform 1"/>
          <p:cNvSpPr/>
          <p:nvPr/>
        </p:nvSpPr>
        <p:spPr>
          <a:xfrm>
            <a:off x="5013325" y="412750"/>
            <a:ext cx="798513" cy="1117600"/>
          </a:xfrm>
          <a:custGeom>
            <a:avLst/>
            <a:gdLst>
              <a:gd name="connsiteX0" fmla="*/ 401370 w 799723"/>
              <a:gd name="connsiteY0" fmla="*/ 0 h 1116594"/>
              <a:gd name="connsiteX1" fmla="*/ 365156 w 799723"/>
              <a:gd name="connsiteY1" fmla="*/ 84499 h 1116594"/>
              <a:gd name="connsiteX2" fmla="*/ 313853 w 799723"/>
              <a:gd name="connsiteY2" fmla="*/ 102606 h 1116594"/>
              <a:gd name="connsiteX3" fmla="*/ 280657 w 799723"/>
              <a:gd name="connsiteY3" fmla="*/ 187105 h 1116594"/>
              <a:gd name="connsiteX4" fmla="*/ 220301 w 799723"/>
              <a:gd name="connsiteY4" fmla="*/ 187105 h 1116594"/>
              <a:gd name="connsiteX5" fmla="*/ 247461 w 799723"/>
              <a:gd name="connsiteY5" fmla="*/ 241425 h 1116594"/>
              <a:gd name="connsiteX6" fmla="*/ 301782 w 799723"/>
              <a:gd name="connsiteY6" fmla="*/ 362138 h 1116594"/>
              <a:gd name="connsiteX7" fmla="*/ 334978 w 799723"/>
              <a:gd name="connsiteY7" fmla="*/ 371192 h 1116594"/>
              <a:gd name="connsiteX8" fmla="*/ 298764 w 799723"/>
              <a:gd name="connsiteY8" fmla="*/ 422495 h 1116594"/>
              <a:gd name="connsiteX9" fmla="*/ 274622 w 799723"/>
              <a:gd name="connsiteY9" fmla="*/ 404388 h 1116594"/>
              <a:gd name="connsiteX10" fmla="*/ 229354 w 799723"/>
              <a:gd name="connsiteY10" fmla="*/ 428530 h 1116594"/>
              <a:gd name="connsiteX11" fmla="*/ 235390 w 799723"/>
              <a:gd name="connsiteY11" fmla="*/ 473798 h 1116594"/>
              <a:gd name="connsiteX12" fmla="*/ 178051 w 799723"/>
              <a:gd name="connsiteY12" fmla="*/ 503976 h 1116594"/>
              <a:gd name="connsiteX13" fmla="*/ 150891 w 799723"/>
              <a:gd name="connsiteY13" fmla="*/ 500958 h 1116594"/>
              <a:gd name="connsiteX14" fmla="*/ 39232 w 799723"/>
              <a:gd name="connsiteY14" fmla="*/ 588475 h 1116594"/>
              <a:gd name="connsiteX15" fmla="*/ 39232 w 799723"/>
              <a:gd name="connsiteY15" fmla="*/ 621671 h 1116594"/>
              <a:gd name="connsiteX16" fmla="*/ 0 w 799723"/>
              <a:gd name="connsiteY16" fmla="*/ 666938 h 1116594"/>
              <a:gd name="connsiteX17" fmla="*/ 30178 w 799723"/>
              <a:gd name="connsiteY17" fmla="*/ 712206 h 1116594"/>
              <a:gd name="connsiteX18" fmla="*/ 84499 w 799723"/>
              <a:gd name="connsiteY18" fmla="*/ 787651 h 1116594"/>
              <a:gd name="connsiteX19" fmla="*/ 132784 w 799723"/>
              <a:gd name="connsiteY19" fmla="*/ 778598 h 1116594"/>
              <a:gd name="connsiteX20" fmla="*/ 126748 w 799723"/>
              <a:gd name="connsiteY20" fmla="*/ 820847 h 1116594"/>
              <a:gd name="connsiteX21" fmla="*/ 60356 w 799723"/>
              <a:gd name="connsiteY21" fmla="*/ 866114 h 1116594"/>
              <a:gd name="connsiteX22" fmla="*/ 75446 w 799723"/>
              <a:gd name="connsiteY22" fmla="*/ 920435 h 1116594"/>
              <a:gd name="connsiteX23" fmla="*/ 63374 w 799723"/>
              <a:gd name="connsiteY23" fmla="*/ 971738 h 1116594"/>
              <a:gd name="connsiteX24" fmla="*/ 66392 w 799723"/>
              <a:gd name="connsiteY24" fmla="*/ 1044166 h 1116594"/>
              <a:gd name="connsiteX25" fmla="*/ 90535 w 799723"/>
              <a:gd name="connsiteY25" fmla="*/ 1080380 h 1116594"/>
              <a:gd name="connsiteX26" fmla="*/ 175034 w 799723"/>
              <a:gd name="connsiteY26" fmla="*/ 1047184 h 1116594"/>
              <a:gd name="connsiteX27" fmla="*/ 232372 w 799723"/>
              <a:gd name="connsiteY27" fmla="*/ 1107540 h 1116594"/>
              <a:gd name="connsiteX28" fmla="*/ 289711 w 799723"/>
              <a:gd name="connsiteY28" fmla="*/ 1116594 h 1116594"/>
              <a:gd name="connsiteX29" fmla="*/ 356103 w 799723"/>
              <a:gd name="connsiteY29" fmla="*/ 1059255 h 1116594"/>
              <a:gd name="connsiteX30" fmla="*/ 395335 w 799723"/>
              <a:gd name="connsiteY30" fmla="*/ 1065291 h 1116594"/>
              <a:gd name="connsiteX31" fmla="*/ 446638 w 799723"/>
              <a:gd name="connsiteY31" fmla="*/ 1032095 h 1116594"/>
              <a:gd name="connsiteX32" fmla="*/ 503976 w 799723"/>
              <a:gd name="connsiteY32" fmla="*/ 1053219 h 1116594"/>
              <a:gd name="connsiteX33" fmla="*/ 522083 w 799723"/>
              <a:gd name="connsiteY33" fmla="*/ 1035112 h 1116594"/>
              <a:gd name="connsiteX34" fmla="*/ 540190 w 799723"/>
              <a:gd name="connsiteY34" fmla="*/ 983809 h 1116594"/>
              <a:gd name="connsiteX35" fmla="*/ 513030 w 799723"/>
              <a:gd name="connsiteY35" fmla="*/ 965703 h 1116594"/>
              <a:gd name="connsiteX36" fmla="*/ 558297 w 799723"/>
              <a:gd name="connsiteY36" fmla="*/ 908364 h 1116594"/>
              <a:gd name="connsiteX37" fmla="*/ 639778 w 799723"/>
              <a:gd name="connsiteY37" fmla="*/ 917417 h 1116594"/>
              <a:gd name="connsiteX38" fmla="*/ 733331 w 799723"/>
              <a:gd name="connsiteY38" fmla="*/ 905346 h 1116594"/>
              <a:gd name="connsiteX39" fmla="*/ 799723 w 799723"/>
              <a:gd name="connsiteY39" fmla="*/ 860079 h 1116594"/>
              <a:gd name="connsiteX40" fmla="*/ 736348 w 799723"/>
              <a:gd name="connsiteY40" fmla="*/ 727295 h 1116594"/>
              <a:gd name="connsiteX41" fmla="*/ 733331 w 799723"/>
              <a:gd name="connsiteY41" fmla="*/ 660903 h 1116594"/>
              <a:gd name="connsiteX42" fmla="*/ 700135 w 799723"/>
              <a:gd name="connsiteY42" fmla="*/ 573386 h 1116594"/>
              <a:gd name="connsiteX43" fmla="*/ 712206 w 799723"/>
              <a:gd name="connsiteY43" fmla="*/ 525101 h 1116594"/>
              <a:gd name="connsiteX44" fmla="*/ 679010 w 799723"/>
              <a:gd name="connsiteY44" fmla="*/ 494922 h 1116594"/>
              <a:gd name="connsiteX45" fmla="*/ 666939 w 799723"/>
              <a:gd name="connsiteY45" fmla="*/ 452673 h 1116594"/>
              <a:gd name="connsiteX46" fmla="*/ 679010 w 799723"/>
              <a:gd name="connsiteY46" fmla="*/ 407406 h 1116594"/>
              <a:gd name="connsiteX47" fmla="*/ 642796 w 799723"/>
              <a:gd name="connsiteY47" fmla="*/ 244443 h 1116594"/>
              <a:gd name="connsiteX48" fmla="*/ 609600 w 799723"/>
              <a:gd name="connsiteY48" fmla="*/ 208229 h 1116594"/>
              <a:gd name="connsiteX49" fmla="*/ 573386 w 799723"/>
              <a:gd name="connsiteY49" fmla="*/ 214265 h 1116594"/>
              <a:gd name="connsiteX50" fmla="*/ 428531 w 799723"/>
              <a:gd name="connsiteY50" fmla="*/ 51303 h 1116594"/>
              <a:gd name="connsiteX51" fmla="*/ 401370 w 799723"/>
              <a:gd name="connsiteY51" fmla="*/ 0 h 1116594"/>
              <a:gd name="connsiteX0" fmla="*/ 401370 w 799723"/>
              <a:gd name="connsiteY0" fmla="*/ 0 h 1116594"/>
              <a:gd name="connsiteX1" fmla="*/ 365156 w 799723"/>
              <a:gd name="connsiteY1" fmla="*/ 84499 h 1116594"/>
              <a:gd name="connsiteX2" fmla="*/ 313853 w 799723"/>
              <a:gd name="connsiteY2" fmla="*/ 102606 h 1116594"/>
              <a:gd name="connsiteX3" fmla="*/ 280657 w 799723"/>
              <a:gd name="connsiteY3" fmla="*/ 187105 h 1116594"/>
              <a:gd name="connsiteX4" fmla="*/ 220301 w 799723"/>
              <a:gd name="connsiteY4" fmla="*/ 187105 h 1116594"/>
              <a:gd name="connsiteX5" fmla="*/ 247461 w 799723"/>
              <a:gd name="connsiteY5" fmla="*/ 241425 h 1116594"/>
              <a:gd name="connsiteX6" fmla="*/ 301782 w 799723"/>
              <a:gd name="connsiteY6" fmla="*/ 362138 h 1116594"/>
              <a:gd name="connsiteX7" fmla="*/ 334978 w 799723"/>
              <a:gd name="connsiteY7" fmla="*/ 371192 h 1116594"/>
              <a:gd name="connsiteX8" fmla="*/ 298764 w 799723"/>
              <a:gd name="connsiteY8" fmla="*/ 422495 h 1116594"/>
              <a:gd name="connsiteX9" fmla="*/ 274622 w 799723"/>
              <a:gd name="connsiteY9" fmla="*/ 404388 h 1116594"/>
              <a:gd name="connsiteX10" fmla="*/ 229354 w 799723"/>
              <a:gd name="connsiteY10" fmla="*/ 428530 h 1116594"/>
              <a:gd name="connsiteX11" fmla="*/ 235390 w 799723"/>
              <a:gd name="connsiteY11" fmla="*/ 473798 h 1116594"/>
              <a:gd name="connsiteX12" fmla="*/ 178051 w 799723"/>
              <a:gd name="connsiteY12" fmla="*/ 503976 h 1116594"/>
              <a:gd name="connsiteX13" fmla="*/ 150891 w 799723"/>
              <a:gd name="connsiteY13" fmla="*/ 500958 h 1116594"/>
              <a:gd name="connsiteX14" fmla="*/ 39232 w 799723"/>
              <a:gd name="connsiteY14" fmla="*/ 588475 h 1116594"/>
              <a:gd name="connsiteX15" fmla="*/ 39232 w 799723"/>
              <a:gd name="connsiteY15" fmla="*/ 621671 h 1116594"/>
              <a:gd name="connsiteX16" fmla="*/ 0 w 799723"/>
              <a:gd name="connsiteY16" fmla="*/ 666938 h 1116594"/>
              <a:gd name="connsiteX17" fmla="*/ 30178 w 799723"/>
              <a:gd name="connsiteY17" fmla="*/ 712206 h 1116594"/>
              <a:gd name="connsiteX18" fmla="*/ 84499 w 799723"/>
              <a:gd name="connsiteY18" fmla="*/ 787651 h 1116594"/>
              <a:gd name="connsiteX19" fmla="*/ 132784 w 799723"/>
              <a:gd name="connsiteY19" fmla="*/ 778598 h 1116594"/>
              <a:gd name="connsiteX20" fmla="*/ 126748 w 799723"/>
              <a:gd name="connsiteY20" fmla="*/ 820847 h 1116594"/>
              <a:gd name="connsiteX21" fmla="*/ 60356 w 799723"/>
              <a:gd name="connsiteY21" fmla="*/ 866114 h 1116594"/>
              <a:gd name="connsiteX22" fmla="*/ 66240 w 799723"/>
              <a:gd name="connsiteY22" fmla="*/ 920435 h 1116594"/>
              <a:gd name="connsiteX23" fmla="*/ 63374 w 799723"/>
              <a:gd name="connsiteY23" fmla="*/ 971738 h 1116594"/>
              <a:gd name="connsiteX24" fmla="*/ 66392 w 799723"/>
              <a:gd name="connsiteY24" fmla="*/ 1044166 h 1116594"/>
              <a:gd name="connsiteX25" fmla="*/ 90535 w 799723"/>
              <a:gd name="connsiteY25" fmla="*/ 1080380 h 1116594"/>
              <a:gd name="connsiteX26" fmla="*/ 175034 w 799723"/>
              <a:gd name="connsiteY26" fmla="*/ 1047184 h 1116594"/>
              <a:gd name="connsiteX27" fmla="*/ 232372 w 799723"/>
              <a:gd name="connsiteY27" fmla="*/ 1107540 h 1116594"/>
              <a:gd name="connsiteX28" fmla="*/ 289711 w 799723"/>
              <a:gd name="connsiteY28" fmla="*/ 1116594 h 1116594"/>
              <a:gd name="connsiteX29" fmla="*/ 356103 w 799723"/>
              <a:gd name="connsiteY29" fmla="*/ 1059255 h 1116594"/>
              <a:gd name="connsiteX30" fmla="*/ 395335 w 799723"/>
              <a:gd name="connsiteY30" fmla="*/ 1065291 h 1116594"/>
              <a:gd name="connsiteX31" fmla="*/ 446638 w 799723"/>
              <a:gd name="connsiteY31" fmla="*/ 1032095 h 1116594"/>
              <a:gd name="connsiteX32" fmla="*/ 503976 w 799723"/>
              <a:gd name="connsiteY32" fmla="*/ 1053219 h 1116594"/>
              <a:gd name="connsiteX33" fmla="*/ 522083 w 799723"/>
              <a:gd name="connsiteY33" fmla="*/ 1035112 h 1116594"/>
              <a:gd name="connsiteX34" fmla="*/ 540190 w 799723"/>
              <a:gd name="connsiteY34" fmla="*/ 983809 h 1116594"/>
              <a:gd name="connsiteX35" fmla="*/ 513030 w 799723"/>
              <a:gd name="connsiteY35" fmla="*/ 965703 h 1116594"/>
              <a:gd name="connsiteX36" fmla="*/ 558297 w 799723"/>
              <a:gd name="connsiteY36" fmla="*/ 908364 h 1116594"/>
              <a:gd name="connsiteX37" fmla="*/ 639778 w 799723"/>
              <a:gd name="connsiteY37" fmla="*/ 917417 h 1116594"/>
              <a:gd name="connsiteX38" fmla="*/ 733331 w 799723"/>
              <a:gd name="connsiteY38" fmla="*/ 905346 h 1116594"/>
              <a:gd name="connsiteX39" fmla="*/ 799723 w 799723"/>
              <a:gd name="connsiteY39" fmla="*/ 860079 h 1116594"/>
              <a:gd name="connsiteX40" fmla="*/ 736348 w 799723"/>
              <a:gd name="connsiteY40" fmla="*/ 727295 h 1116594"/>
              <a:gd name="connsiteX41" fmla="*/ 733331 w 799723"/>
              <a:gd name="connsiteY41" fmla="*/ 660903 h 1116594"/>
              <a:gd name="connsiteX42" fmla="*/ 700135 w 799723"/>
              <a:gd name="connsiteY42" fmla="*/ 573386 h 1116594"/>
              <a:gd name="connsiteX43" fmla="*/ 712206 w 799723"/>
              <a:gd name="connsiteY43" fmla="*/ 525101 h 1116594"/>
              <a:gd name="connsiteX44" fmla="*/ 679010 w 799723"/>
              <a:gd name="connsiteY44" fmla="*/ 494922 h 1116594"/>
              <a:gd name="connsiteX45" fmla="*/ 666939 w 799723"/>
              <a:gd name="connsiteY45" fmla="*/ 452673 h 1116594"/>
              <a:gd name="connsiteX46" fmla="*/ 679010 w 799723"/>
              <a:gd name="connsiteY46" fmla="*/ 407406 h 1116594"/>
              <a:gd name="connsiteX47" fmla="*/ 642796 w 799723"/>
              <a:gd name="connsiteY47" fmla="*/ 244443 h 1116594"/>
              <a:gd name="connsiteX48" fmla="*/ 609600 w 799723"/>
              <a:gd name="connsiteY48" fmla="*/ 208229 h 1116594"/>
              <a:gd name="connsiteX49" fmla="*/ 573386 w 799723"/>
              <a:gd name="connsiteY49" fmla="*/ 214265 h 1116594"/>
              <a:gd name="connsiteX50" fmla="*/ 428531 w 799723"/>
              <a:gd name="connsiteY50" fmla="*/ 51303 h 1116594"/>
              <a:gd name="connsiteX51" fmla="*/ 401370 w 799723"/>
              <a:gd name="connsiteY51" fmla="*/ 0 h 1116594"/>
              <a:gd name="connsiteX0" fmla="*/ 401370 w 799723"/>
              <a:gd name="connsiteY0" fmla="*/ 0 h 1116594"/>
              <a:gd name="connsiteX1" fmla="*/ 365156 w 799723"/>
              <a:gd name="connsiteY1" fmla="*/ 84499 h 1116594"/>
              <a:gd name="connsiteX2" fmla="*/ 313853 w 799723"/>
              <a:gd name="connsiteY2" fmla="*/ 102606 h 1116594"/>
              <a:gd name="connsiteX3" fmla="*/ 280657 w 799723"/>
              <a:gd name="connsiteY3" fmla="*/ 187105 h 1116594"/>
              <a:gd name="connsiteX4" fmla="*/ 220301 w 799723"/>
              <a:gd name="connsiteY4" fmla="*/ 187105 h 1116594"/>
              <a:gd name="connsiteX5" fmla="*/ 247461 w 799723"/>
              <a:gd name="connsiteY5" fmla="*/ 241425 h 1116594"/>
              <a:gd name="connsiteX6" fmla="*/ 301782 w 799723"/>
              <a:gd name="connsiteY6" fmla="*/ 362138 h 1116594"/>
              <a:gd name="connsiteX7" fmla="*/ 334978 w 799723"/>
              <a:gd name="connsiteY7" fmla="*/ 371192 h 1116594"/>
              <a:gd name="connsiteX8" fmla="*/ 298764 w 799723"/>
              <a:gd name="connsiteY8" fmla="*/ 422495 h 1116594"/>
              <a:gd name="connsiteX9" fmla="*/ 274622 w 799723"/>
              <a:gd name="connsiteY9" fmla="*/ 404388 h 1116594"/>
              <a:gd name="connsiteX10" fmla="*/ 229354 w 799723"/>
              <a:gd name="connsiteY10" fmla="*/ 428530 h 1116594"/>
              <a:gd name="connsiteX11" fmla="*/ 235390 w 799723"/>
              <a:gd name="connsiteY11" fmla="*/ 473798 h 1116594"/>
              <a:gd name="connsiteX12" fmla="*/ 178051 w 799723"/>
              <a:gd name="connsiteY12" fmla="*/ 503976 h 1116594"/>
              <a:gd name="connsiteX13" fmla="*/ 150891 w 799723"/>
              <a:gd name="connsiteY13" fmla="*/ 500958 h 1116594"/>
              <a:gd name="connsiteX14" fmla="*/ 39232 w 799723"/>
              <a:gd name="connsiteY14" fmla="*/ 588475 h 1116594"/>
              <a:gd name="connsiteX15" fmla="*/ 39232 w 799723"/>
              <a:gd name="connsiteY15" fmla="*/ 621671 h 1116594"/>
              <a:gd name="connsiteX16" fmla="*/ 0 w 799723"/>
              <a:gd name="connsiteY16" fmla="*/ 666938 h 1116594"/>
              <a:gd name="connsiteX17" fmla="*/ 30178 w 799723"/>
              <a:gd name="connsiteY17" fmla="*/ 712206 h 1116594"/>
              <a:gd name="connsiteX18" fmla="*/ 84499 w 799723"/>
              <a:gd name="connsiteY18" fmla="*/ 787651 h 1116594"/>
              <a:gd name="connsiteX19" fmla="*/ 132784 w 799723"/>
              <a:gd name="connsiteY19" fmla="*/ 778598 h 1116594"/>
              <a:gd name="connsiteX20" fmla="*/ 126748 w 799723"/>
              <a:gd name="connsiteY20" fmla="*/ 820847 h 1116594"/>
              <a:gd name="connsiteX21" fmla="*/ 60356 w 799723"/>
              <a:gd name="connsiteY21" fmla="*/ 866114 h 1116594"/>
              <a:gd name="connsiteX22" fmla="*/ 66240 w 799723"/>
              <a:gd name="connsiteY22" fmla="*/ 920435 h 1116594"/>
              <a:gd name="connsiteX23" fmla="*/ 51100 w 799723"/>
              <a:gd name="connsiteY23" fmla="*/ 965601 h 1116594"/>
              <a:gd name="connsiteX24" fmla="*/ 66392 w 799723"/>
              <a:gd name="connsiteY24" fmla="*/ 1044166 h 1116594"/>
              <a:gd name="connsiteX25" fmla="*/ 90535 w 799723"/>
              <a:gd name="connsiteY25" fmla="*/ 1080380 h 1116594"/>
              <a:gd name="connsiteX26" fmla="*/ 175034 w 799723"/>
              <a:gd name="connsiteY26" fmla="*/ 1047184 h 1116594"/>
              <a:gd name="connsiteX27" fmla="*/ 232372 w 799723"/>
              <a:gd name="connsiteY27" fmla="*/ 1107540 h 1116594"/>
              <a:gd name="connsiteX28" fmla="*/ 289711 w 799723"/>
              <a:gd name="connsiteY28" fmla="*/ 1116594 h 1116594"/>
              <a:gd name="connsiteX29" fmla="*/ 356103 w 799723"/>
              <a:gd name="connsiteY29" fmla="*/ 1059255 h 1116594"/>
              <a:gd name="connsiteX30" fmla="*/ 395335 w 799723"/>
              <a:gd name="connsiteY30" fmla="*/ 1065291 h 1116594"/>
              <a:gd name="connsiteX31" fmla="*/ 446638 w 799723"/>
              <a:gd name="connsiteY31" fmla="*/ 1032095 h 1116594"/>
              <a:gd name="connsiteX32" fmla="*/ 503976 w 799723"/>
              <a:gd name="connsiteY32" fmla="*/ 1053219 h 1116594"/>
              <a:gd name="connsiteX33" fmla="*/ 522083 w 799723"/>
              <a:gd name="connsiteY33" fmla="*/ 1035112 h 1116594"/>
              <a:gd name="connsiteX34" fmla="*/ 540190 w 799723"/>
              <a:gd name="connsiteY34" fmla="*/ 983809 h 1116594"/>
              <a:gd name="connsiteX35" fmla="*/ 513030 w 799723"/>
              <a:gd name="connsiteY35" fmla="*/ 965703 h 1116594"/>
              <a:gd name="connsiteX36" fmla="*/ 558297 w 799723"/>
              <a:gd name="connsiteY36" fmla="*/ 908364 h 1116594"/>
              <a:gd name="connsiteX37" fmla="*/ 639778 w 799723"/>
              <a:gd name="connsiteY37" fmla="*/ 917417 h 1116594"/>
              <a:gd name="connsiteX38" fmla="*/ 733331 w 799723"/>
              <a:gd name="connsiteY38" fmla="*/ 905346 h 1116594"/>
              <a:gd name="connsiteX39" fmla="*/ 799723 w 799723"/>
              <a:gd name="connsiteY39" fmla="*/ 860079 h 1116594"/>
              <a:gd name="connsiteX40" fmla="*/ 736348 w 799723"/>
              <a:gd name="connsiteY40" fmla="*/ 727295 h 1116594"/>
              <a:gd name="connsiteX41" fmla="*/ 733331 w 799723"/>
              <a:gd name="connsiteY41" fmla="*/ 660903 h 1116594"/>
              <a:gd name="connsiteX42" fmla="*/ 700135 w 799723"/>
              <a:gd name="connsiteY42" fmla="*/ 573386 h 1116594"/>
              <a:gd name="connsiteX43" fmla="*/ 712206 w 799723"/>
              <a:gd name="connsiteY43" fmla="*/ 525101 h 1116594"/>
              <a:gd name="connsiteX44" fmla="*/ 679010 w 799723"/>
              <a:gd name="connsiteY44" fmla="*/ 494922 h 1116594"/>
              <a:gd name="connsiteX45" fmla="*/ 666939 w 799723"/>
              <a:gd name="connsiteY45" fmla="*/ 452673 h 1116594"/>
              <a:gd name="connsiteX46" fmla="*/ 679010 w 799723"/>
              <a:gd name="connsiteY46" fmla="*/ 407406 h 1116594"/>
              <a:gd name="connsiteX47" fmla="*/ 642796 w 799723"/>
              <a:gd name="connsiteY47" fmla="*/ 244443 h 1116594"/>
              <a:gd name="connsiteX48" fmla="*/ 609600 w 799723"/>
              <a:gd name="connsiteY48" fmla="*/ 208229 h 1116594"/>
              <a:gd name="connsiteX49" fmla="*/ 573386 w 799723"/>
              <a:gd name="connsiteY49" fmla="*/ 214265 h 1116594"/>
              <a:gd name="connsiteX50" fmla="*/ 428531 w 799723"/>
              <a:gd name="connsiteY50" fmla="*/ 51303 h 1116594"/>
              <a:gd name="connsiteX51" fmla="*/ 401370 w 799723"/>
              <a:gd name="connsiteY51" fmla="*/ 0 h 1116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799723" h="1116594">
                <a:moveTo>
                  <a:pt x="401370" y="0"/>
                </a:moveTo>
                <a:lnTo>
                  <a:pt x="365156" y="84499"/>
                </a:lnTo>
                <a:lnTo>
                  <a:pt x="313853" y="102606"/>
                </a:lnTo>
                <a:lnTo>
                  <a:pt x="280657" y="187105"/>
                </a:lnTo>
                <a:lnTo>
                  <a:pt x="220301" y="187105"/>
                </a:lnTo>
                <a:lnTo>
                  <a:pt x="247461" y="241425"/>
                </a:lnTo>
                <a:lnTo>
                  <a:pt x="301782" y="362138"/>
                </a:lnTo>
                <a:lnTo>
                  <a:pt x="334978" y="371192"/>
                </a:lnTo>
                <a:lnTo>
                  <a:pt x="298764" y="422495"/>
                </a:lnTo>
                <a:lnTo>
                  <a:pt x="274622" y="404388"/>
                </a:lnTo>
                <a:lnTo>
                  <a:pt x="229354" y="428530"/>
                </a:lnTo>
                <a:lnTo>
                  <a:pt x="235390" y="473798"/>
                </a:lnTo>
                <a:lnTo>
                  <a:pt x="178051" y="503976"/>
                </a:lnTo>
                <a:lnTo>
                  <a:pt x="150891" y="500958"/>
                </a:lnTo>
                <a:lnTo>
                  <a:pt x="39232" y="588475"/>
                </a:lnTo>
                <a:lnTo>
                  <a:pt x="39232" y="621671"/>
                </a:lnTo>
                <a:lnTo>
                  <a:pt x="0" y="666938"/>
                </a:lnTo>
                <a:lnTo>
                  <a:pt x="30178" y="712206"/>
                </a:lnTo>
                <a:lnTo>
                  <a:pt x="84499" y="787651"/>
                </a:lnTo>
                <a:lnTo>
                  <a:pt x="132784" y="778598"/>
                </a:lnTo>
                <a:lnTo>
                  <a:pt x="126748" y="820847"/>
                </a:lnTo>
                <a:lnTo>
                  <a:pt x="60356" y="866114"/>
                </a:lnTo>
                <a:lnTo>
                  <a:pt x="66240" y="920435"/>
                </a:lnTo>
                <a:lnTo>
                  <a:pt x="51100" y="965601"/>
                </a:lnTo>
                <a:lnTo>
                  <a:pt x="66392" y="1044166"/>
                </a:lnTo>
                <a:lnTo>
                  <a:pt x="90535" y="1080380"/>
                </a:lnTo>
                <a:lnTo>
                  <a:pt x="175034" y="1047184"/>
                </a:lnTo>
                <a:lnTo>
                  <a:pt x="232372" y="1107540"/>
                </a:lnTo>
                <a:lnTo>
                  <a:pt x="289711" y="1116594"/>
                </a:lnTo>
                <a:lnTo>
                  <a:pt x="356103" y="1059255"/>
                </a:lnTo>
                <a:lnTo>
                  <a:pt x="395335" y="1065291"/>
                </a:lnTo>
                <a:lnTo>
                  <a:pt x="446638" y="1032095"/>
                </a:lnTo>
                <a:lnTo>
                  <a:pt x="503976" y="1053219"/>
                </a:lnTo>
                <a:lnTo>
                  <a:pt x="522083" y="1035112"/>
                </a:lnTo>
                <a:lnTo>
                  <a:pt x="540190" y="983809"/>
                </a:lnTo>
                <a:lnTo>
                  <a:pt x="513030" y="965703"/>
                </a:lnTo>
                <a:lnTo>
                  <a:pt x="558297" y="908364"/>
                </a:lnTo>
                <a:lnTo>
                  <a:pt x="639778" y="917417"/>
                </a:lnTo>
                <a:lnTo>
                  <a:pt x="733331" y="905346"/>
                </a:lnTo>
                <a:lnTo>
                  <a:pt x="799723" y="860079"/>
                </a:lnTo>
                <a:lnTo>
                  <a:pt x="736348" y="727295"/>
                </a:lnTo>
                <a:lnTo>
                  <a:pt x="733331" y="660903"/>
                </a:lnTo>
                <a:lnTo>
                  <a:pt x="700135" y="573386"/>
                </a:lnTo>
                <a:lnTo>
                  <a:pt x="712206" y="525101"/>
                </a:lnTo>
                <a:lnTo>
                  <a:pt x="679010" y="494922"/>
                </a:lnTo>
                <a:lnTo>
                  <a:pt x="666939" y="452673"/>
                </a:lnTo>
                <a:lnTo>
                  <a:pt x="679010" y="407406"/>
                </a:lnTo>
                <a:lnTo>
                  <a:pt x="642796" y="244443"/>
                </a:lnTo>
                <a:lnTo>
                  <a:pt x="609600" y="208229"/>
                </a:lnTo>
                <a:lnTo>
                  <a:pt x="573386" y="214265"/>
                </a:lnTo>
                <a:lnTo>
                  <a:pt x="428531" y="51303"/>
                </a:lnTo>
                <a:lnTo>
                  <a:pt x="40137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2" name="Freeform 7171"/>
          <p:cNvSpPr/>
          <p:nvPr/>
        </p:nvSpPr>
        <p:spPr>
          <a:xfrm>
            <a:off x="2863850" y="5664200"/>
            <a:ext cx="1082675" cy="1028700"/>
          </a:xfrm>
          <a:custGeom>
            <a:avLst/>
            <a:gdLst>
              <a:gd name="connsiteX0" fmla="*/ 838954 w 1083398"/>
              <a:gd name="connsiteY0" fmla="*/ 0 h 1029078"/>
              <a:gd name="connsiteX1" fmla="*/ 814812 w 1083398"/>
              <a:gd name="connsiteY1" fmla="*/ 159945 h 1029078"/>
              <a:gd name="connsiteX2" fmla="*/ 685045 w 1083398"/>
              <a:gd name="connsiteY2" fmla="*/ 268587 h 1029078"/>
              <a:gd name="connsiteX3" fmla="*/ 672974 w 1083398"/>
              <a:gd name="connsiteY3" fmla="*/ 331961 h 1029078"/>
              <a:gd name="connsiteX4" fmla="*/ 558297 w 1083398"/>
              <a:gd name="connsiteY4" fmla="*/ 350068 h 1029078"/>
              <a:gd name="connsiteX5" fmla="*/ 597529 w 1083398"/>
              <a:gd name="connsiteY5" fmla="*/ 419478 h 1029078"/>
              <a:gd name="connsiteX6" fmla="*/ 546226 w 1083398"/>
              <a:gd name="connsiteY6" fmla="*/ 383264 h 1029078"/>
              <a:gd name="connsiteX7" fmla="*/ 513030 w 1083398"/>
              <a:gd name="connsiteY7" fmla="*/ 404389 h 1029078"/>
              <a:gd name="connsiteX8" fmla="*/ 494923 w 1083398"/>
              <a:gd name="connsiteY8" fmla="*/ 392317 h 1029078"/>
              <a:gd name="connsiteX9" fmla="*/ 479834 w 1083398"/>
              <a:gd name="connsiteY9" fmla="*/ 516048 h 1029078"/>
              <a:gd name="connsiteX10" fmla="*/ 428531 w 1083398"/>
              <a:gd name="connsiteY10" fmla="*/ 537173 h 1029078"/>
              <a:gd name="connsiteX11" fmla="*/ 410424 w 1083398"/>
              <a:gd name="connsiteY11" fmla="*/ 576404 h 1029078"/>
              <a:gd name="connsiteX12" fmla="*/ 328942 w 1083398"/>
              <a:gd name="connsiteY12" fmla="*/ 630725 h 1029078"/>
              <a:gd name="connsiteX13" fmla="*/ 304800 w 1083398"/>
              <a:gd name="connsiteY13" fmla="*/ 688064 h 1029078"/>
              <a:gd name="connsiteX14" fmla="*/ 235390 w 1083398"/>
              <a:gd name="connsiteY14" fmla="*/ 712206 h 1029078"/>
              <a:gd name="connsiteX15" fmla="*/ 199176 w 1083398"/>
              <a:gd name="connsiteY15" fmla="*/ 754456 h 1029078"/>
              <a:gd name="connsiteX16" fmla="*/ 159944 w 1083398"/>
              <a:gd name="connsiteY16" fmla="*/ 739367 h 1029078"/>
              <a:gd name="connsiteX17" fmla="*/ 30178 w 1083398"/>
              <a:gd name="connsiteY17" fmla="*/ 796705 h 1029078"/>
              <a:gd name="connsiteX18" fmla="*/ 15089 w 1083398"/>
              <a:gd name="connsiteY18" fmla="*/ 826884 h 1029078"/>
              <a:gd name="connsiteX19" fmla="*/ 21125 w 1083398"/>
              <a:gd name="connsiteY19" fmla="*/ 866115 h 1029078"/>
              <a:gd name="connsiteX20" fmla="*/ 0 w 1083398"/>
              <a:gd name="connsiteY20" fmla="*/ 884222 h 1029078"/>
              <a:gd name="connsiteX21" fmla="*/ 33196 w 1083398"/>
              <a:gd name="connsiteY21" fmla="*/ 920436 h 1029078"/>
              <a:gd name="connsiteX22" fmla="*/ 105624 w 1083398"/>
              <a:gd name="connsiteY22" fmla="*/ 899311 h 1029078"/>
              <a:gd name="connsiteX23" fmla="*/ 120713 w 1083398"/>
              <a:gd name="connsiteY23" fmla="*/ 887240 h 1029078"/>
              <a:gd name="connsiteX24" fmla="*/ 117695 w 1083398"/>
              <a:gd name="connsiteY24" fmla="*/ 857062 h 1029078"/>
              <a:gd name="connsiteX25" fmla="*/ 141837 w 1083398"/>
              <a:gd name="connsiteY25" fmla="*/ 835937 h 1029078"/>
              <a:gd name="connsiteX26" fmla="*/ 205212 w 1083398"/>
              <a:gd name="connsiteY26" fmla="*/ 863098 h 1029078"/>
              <a:gd name="connsiteX27" fmla="*/ 268586 w 1083398"/>
              <a:gd name="connsiteY27" fmla="*/ 884222 h 1029078"/>
              <a:gd name="connsiteX28" fmla="*/ 319889 w 1083398"/>
              <a:gd name="connsiteY28" fmla="*/ 935525 h 1029078"/>
              <a:gd name="connsiteX29" fmla="*/ 304800 w 1083398"/>
              <a:gd name="connsiteY29" fmla="*/ 974757 h 1029078"/>
              <a:gd name="connsiteX30" fmla="*/ 334978 w 1083398"/>
              <a:gd name="connsiteY30" fmla="*/ 1029078 h 1029078"/>
              <a:gd name="connsiteX31" fmla="*/ 371192 w 1083398"/>
              <a:gd name="connsiteY31" fmla="*/ 977775 h 1029078"/>
              <a:gd name="connsiteX32" fmla="*/ 434566 w 1083398"/>
              <a:gd name="connsiteY32" fmla="*/ 971739 h 1029078"/>
              <a:gd name="connsiteX33" fmla="*/ 443620 w 1083398"/>
              <a:gd name="connsiteY33" fmla="*/ 932507 h 1029078"/>
              <a:gd name="connsiteX34" fmla="*/ 410424 w 1083398"/>
              <a:gd name="connsiteY34" fmla="*/ 887240 h 1029078"/>
              <a:gd name="connsiteX35" fmla="*/ 356103 w 1083398"/>
              <a:gd name="connsiteY35" fmla="*/ 881204 h 1029078"/>
              <a:gd name="connsiteX36" fmla="*/ 419477 w 1083398"/>
              <a:gd name="connsiteY36" fmla="*/ 869133 h 1029078"/>
              <a:gd name="connsiteX37" fmla="*/ 452673 w 1083398"/>
              <a:gd name="connsiteY37" fmla="*/ 829901 h 1029078"/>
              <a:gd name="connsiteX38" fmla="*/ 464744 w 1083398"/>
              <a:gd name="connsiteY38" fmla="*/ 745402 h 1029078"/>
              <a:gd name="connsiteX39" fmla="*/ 485869 w 1083398"/>
              <a:gd name="connsiteY39" fmla="*/ 832919 h 1029078"/>
              <a:gd name="connsiteX40" fmla="*/ 534154 w 1083398"/>
              <a:gd name="connsiteY40" fmla="*/ 763509 h 1029078"/>
              <a:gd name="connsiteX41" fmla="*/ 558297 w 1083398"/>
              <a:gd name="connsiteY41" fmla="*/ 769545 h 1029078"/>
              <a:gd name="connsiteX42" fmla="*/ 597529 w 1083398"/>
              <a:gd name="connsiteY42" fmla="*/ 739367 h 1029078"/>
              <a:gd name="connsiteX43" fmla="*/ 645814 w 1083398"/>
              <a:gd name="connsiteY43" fmla="*/ 751438 h 1029078"/>
              <a:gd name="connsiteX44" fmla="*/ 660903 w 1083398"/>
              <a:gd name="connsiteY44" fmla="*/ 712206 h 1029078"/>
              <a:gd name="connsiteX45" fmla="*/ 654867 w 1083398"/>
              <a:gd name="connsiteY45" fmla="*/ 675993 h 1029078"/>
              <a:gd name="connsiteX46" fmla="*/ 679010 w 1083398"/>
              <a:gd name="connsiteY46" fmla="*/ 669957 h 1029078"/>
              <a:gd name="connsiteX47" fmla="*/ 672974 w 1083398"/>
              <a:gd name="connsiteY47" fmla="*/ 633743 h 1029078"/>
              <a:gd name="connsiteX48" fmla="*/ 718241 w 1083398"/>
              <a:gd name="connsiteY48" fmla="*/ 618654 h 1029078"/>
              <a:gd name="connsiteX49" fmla="*/ 715224 w 1083398"/>
              <a:gd name="connsiteY49" fmla="*/ 645814 h 1029078"/>
              <a:gd name="connsiteX50" fmla="*/ 857061 w 1083398"/>
              <a:gd name="connsiteY50" fmla="*/ 636761 h 1029078"/>
              <a:gd name="connsiteX51" fmla="*/ 908364 w 1083398"/>
              <a:gd name="connsiteY51" fmla="*/ 612618 h 1029078"/>
              <a:gd name="connsiteX52" fmla="*/ 1001917 w 1083398"/>
              <a:gd name="connsiteY52" fmla="*/ 618654 h 1029078"/>
              <a:gd name="connsiteX53" fmla="*/ 1059255 w 1083398"/>
              <a:gd name="connsiteY53" fmla="*/ 669957 h 1029078"/>
              <a:gd name="connsiteX54" fmla="*/ 1071327 w 1083398"/>
              <a:gd name="connsiteY54" fmla="*/ 606583 h 1029078"/>
              <a:gd name="connsiteX55" fmla="*/ 1083398 w 1083398"/>
              <a:gd name="connsiteY55" fmla="*/ 531137 h 1029078"/>
              <a:gd name="connsiteX56" fmla="*/ 1038131 w 1083398"/>
              <a:gd name="connsiteY56" fmla="*/ 497941 h 1029078"/>
              <a:gd name="connsiteX57" fmla="*/ 1065291 w 1083398"/>
              <a:gd name="connsiteY57" fmla="*/ 431549 h 1029078"/>
              <a:gd name="connsiteX58" fmla="*/ 992863 w 1083398"/>
              <a:gd name="connsiteY58" fmla="*/ 350068 h 1029078"/>
              <a:gd name="connsiteX59" fmla="*/ 965703 w 1083398"/>
              <a:gd name="connsiteY59" fmla="*/ 274622 h 1029078"/>
              <a:gd name="connsiteX60" fmla="*/ 938542 w 1083398"/>
              <a:gd name="connsiteY60" fmla="*/ 168999 h 1029078"/>
              <a:gd name="connsiteX61" fmla="*/ 893275 w 1083398"/>
              <a:gd name="connsiteY61" fmla="*/ 196159 h 1029078"/>
              <a:gd name="connsiteX62" fmla="*/ 872150 w 1083398"/>
              <a:gd name="connsiteY62" fmla="*/ 162963 h 1029078"/>
              <a:gd name="connsiteX63" fmla="*/ 923453 w 1083398"/>
              <a:gd name="connsiteY63" fmla="*/ 81482 h 1029078"/>
              <a:gd name="connsiteX64" fmla="*/ 838954 w 1083398"/>
              <a:gd name="connsiteY64" fmla="*/ 0 h 1029078"/>
              <a:gd name="connsiteX0" fmla="*/ 838954 w 1083398"/>
              <a:gd name="connsiteY0" fmla="*/ 0 h 1029078"/>
              <a:gd name="connsiteX1" fmla="*/ 814812 w 1083398"/>
              <a:gd name="connsiteY1" fmla="*/ 159945 h 1029078"/>
              <a:gd name="connsiteX2" fmla="*/ 685045 w 1083398"/>
              <a:gd name="connsiteY2" fmla="*/ 268587 h 1029078"/>
              <a:gd name="connsiteX3" fmla="*/ 672974 w 1083398"/>
              <a:gd name="connsiteY3" fmla="*/ 331961 h 1029078"/>
              <a:gd name="connsiteX4" fmla="*/ 558297 w 1083398"/>
              <a:gd name="connsiteY4" fmla="*/ 350068 h 1029078"/>
              <a:gd name="connsiteX5" fmla="*/ 597529 w 1083398"/>
              <a:gd name="connsiteY5" fmla="*/ 419478 h 1029078"/>
              <a:gd name="connsiteX6" fmla="*/ 546226 w 1083398"/>
              <a:gd name="connsiteY6" fmla="*/ 383264 h 1029078"/>
              <a:gd name="connsiteX7" fmla="*/ 513030 w 1083398"/>
              <a:gd name="connsiteY7" fmla="*/ 404389 h 1029078"/>
              <a:gd name="connsiteX8" fmla="*/ 494923 w 1083398"/>
              <a:gd name="connsiteY8" fmla="*/ 392317 h 1029078"/>
              <a:gd name="connsiteX9" fmla="*/ 479834 w 1083398"/>
              <a:gd name="connsiteY9" fmla="*/ 516048 h 1029078"/>
              <a:gd name="connsiteX10" fmla="*/ 428531 w 1083398"/>
              <a:gd name="connsiteY10" fmla="*/ 537173 h 1029078"/>
              <a:gd name="connsiteX11" fmla="*/ 410424 w 1083398"/>
              <a:gd name="connsiteY11" fmla="*/ 576404 h 1029078"/>
              <a:gd name="connsiteX12" fmla="*/ 328942 w 1083398"/>
              <a:gd name="connsiteY12" fmla="*/ 630725 h 1029078"/>
              <a:gd name="connsiteX13" fmla="*/ 304800 w 1083398"/>
              <a:gd name="connsiteY13" fmla="*/ 688064 h 1029078"/>
              <a:gd name="connsiteX14" fmla="*/ 235390 w 1083398"/>
              <a:gd name="connsiteY14" fmla="*/ 712206 h 1029078"/>
              <a:gd name="connsiteX15" fmla="*/ 199176 w 1083398"/>
              <a:gd name="connsiteY15" fmla="*/ 754456 h 1029078"/>
              <a:gd name="connsiteX16" fmla="*/ 159944 w 1083398"/>
              <a:gd name="connsiteY16" fmla="*/ 739367 h 1029078"/>
              <a:gd name="connsiteX17" fmla="*/ 30178 w 1083398"/>
              <a:gd name="connsiteY17" fmla="*/ 796705 h 1029078"/>
              <a:gd name="connsiteX18" fmla="*/ 15089 w 1083398"/>
              <a:gd name="connsiteY18" fmla="*/ 826884 h 1029078"/>
              <a:gd name="connsiteX19" fmla="*/ 21125 w 1083398"/>
              <a:gd name="connsiteY19" fmla="*/ 866115 h 1029078"/>
              <a:gd name="connsiteX20" fmla="*/ 0 w 1083398"/>
              <a:gd name="connsiteY20" fmla="*/ 884222 h 1029078"/>
              <a:gd name="connsiteX21" fmla="*/ 33196 w 1083398"/>
              <a:gd name="connsiteY21" fmla="*/ 920436 h 1029078"/>
              <a:gd name="connsiteX22" fmla="*/ 105624 w 1083398"/>
              <a:gd name="connsiteY22" fmla="*/ 899311 h 1029078"/>
              <a:gd name="connsiteX23" fmla="*/ 120713 w 1083398"/>
              <a:gd name="connsiteY23" fmla="*/ 887240 h 1029078"/>
              <a:gd name="connsiteX24" fmla="*/ 117695 w 1083398"/>
              <a:gd name="connsiteY24" fmla="*/ 857062 h 1029078"/>
              <a:gd name="connsiteX25" fmla="*/ 141837 w 1083398"/>
              <a:gd name="connsiteY25" fmla="*/ 835937 h 1029078"/>
              <a:gd name="connsiteX26" fmla="*/ 205212 w 1083398"/>
              <a:gd name="connsiteY26" fmla="*/ 863098 h 1029078"/>
              <a:gd name="connsiteX27" fmla="*/ 268586 w 1083398"/>
              <a:gd name="connsiteY27" fmla="*/ 884222 h 1029078"/>
              <a:gd name="connsiteX28" fmla="*/ 319889 w 1083398"/>
              <a:gd name="connsiteY28" fmla="*/ 935525 h 1029078"/>
              <a:gd name="connsiteX29" fmla="*/ 304800 w 1083398"/>
              <a:gd name="connsiteY29" fmla="*/ 974757 h 1029078"/>
              <a:gd name="connsiteX30" fmla="*/ 334978 w 1083398"/>
              <a:gd name="connsiteY30" fmla="*/ 1029078 h 1029078"/>
              <a:gd name="connsiteX31" fmla="*/ 371192 w 1083398"/>
              <a:gd name="connsiteY31" fmla="*/ 977775 h 1029078"/>
              <a:gd name="connsiteX32" fmla="*/ 434566 w 1083398"/>
              <a:gd name="connsiteY32" fmla="*/ 971739 h 1029078"/>
              <a:gd name="connsiteX33" fmla="*/ 443620 w 1083398"/>
              <a:gd name="connsiteY33" fmla="*/ 932507 h 1029078"/>
              <a:gd name="connsiteX34" fmla="*/ 410424 w 1083398"/>
              <a:gd name="connsiteY34" fmla="*/ 887240 h 1029078"/>
              <a:gd name="connsiteX35" fmla="*/ 356103 w 1083398"/>
              <a:gd name="connsiteY35" fmla="*/ 881204 h 1029078"/>
              <a:gd name="connsiteX36" fmla="*/ 419477 w 1083398"/>
              <a:gd name="connsiteY36" fmla="*/ 869133 h 1029078"/>
              <a:gd name="connsiteX37" fmla="*/ 452673 w 1083398"/>
              <a:gd name="connsiteY37" fmla="*/ 829901 h 1029078"/>
              <a:gd name="connsiteX38" fmla="*/ 464744 w 1083398"/>
              <a:gd name="connsiteY38" fmla="*/ 745402 h 1029078"/>
              <a:gd name="connsiteX39" fmla="*/ 485869 w 1083398"/>
              <a:gd name="connsiteY39" fmla="*/ 832919 h 1029078"/>
              <a:gd name="connsiteX40" fmla="*/ 534154 w 1083398"/>
              <a:gd name="connsiteY40" fmla="*/ 763509 h 1029078"/>
              <a:gd name="connsiteX41" fmla="*/ 558297 w 1083398"/>
              <a:gd name="connsiteY41" fmla="*/ 769545 h 1029078"/>
              <a:gd name="connsiteX42" fmla="*/ 597529 w 1083398"/>
              <a:gd name="connsiteY42" fmla="*/ 739367 h 1029078"/>
              <a:gd name="connsiteX43" fmla="*/ 645814 w 1083398"/>
              <a:gd name="connsiteY43" fmla="*/ 751438 h 1029078"/>
              <a:gd name="connsiteX44" fmla="*/ 660903 w 1083398"/>
              <a:gd name="connsiteY44" fmla="*/ 712206 h 1029078"/>
              <a:gd name="connsiteX45" fmla="*/ 654867 w 1083398"/>
              <a:gd name="connsiteY45" fmla="*/ 675993 h 1029078"/>
              <a:gd name="connsiteX46" fmla="*/ 679010 w 1083398"/>
              <a:gd name="connsiteY46" fmla="*/ 669957 h 1029078"/>
              <a:gd name="connsiteX47" fmla="*/ 672974 w 1083398"/>
              <a:gd name="connsiteY47" fmla="*/ 633743 h 1029078"/>
              <a:gd name="connsiteX48" fmla="*/ 718241 w 1083398"/>
              <a:gd name="connsiteY48" fmla="*/ 618654 h 1029078"/>
              <a:gd name="connsiteX49" fmla="*/ 715224 w 1083398"/>
              <a:gd name="connsiteY49" fmla="*/ 645814 h 1029078"/>
              <a:gd name="connsiteX50" fmla="*/ 857061 w 1083398"/>
              <a:gd name="connsiteY50" fmla="*/ 636761 h 1029078"/>
              <a:gd name="connsiteX51" fmla="*/ 908364 w 1083398"/>
              <a:gd name="connsiteY51" fmla="*/ 612618 h 1029078"/>
              <a:gd name="connsiteX52" fmla="*/ 1001917 w 1083398"/>
              <a:gd name="connsiteY52" fmla="*/ 618654 h 1029078"/>
              <a:gd name="connsiteX53" fmla="*/ 1059255 w 1083398"/>
              <a:gd name="connsiteY53" fmla="*/ 669957 h 1029078"/>
              <a:gd name="connsiteX54" fmla="*/ 1071327 w 1083398"/>
              <a:gd name="connsiteY54" fmla="*/ 606583 h 1029078"/>
              <a:gd name="connsiteX55" fmla="*/ 1083398 w 1083398"/>
              <a:gd name="connsiteY55" fmla="*/ 531137 h 1029078"/>
              <a:gd name="connsiteX56" fmla="*/ 1038131 w 1083398"/>
              <a:gd name="connsiteY56" fmla="*/ 497941 h 1029078"/>
              <a:gd name="connsiteX57" fmla="*/ 1065291 w 1083398"/>
              <a:gd name="connsiteY57" fmla="*/ 431549 h 1029078"/>
              <a:gd name="connsiteX58" fmla="*/ 992863 w 1083398"/>
              <a:gd name="connsiteY58" fmla="*/ 350068 h 1029078"/>
              <a:gd name="connsiteX59" fmla="*/ 965703 w 1083398"/>
              <a:gd name="connsiteY59" fmla="*/ 274622 h 1029078"/>
              <a:gd name="connsiteX60" fmla="*/ 938542 w 1083398"/>
              <a:gd name="connsiteY60" fmla="*/ 168999 h 1029078"/>
              <a:gd name="connsiteX61" fmla="*/ 893275 w 1083398"/>
              <a:gd name="connsiteY61" fmla="*/ 196159 h 1029078"/>
              <a:gd name="connsiteX62" fmla="*/ 872150 w 1083398"/>
              <a:gd name="connsiteY62" fmla="*/ 162963 h 1029078"/>
              <a:gd name="connsiteX63" fmla="*/ 923453 w 1083398"/>
              <a:gd name="connsiteY63" fmla="*/ 81482 h 1029078"/>
              <a:gd name="connsiteX64" fmla="*/ 875168 w 1083398"/>
              <a:gd name="connsiteY64" fmla="*/ 36214 h 1029078"/>
              <a:gd name="connsiteX65" fmla="*/ 838954 w 1083398"/>
              <a:gd name="connsiteY65" fmla="*/ 0 h 1029078"/>
              <a:gd name="connsiteX0" fmla="*/ 838954 w 1083398"/>
              <a:gd name="connsiteY0" fmla="*/ 0 h 1029078"/>
              <a:gd name="connsiteX1" fmla="*/ 814812 w 1083398"/>
              <a:gd name="connsiteY1" fmla="*/ 159945 h 1029078"/>
              <a:gd name="connsiteX2" fmla="*/ 685045 w 1083398"/>
              <a:gd name="connsiteY2" fmla="*/ 268587 h 1029078"/>
              <a:gd name="connsiteX3" fmla="*/ 672974 w 1083398"/>
              <a:gd name="connsiteY3" fmla="*/ 331961 h 1029078"/>
              <a:gd name="connsiteX4" fmla="*/ 558297 w 1083398"/>
              <a:gd name="connsiteY4" fmla="*/ 350068 h 1029078"/>
              <a:gd name="connsiteX5" fmla="*/ 597529 w 1083398"/>
              <a:gd name="connsiteY5" fmla="*/ 419478 h 1029078"/>
              <a:gd name="connsiteX6" fmla="*/ 546226 w 1083398"/>
              <a:gd name="connsiteY6" fmla="*/ 383264 h 1029078"/>
              <a:gd name="connsiteX7" fmla="*/ 513030 w 1083398"/>
              <a:gd name="connsiteY7" fmla="*/ 404389 h 1029078"/>
              <a:gd name="connsiteX8" fmla="*/ 494923 w 1083398"/>
              <a:gd name="connsiteY8" fmla="*/ 392317 h 1029078"/>
              <a:gd name="connsiteX9" fmla="*/ 479834 w 1083398"/>
              <a:gd name="connsiteY9" fmla="*/ 516048 h 1029078"/>
              <a:gd name="connsiteX10" fmla="*/ 428531 w 1083398"/>
              <a:gd name="connsiteY10" fmla="*/ 537173 h 1029078"/>
              <a:gd name="connsiteX11" fmla="*/ 410424 w 1083398"/>
              <a:gd name="connsiteY11" fmla="*/ 576404 h 1029078"/>
              <a:gd name="connsiteX12" fmla="*/ 328942 w 1083398"/>
              <a:gd name="connsiteY12" fmla="*/ 630725 h 1029078"/>
              <a:gd name="connsiteX13" fmla="*/ 304800 w 1083398"/>
              <a:gd name="connsiteY13" fmla="*/ 688064 h 1029078"/>
              <a:gd name="connsiteX14" fmla="*/ 235390 w 1083398"/>
              <a:gd name="connsiteY14" fmla="*/ 712206 h 1029078"/>
              <a:gd name="connsiteX15" fmla="*/ 199176 w 1083398"/>
              <a:gd name="connsiteY15" fmla="*/ 754456 h 1029078"/>
              <a:gd name="connsiteX16" fmla="*/ 159944 w 1083398"/>
              <a:gd name="connsiteY16" fmla="*/ 739367 h 1029078"/>
              <a:gd name="connsiteX17" fmla="*/ 30178 w 1083398"/>
              <a:gd name="connsiteY17" fmla="*/ 796705 h 1029078"/>
              <a:gd name="connsiteX18" fmla="*/ 15089 w 1083398"/>
              <a:gd name="connsiteY18" fmla="*/ 826884 h 1029078"/>
              <a:gd name="connsiteX19" fmla="*/ 21125 w 1083398"/>
              <a:gd name="connsiteY19" fmla="*/ 866115 h 1029078"/>
              <a:gd name="connsiteX20" fmla="*/ 0 w 1083398"/>
              <a:gd name="connsiteY20" fmla="*/ 884222 h 1029078"/>
              <a:gd name="connsiteX21" fmla="*/ 33196 w 1083398"/>
              <a:gd name="connsiteY21" fmla="*/ 920436 h 1029078"/>
              <a:gd name="connsiteX22" fmla="*/ 105624 w 1083398"/>
              <a:gd name="connsiteY22" fmla="*/ 899311 h 1029078"/>
              <a:gd name="connsiteX23" fmla="*/ 120713 w 1083398"/>
              <a:gd name="connsiteY23" fmla="*/ 887240 h 1029078"/>
              <a:gd name="connsiteX24" fmla="*/ 117695 w 1083398"/>
              <a:gd name="connsiteY24" fmla="*/ 857062 h 1029078"/>
              <a:gd name="connsiteX25" fmla="*/ 141837 w 1083398"/>
              <a:gd name="connsiteY25" fmla="*/ 835937 h 1029078"/>
              <a:gd name="connsiteX26" fmla="*/ 205212 w 1083398"/>
              <a:gd name="connsiteY26" fmla="*/ 863098 h 1029078"/>
              <a:gd name="connsiteX27" fmla="*/ 268586 w 1083398"/>
              <a:gd name="connsiteY27" fmla="*/ 884222 h 1029078"/>
              <a:gd name="connsiteX28" fmla="*/ 319889 w 1083398"/>
              <a:gd name="connsiteY28" fmla="*/ 935525 h 1029078"/>
              <a:gd name="connsiteX29" fmla="*/ 304800 w 1083398"/>
              <a:gd name="connsiteY29" fmla="*/ 974757 h 1029078"/>
              <a:gd name="connsiteX30" fmla="*/ 334978 w 1083398"/>
              <a:gd name="connsiteY30" fmla="*/ 1029078 h 1029078"/>
              <a:gd name="connsiteX31" fmla="*/ 371192 w 1083398"/>
              <a:gd name="connsiteY31" fmla="*/ 977775 h 1029078"/>
              <a:gd name="connsiteX32" fmla="*/ 434566 w 1083398"/>
              <a:gd name="connsiteY32" fmla="*/ 971739 h 1029078"/>
              <a:gd name="connsiteX33" fmla="*/ 443620 w 1083398"/>
              <a:gd name="connsiteY33" fmla="*/ 932507 h 1029078"/>
              <a:gd name="connsiteX34" fmla="*/ 410424 w 1083398"/>
              <a:gd name="connsiteY34" fmla="*/ 887240 h 1029078"/>
              <a:gd name="connsiteX35" fmla="*/ 356103 w 1083398"/>
              <a:gd name="connsiteY35" fmla="*/ 881204 h 1029078"/>
              <a:gd name="connsiteX36" fmla="*/ 419477 w 1083398"/>
              <a:gd name="connsiteY36" fmla="*/ 869133 h 1029078"/>
              <a:gd name="connsiteX37" fmla="*/ 452673 w 1083398"/>
              <a:gd name="connsiteY37" fmla="*/ 829901 h 1029078"/>
              <a:gd name="connsiteX38" fmla="*/ 464744 w 1083398"/>
              <a:gd name="connsiteY38" fmla="*/ 745402 h 1029078"/>
              <a:gd name="connsiteX39" fmla="*/ 485869 w 1083398"/>
              <a:gd name="connsiteY39" fmla="*/ 832919 h 1029078"/>
              <a:gd name="connsiteX40" fmla="*/ 534154 w 1083398"/>
              <a:gd name="connsiteY40" fmla="*/ 763509 h 1029078"/>
              <a:gd name="connsiteX41" fmla="*/ 558297 w 1083398"/>
              <a:gd name="connsiteY41" fmla="*/ 769545 h 1029078"/>
              <a:gd name="connsiteX42" fmla="*/ 597529 w 1083398"/>
              <a:gd name="connsiteY42" fmla="*/ 739367 h 1029078"/>
              <a:gd name="connsiteX43" fmla="*/ 645814 w 1083398"/>
              <a:gd name="connsiteY43" fmla="*/ 751438 h 1029078"/>
              <a:gd name="connsiteX44" fmla="*/ 660903 w 1083398"/>
              <a:gd name="connsiteY44" fmla="*/ 712206 h 1029078"/>
              <a:gd name="connsiteX45" fmla="*/ 654867 w 1083398"/>
              <a:gd name="connsiteY45" fmla="*/ 675993 h 1029078"/>
              <a:gd name="connsiteX46" fmla="*/ 679010 w 1083398"/>
              <a:gd name="connsiteY46" fmla="*/ 669957 h 1029078"/>
              <a:gd name="connsiteX47" fmla="*/ 672974 w 1083398"/>
              <a:gd name="connsiteY47" fmla="*/ 633743 h 1029078"/>
              <a:gd name="connsiteX48" fmla="*/ 718241 w 1083398"/>
              <a:gd name="connsiteY48" fmla="*/ 618654 h 1029078"/>
              <a:gd name="connsiteX49" fmla="*/ 715224 w 1083398"/>
              <a:gd name="connsiteY49" fmla="*/ 645814 h 1029078"/>
              <a:gd name="connsiteX50" fmla="*/ 857061 w 1083398"/>
              <a:gd name="connsiteY50" fmla="*/ 636761 h 1029078"/>
              <a:gd name="connsiteX51" fmla="*/ 908364 w 1083398"/>
              <a:gd name="connsiteY51" fmla="*/ 612618 h 1029078"/>
              <a:gd name="connsiteX52" fmla="*/ 1001917 w 1083398"/>
              <a:gd name="connsiteY52" fmla="*/ 618654 h 1029078"/>
              <a:gd name="connsiteX53" fmla="*/ 1059255 w 1083398"/>
              <a:gd name="connsiteY53" fmla="*/ 669957 h 1029078"/>
              <a:gd name="connsiteX54" fmla="*/ 1071327 w 1083398"/>
              <a:gd name="connsiteY54" fmla="*/ 606583 h 1029078"/>
              <a:gd name="connsiteX55" fmla="*/ 1083398 w 1083398"/>
              <a:gd name="connsiteY55" fmla="*/ 531137 h 1029078"/>
              <a:gd name="connsiteX56" fmla="*/ 1038131 w 1083398"/>
              <a:gd name="connsiteY56" fmla="*/ 497941 h 1029078"/>
              <a:gd name="connsiteX57" fmla="*/ 1065291 w 1083398"/>
              <a:gd name="connsiteY57" fmla="*/ 431549 h 1029078"/>
              <a:gd name="connsiteX58" fmla="*/ 992863 w 1083398"/>
              <a:gd name="connsiteY58" fmla="*/ 350068 h 1029078"/>
              <a:gd name="connsiteX59" fmla="*/ 965703 w 1083398"/>
              <a:gd name="connsiteY59" fmla="*/ 274622 h 1029078"/>
              <a:gd name="connsiteX60" fmla="*/ 938542 w 1083398"/>
              <a:gd name="connsiteY60" fmla="*/ 168999 h 1029078"/>
              <a:gd name="connsiteX61" fmla="*/ 893275 w 1083398"/>
              <a:gd name="connsiteY61" fmla="*/ 196159 h 1029078"/>
              <a:gd name="connsiteX62" fmla="*/ 872150 w 1083398"/>
              <a:gd name="connsiteY62" fmla="*/ 162963 h 1029078"/>
              <a:gd name="connsiteX63" fmla="*/ 923453 w 1083398"/>
              <a:gd name="connsiteY63" fmla="*/ 81482 h 1029078"/>
              <a:gd name="connsiteX64" fmla="*/ 893274 w 1083398"/>
              <a:gd name="connsiteY64" fmla="*/ 3018 h 1029078"/>
              <a:gd name="connsiteX65" fmla="*/ 838954 w 1083398"/>
              <a:gd name="connsiteY65" fmla="*/ 0 h 1029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083398" h="1029078">
                <a:moveTo>
                  <a:pt x="838954" y="0"/>
                </a:moveTo>
                <a:lnTo>
                  <a:pt x="814812" y="159945"/>
                </a:lnTo>
                <a:lnTo>
                  <a:pt x="685045" y="268587"/>
                </a:lnTo>
                <a:lnTo>
                  <a:pt x="672974" y="331961"/>
                </a:lnTo>
                <a:lnTo>
                  <a:pt x="558297" y="350068"/>
                </a:lnTo>
                <a:lnTo>
                  <a:pt x="597529" y="419478"/>
                </a:lnTo>
                <a:lnTo>
                  <a:pt x="546226" y="383264"/>
                </a:lnTo>
                <a:lnTo>
                  <a:pt x="513030" y="404389"/>
                </a:lnTo>
                <a:lnTo>
                  <a:pt x="494923" y="392317"/>
                </a:lnTo>
                <a:lnTo>
                  <a:pt x="479834" y="516048"/>
                </a:lnTo>
                <a:lnTo>
                  <a:pt x="428531" y="537173"/>
                </a:lnTo>
                <a:lnTo>
                  <a:pt x="410424" y="576404"/>
                </a:lnTo>
                <a:lnTo>
                  <a:pt x="328942" y="630725"/>
                </a:lnTo>
                <a:lnTo>
                  <a:pt x="304800" y="688064"/>
                </a:lnTo>
                <a:lnTo>
                  <a:pt x="235390" y="712206"/>
                </a:lnTo>
                <a:lnTo>
                  <a:pt x="199176" y="754456"/>
                </a:lnTo>
                <a:lnTo>
                  <a:pt x="159944" y="739367"/>
                </a:lnTo>
                <a:lnTo>
                  <a:pt x="30178" y="796705"/>
                </a:lnTo>
                <a:lnTo>
                  <a:pt x="15089" y="826884"/>
                </a:lnTo>
                <a:lnTo>
                  <a:pt x="21125" y="866115"/>
                </a:lnTo>
                <a:lnTo>
                  <a:pt x="0" y="884222"/>
                </a:lnTo>
                <a:lnTo>
                  <a:pt x="33196" y="920436"/>
                </a:lnTo>
                <a:lnTo>
                  <a:pt x="105624" y="899311"/>
                </a:lnTo>
                <a:lnTo>
                  <a:pt x="120713" y="887240"/>
                </a:lnTo>
                <a:lnTo>
                  <a:pt x="117695" y="857062"/>
                </a:lnTo>
                <a:lnTo>
                  <a:pt x="141837" y="835937"/>
                </a:lnTo>
                <a:lnTo>
                  <a:pt x="205212" y="863098"/>
                </a:lnTo>
                <a:lnTo>
                  <a:pt x="268586" y="884222"/>
                </a:lnTo>
                <a:lnTo>
                  <a:pt x="319889" y="935525"/>
                </a:lnTo>
                <a:lnTo>
                  <a:pt x="304800" y="974757"/>
                </a:lnTo>
                <a:lnTo>
                  <a:pt x="334978" y="1029078"/>
                </a:lnTo>
                <a:lnTo>
                  <a:pt x="371192" y="977775"/>
                </a:lnTo>
                <a:lnTo>
                  <a:pt x="434566" y="971739"/>
                </a:lnTo>
                <a:lnTo>
                  <a:pt x="443620" y="932507"/>
                </a:lnTo>
                <a:lnTo>
                  <a:pt x="410424" y="887240"/>
                </a:lnTo>
                <a:lnTo>
                  <a:pt x="356103" y="881204"/>
                </a:lnTo>
                <a:lnTo>
                  <a:pt x="419477" y="869133"/>
                </a:lnTo>
                <a:lnTo>
                  <a:pt x="452673" y="829901"/>
                </a:lnTo>
                <a:lnTo>
                  <a:pt x="464744" y="745402"/>
                </a:lnTo>
                <a:lnTo>
                  <a:pt x="485869" y="832919"/>
                </a:lnTo>
                <a:lnTo>
                  <a:pt x="534154" y="763509"/>
                </a:lnTo>
                <a:lnTo>
                  <a:pt x="558297" y="769545"/>
                </a:lnTo>
                <a:lnTo>
                  <a:pt x="597529" y="739367"/>
                </a:lnTo>
                <a:lnTo>
                  <a:pt x="645814" y="751438"/>
                </a:lnTo>
                <a:lnTo>
                  <a:pt x="660903" y="712206"/>
                </a:lnTo>
                <a:lnTo>
                  <a:pt x="654867" y="675993"/>
                </a:lnTo>
                <a:lnTo>
                  <a:pt x="679010" y="669957"/>
                </a:lnTo>
                <a:lnTo>
                  <a:pt x="672974" y="633743"/>
                </a:lnTo>
                <a:lnTo>
                  <a:pt x="718241" y="618654"/>
                </a:lnTo>
                <a:lnTo>
                  <a:pt x="715224" y="645814"/>
                </a:lnTo>
                <a:lnTo>
                  <a:pt x="857061" y="636761"/>
                </a:lnTo>
                <a:lnTo>
                  <a:pt x="908364" y="612618"/>
                </a:lnTo>
                <a:lnTo>
                  <a:pt x="1001917" y="618654"/>
                </a:lnTo>
                <a:lnTo>
                  <a:pt x="1059255" y="669957"/>
                </a:lnTo>
                <a:lnTo>
                  <a:pt x="1071327" y="606583"/>
                </a:lnTo>
                <a:lnTo>
                  <a:pt x="1083398" y="531137"/>
                </a:lnTo>
                <a:lnTo>
                  <a:pt x="1038131" y="497941"/>
                </a:lnTo>
                <a:lnTo>
                  <a:pt x="1065291" y="431549"/>
                </a:lnTo>
                <a:lnTo>
                  <a:pt x="992863" y="350068"/>
                </a:lnTo>
                <a:lnTo>
                  <a:pt x="965703" y="274622"/>
                </a:lnTo>
                <a:lnTo>
                  <a:pt x="938542" y="168999"/>
                </a:lnTo>
                <a:lnTo>
                  <a:pt x="893275" y="196159"/>
                </a:lnTo>
                <a:lnTo>
                  <a:pt x="872150" y="162963"/>
                </a:lnTo>
                <a:lnTo>
                  <a:pt x="923453" y="81482"/>
                </a:lnTo>
                <a:lnTo>
                  <a:pt x="893274" y="3018"/>
                </a:lnTo>
                <a:lnTo>
                  <a:pt x="83895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4424363" y="1082675"/>
            <a:ext cx="833437" cy="1074738"/>
          </a:xfrm>
          <a:custGeom>
            <a:avLst/>
            <a:gdLst>
              <a:gd name="connsiteX0" fmla="*/ 603564 w 832919"/>
              <a:gd name="connsiteY0" fmla="*/ 0 h 1074345"/>
              <a:gd name="connsiteX1" fmla="*/ 410423 w 832919"/>
              <a:gd name="connsiteY1" fmla="*/ 150891 h 1074345"/>
              <a:gd name="connsiteX2" fmla="*/ 356103 w 832919"/>
              <a:gd name="connsiteY2" fmla="*/ 141838 h 1074345"/>
              <a:gd name="connsiteX3" fmla="*/ 377227 w 832919"/>
              <a:gd name="connsiteY3" fmla="*/ 181069 h 1074345"/>
              <a:gd name="connsiteX4" fmla="*/ 356103 w 832919"/>
              <a:gd name="connsiteY4" fmla="*/ 223319 h 1074345"/>
              <a:gd name="connsiteX5" fmla="*/ 322907 w 832919"/>
              <a:gd name="connsiteY5" fmla="*/ 241426 h 1074345"/>
              <a:gd name="connsiteX6" fmla="*/ 356103 w 832919"/>
              <a:gd name="connsiteY6" fmla="*/ 265568 h 1074345"/>
              <a:gd name="connsiteX7" fmla="*/ 322907 w 832919"/>
              <a:gd name="connsiteY7" fmla="*/ 280657 h 1074345"/>
              <a:gd name="connsiteX8" fmla="*/ 253497 w 832919"/>
              <a:gd name="connsiteY8" fmla="*/ 250479 h 1074345"/>
              <a:gd name="connsiteX9" fmla="*/ 205212 w 832919"/>
              <a:gd name="connsiteY9" fmla="*/ 280657 h 1074345"/>
              <a:gd name="connsiteX10" fmla="*/ 250479 w 832919"/>
              <a:gd name="connsiteY10" fmla="*/ 301782 h 1074345"/>
              <a:gd name="connsiteX11" fmla="*/ 214265 w 832919"/>
              <a:gd name="connsiteY11" fmla="*/ 325925 h 1074345"/>
              <a:gd name="connsiteX12" fmla="*/ 168998 w 832919"/>
              <a:gd name="connsiteY12" fmla="*/ 298764 h 1074345"/>
              <a:gd name="connsiteX13" fmla="*/ 126748 w 832919"/>
              <a:gd name="connsiteY13" fmla="*/ 398352 h 1074345"/>
              <a:gd name="connsiteX14" fmla="*/ 117695 w 832919"/>
              <a:gd name="connsiteY14" fmla="*/ 452673 h 1074345"/>
              <a:gd name="connsiteX15" fmla="*/ 27160 w 832919"/>
              <a:gd name="connsiteY15" fmla="*/ 585457 h 1074345"/>
              <a:gd name="connsiteX16" fmla="*/ 27160 w 832919"/>
              <a:gd name="connsiteY16" fmla="*/ 651850 h 1074345"/>
              <a:gd name="connsiteX17" fmla="*/ 0 w 832919"/>
              <a:gd name="connsiteY17" fmla="*/ 718242 h 1074345"/>
              <a:gd name="connsiteX18" fmla="*/ 120713 w 832919"/>
              <a:gd name="connsiteY18" fmla="*/ 923453 h 1074345"/>
              <a:gd name="connsiteX19" fmla="*/ 132784 w 832919"/>
              <a:gd name="connsiteY19" fmla="*/ 986828 h 1074345"/>
              <a:gd name="connsiteX20" fmla="*/ 199176 w 832919"/>
              <a:gd name="connsiteY20" fmla="*/ 1074345 h 1074345"/>
              <a:gd name="connsiteX21" fmla="*/ 241425 w 832919"/>
              <a:gd name="connsiteY21" fmla="*/ 1017006 h 1074345"/>
              <a:gd name="connsiteX22" fmla="*/ 223319 w 832919"/>
              <a:gd name="connsiteY22" fmla="*/ 938543 h 1074345"/>
              <a:gd name="connsiteX23" fmla="*/ 295746 w 832919"/>
              <a:gd name="connsiteY23" fmla="*/ 838954 h 1074345"/>
              <a:gd name="connsiteX24" fmla="*/ 298764 w 832919"/>
              <a:gd name="connsiteY24" fmla="*/ 811794 h 1074345"/>
              <a:gd name="connsiteX25" fmla="*/ 283675 w 832919"/>
              <a:gd name="connsiteY25" fmla="*/ 796705 h 1074345"/>
              <a:gd name="connsiteX26" fmla="*/ 337996 w 832919"/>
              <a:gd name="connsiteY26" fmla="*/ 760491 h 1074345"/>
              <a:gd name="connsiteX27" fmla="*/ 386281 w 832919"/>
              <a:gd name="connsiteY27" fmla="*/ 715224 h 1074345"/>
              <a:gd name="connsiteX28" fmla="*/ 383263 w 832919"/>
              <a:gd name="connsiteY28" fmla="*/ 672974 h 1074345"/>
              <a:gd name="connsiteX29" fmla="*/ 413441 w 832919"/>
              <a:gd name="connsiteY29" fmla="*/ 666939 h 1074345"/>
              <a:gd name="connsiteX30" fmla="*/ 416459 w 832919"/>
              <a:gd name="connsiteY30" fmla="*/ 685046 h 1074345"/>
              <a:gd name="connsiteX31" fmla="*/ 500958 w 832919"/>
              <a:gd name="connsiteY31" fmla="*/ 642796 h 1074345"/>
              <a:gd name="connsiteX32" fmla="*/ 510012 w 832919"/>
              <a:gd name="connsiteY32" fmla="*/ 606582 h 1074345"/>
              <a:gd name="connsiteX33" fmla="*/ 624689 w 832919"/>
              <a:gd name="connsiteY33" fmla="*/ 555279 h 1074345"/>
              <a:gd name="connsiteX34" fmla="*/ 642796 w 832919"/>
              <a:gd name="connsiteY34" fmla="*/ 579422 h 1074345"/>
              <a:gd name="connsiteX35" fmla="*/ 748420 w 832919"/>
              <a:gd name="connsiteY35" fmla="*/ 528119 h 1074345"/>
              <a:gd name="connsiteX36" fmla="*/ 802740 w 832919"/>
              <a:gd name="connsiteY36" fmla="*/ 546226 h 1074345"/>
              <a:gd name="connsiteX37" fmla="*/ 832919 w 832919"/>
              <a:gd name="connsiteY37" fmla="*/ 440602 h 1074345"/>
              <a:gd name="connsiteX38" fmla="*/ 760491 w 832919"/>
              <a:gd name="connsiteY38" fmla="*/ 368174 h 1074345"/>
              <a:gd name="connsiteX39" fmla="*/ 685045 w 832919"/>
              <a:gd name="connsiteY39" fmla="*/ 407406 h 1074345"/>
              <a:gd name="connsiteX40" fmla="*/ 654867 w 832919"/>
              <a:gd name="connsiteY40" fmla="*/ 368174 h 1074345"/>
              <a:gd name="connsiteX41" fmla="*/ 642796 w 832919"/>
              <a:gd name="connsiteY41" fmla="*/ 277640 h 1074345"/>
              <a:gd name="connsiteX42" fmla="*/ 660903 w 832919"/>
              <a:gd name="connsiteY42" fmla="*/ 226337 h 1074345"/>
              <a:gd name="connsiteX43" fmla="*/ 636760 w 832919"/>
              <a:gd name="connsiteY43" fmla="*/ 193141 h 1074345"/>
              <a:gd name="connsiteX44" fmla="*/ 715223 w 832919"/>
              <a:gd name="connsiteY44" fmla="*/ 153909 h 1074345"/>
              <a:gd name="connsiteX45" fmla="*/ 718241 w 832919"/>
              <a:gd name="connsiteY45" fmla="*/ 99588 h 1074345"/>
              <a:gd name="connsiteX46" fmla="*/ 663921 w 832919"/>
              <a:gd name="connsiteY46" fmla="*/ 114677 h 1074345"/>
              <a:gd name="connsiteX47" fmla="*/ 603564 w 832919"/>
              <a:gd name="connsiteY47" fmla="*/ 0 h 1074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832919" h="1074345">
                <a:moveTo>
                  <a:pt x="603564" y="0"/>
                </a:moveTo>
                <a:lnTo>
                  <a:pt x="410423" y="150891"/>
                </a:lnTo>
                <a:lnTo>
                  <a:pt x="356103" y="141838"/>
                </a:lnTo>
                <a:lnTo>
                  <a:pt x="377227" y="181069"/>
                </a:lnTo>
                <a:lnTo>
                  <a:pt x="356103" y="223319"/>
                </a:lnTo>
                <a:lnTo>
                  <a:pt x="322907" y="241426"/>
                </a:lnTo>
                <a:lnTo>
                  <a:pt x="356103" y="265568"/>
                </a:lnTo>
                <a:lnTo>
                  <a:pt x="322907" y="280657"/>
                </a:lnTo>
                <a:lnTo>
                  <a:pt x="253497" y="250479"/>
                </a:lnTo>
                <a:lnTo>
                  <a:pt x="205212" y="280657"/>
                </a:lnTo>
                <a:lnTo>
                  <a:pt x="250479" y="301782"/>
                </a:lnTo>
                <a:lnTo>
                  <a:pt x="214265" y="325925"/>
                </a:lnTo>
                <a:lnTo>
                  <a:pt x="168998" y="298764"/>
                </a:lnTo>
                <a:lnTo>
                  <a:pt x="126748" y="398352"/>
                </a:lnTo>
                <a:lnTo>
                  <a:pt x="117695" y="452673"/>
                </a:lnTo>
                <a:lnTo>
                  <a:pt x="27160" y="585457"/>
                </a:lnTo>
                <a:lnTo>
                  <a:pt x="27160" y="651850"/>
                </a:lnTo>
                <a:lnTo>
                  <a:pt x="0" y="718242"/>
                </a:lnTo>
                <a:lnTo>
                  <a:pt x="120713" y="923453"/>
                </a:lnTo>
                <a:lnTo>
                  <a:pt x="132784" y="986828"/>
                </a:lnTo>
                <a:lnTo>
                  <a:pt x="199176" y="1074345"/>
                </a:lnTo>
                <a:lnTo>
                  <a:pt x="241425" y="1017006"/>
                </a:lnTo>
                <a:lnTo>
                  <a:pt x="223319" y="938543"/>
                </a:lnTo>
                <a:lnTo>
                  <a:pt x="295746" y="838954"/>
                </a:lnTo>
                <a:lnTo>
                  <a:pt x="298764" y="811794"/>
                </a:lnTo>
                <a:lnTo>
                  <a:pt x="283675" y="796705"/>
                </a:lnTo>
                <a:lnTo>
                  <a:pt x="337996" y="760491"/>
                </a:lnTo>
                <a:lnTo>
                  <a:pt x="386281" y="715224"/>
                </a:lnTo>
                <a:lnTo>
                  <a:pt x="383263" y="672974"/>
                </a:lnTo>
                <a:lnTo>
                  <a:pt x="413441" y="666939"/>
                </a:lnTo>
                <a:lnTo>
                  <a:pt x="416459" y="685046"/>
                </a:lnTo>
                <a:lnTo>
                  <a:pt x="500958" y="642796"/>
                </a:lnTo>
                <a:lnTo>
                  <a:pt x="510012" y="606582"/>
                </a:lnTo>
                <a:lnTo>
                  <a:pt x="624689" y="555279"/>
                </a:lnTo>
                <a:lnTo>
                  <a:pt x="642796" y="579422"/>
                </a:lnTo>
                <a:lnTo>
                  <a:pt x="748420" y="528119"/>
                </a:lnTo>
                <a:lnTo>
                  <a:pt x="802740" y="546226"/>
                </a:lnTo>
                <a:lnTo>
                  <a:pt x="832919" y="440602"/>
                </a:lnTo>
                <a:lnTo>
                  <a:pt x="760491" y="368174"/>
                </a:lnTo>
                <a:lnTo>
                  <a:pt x="685045" y="407406"/>
                </a:lnTo>
                <a:lnTo>
                  <a:pt x="654867" y="368174"/>
                </a:lnTo>
                <a:lnTo>
                  <a:pt x="642796" y="277640"/>
                </a:lnTo>
                <a:lnTo>
                  <a:pt x="660903" y="226337"/>
                </a:lnTo>
                <a:lnTo>
                  <a:pt x="636760" y="193141"/>
                </a:lnTo>
                <a:lnTo>
                  <a:pt x="715223" y="153909"/>
                </a:lnTo>
                <a:lnTo>
                  <a:pt x="718241" y="99588"/>
                </a:lnTo>
                <a:lnTo>
                  <a:pt x="663921" y="114677"/>
                </a:lnTo>
                <a:lnTo>
                  <a:pt x="60356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5232400" y="1285875"/>
            <a:ext cx="709613" cy="563563"/>
          </a:xfrm>
          <a:custGeom>
            <a:avLst/>
            <a:gdLst>
              <a:gd name="connsiteX0" fmla="*/ 0 w 709188"/>
              <a:gd name="connsiteY0" fmla="*/ 341014 h 564333"/>
              <a:gd name="connsiteX1" fmla="*/ 36214 w 709188"/>
              <a:gd name="connsiteY1" fmla="*/ 377228 h 564333"/>
              <a:gd name="connsiteX2" fmla="*/ 123731 w 709188"/>
              <a:gd name="connsiteY2" fmla="*/ 395335 h 564333"/>
              <a:gd name="connsiteX3" fmla="*/ 223319 w 709188"/>
              <a:gd name="connsiteY3" fmla="*/ 419477 h 564333"/>
              <a:gd name="connsiteX4" fmla="*/ 265568 w 709188"/>
              <a:gd name="connsiteY4" fmla="*/ 513030 h 564333"/>
              <a:gd name="connsiteX5" fmla="*/ 328943 w 709188"/>
              <a:gd name="connsiteY5" fmla="*/ 519065 h 564333"/>
              <a:gd name="connsiteX6" fmla="*/ 377228 w 709188"/>
              <a:gd name="connsiteY6" fmla="*/ 482852 h 564333"/>
              <a:gd name="connsiteX7" fmla="*/ 455691 w 709188"/>
              <a:gd name="connsiteY7" fmla="*/ 513030 h 564333"/>
              <a:gd name="connsiteX8" fmla="*/ 491905 w 709188"/>
              <a:gd name="connsiteY8" fmla="*/ 564333 h 564333"/>
              <a:gd name="connsiteX9" fmla="*/ 525101 w 709188"/>
              <a:gd name="connsiteY9" fmla="*/ 552261 h 564333"/>
              <a:gd name="connsiteX10" fmla="*/ 567350 w 709188"/>
              <a:gd name="connsiteY10" fmla="*/ 546226 h 564333"/>
              <a:gd name="connsiteX11" fmla="*/ 585457 w 709188"/>
              <a:gd name="connsiteY11" fmla="*/ 558297 h 564333"/>
              <a:gd name="connsiteX12" fmla="*/ 630725 w 709188"/>
              <a:gd name="connsiteY12" fmla="*/ 519065 h 564333"/>
              <a:gd name="connsiteX13" fmla="*/ 609600 w 709188"/>
              <a:gd name="connsiteY13" fmla="*/ 479834 h 564333"/>
              <a:gd name="connsiteX14" fmla="*/ 636760 w 709188"/>
              <a:gd name="connsiteY14" fmla="*/ 422495 h 564333"/>
              <a:gd name="connsiteX15" fmla="*/ 660903 w 709188"/>
              <a:gd name="connsiteY15" fmla="*/ 404388 h 564333"/>
              <a:gd name="connsiteX16" fmla="*/ 709188 w 709188"/>
              <a:gd name="connsiteY16" fmla="*/ 410424 h 564333"/>
              <a:gd name="connsiteX17" fmla="*/ 709188 w 709188"/>
              <a:gd name="connsiteY17" fmla="*/ 410424 h 564333"/>
              <a:gd name="connsiteX18" fmla="*/ 709188 w 709188"/>
              <a:gd name="connsiteY18" fmla="*/ 313854 h 564333"/>
              <a:gd name="connsiteX19" fmla="*/ 663921 w 709188"/>
              <a:gd name="connsiteY19" fmla="*/ 286693 h 564333"/>
              <a:gd name="connsiteX20" fmla="*/ 615636 w 709188"/>
              <a:gd name="connsiteY20" fmla="*/ 141838 h 564333"/>
              <a:gd name="connsiteX21" fmla="*/ 600547 w 709188"/>
              <a:gd name="connsiteY21" fmla="*/ 39232 h 564333"/>
              <a:gd name="connsiteX22" fmla="*/ 561315 w 709188"/>
              <a:gd name="connsiteY22" fmla="*/ 0 h 564333"/>
              <a:gd name="connsiteX23" fmla="*/ 522083 w 709188"/>
              <a:gd name="connsiteY23" fmla="*/ 36214 h 564333"/>
              <a:gd name="connsiteX24" fmla="*/ 401370 w 709188"/>
              <a:gd name="connsiteY24" fmla="*/ 51303 h 564333"/>
              <a:gd name="connsiteX25" fmla="*/ 344032 w 709188"/>
              <a:gd name="connsiteY25" fmla="*/ 27160 h 564333"/>
              <a:gd name="connsiteX26" fmla="*/ 289711 w 709188"/>
              <a:gd name="connsiteY26" fmla="*/ 93553 h 564333"/>
              <a:gd name="connsiteX27" fmla="*/ 319889 w 709188"/>
              <a:gd name="connsiteY27" fmla="*/ 132784 h 564333"/>
              <a:gd name="connsiteX28" fmla="*/ 277640 w 709188"/>
              <a:gd name="connsiteY28" fmla="*/ 184087 h 564333"/>
              <a:gd name="connsiteX29" fmla="*/ 211247 w 709188"/>
              <a:gd name="connsiteY29" fmla="*/ 162962 h 564333"/>
              <a:gd name="connsiteX30" fmla="*/ 178051 w 709188"/>
              <a:gd name="connsiteY30" fmla="*/ 190123 h 564333"/>
              <a:gd name="connsiteX31" fmla="*/ 123731 w 709188"/>
              <a:gd name="connsiteY31" fmla="*/ 190123 h 564333"/>
              <a:gd name="connsiteX32" fmla="*/ 69410 w 709188"/>
              <a:gd name="connsiteY32" fmla="*/ 235390 h 564333"/>
              <a:gd name="connsiteX33" fmla="*/ 21125 w 709188"/>
              <a:gd name="connsiteY33" fmla="*/ 235390 h 564333"/>
              <a:gd name="connsiteX34" fmla="*/ 0 w 709188"/>
              <a:gd name="connsiteY34" fmla="*/ 341014 h 564333"/>
              <a:gd name="connsiteX0" fmla="*/ 0 w 709188"/>
              <a:gd name="connsiteY0" fmla="*/ 341014 h 564333"/>
              <a:gd name="connsiteX1" fmla="*/ 36214 w 709188"/>
              <a:gd name="connsiteY1" fmla="*/ 377228 h 564333"/>
              <a:gd name="connsiteX2" fmla="*/ 123731 w 709188"/>
              <a:gd name="connsiteY2" fmla="*/ 395335 h 564333"/>
              <a:gd name="connsiteX3" fmla="*/ 223319 w 709188"/>
              <a:gd name="connsiteY3" fmla="*/ 419477 h 564333"/>
              <a:gd name="connsiteX4" fmla="*/ 265568 w 709188"/>
              <a:gd name="connsiteY4" fmla="*/ 513030 h 564333"/>
              <a:gd name="connsiteX5" fmla="*/ 328943 w 709188"/>
              <a:gd name="connsiteY5" fmla="*/ 519065 h 564333"/>
              <a:gd name="connsiteX6" fmla="*/ 404844 w 709188"/>
              <a:gd name="connsiteY6" fmla="*/ 495125 h 564333"/>
              <a:gd name="connsiteX7" fmla="*/ 455691 w 709188"/>
              <a:gd name="connsiteY7" fmla="*/ 513030 h 564333"/>
              <a:gd name="connsiteX8" fmla="*/ 491905 w 709188"/>
              <a:gd name="connsiteY8" fmla="*/ 564333 h 564333"/>
              <a:gd name="connsiteX9" fmla="*/ 525101 w 709188"/>
              <a:gd name="connsiteY9" fmla="*/ 552261 h 564333"/>
              <a:gd name="connsiteX10" fmla="*/ 567350 w 709188"/>
              <a:gd name="connsiteY10" fmla="*/ 546226 h 564333"/>
              <a:gd name="connsiteX11" fmla="*/ 585457 w 709188"/>
              <a:gd name="connsiteY11" fmla="*/ 558297 h 564333"/>
              <a:gd name="connsiteX12" fmla="*/ 630725 w 709188"/>
              <a:gd name="connsiteY12" fmla="*/ 519065 h 564333"/>
              <a:gd name="connsiteX13" fmla="*/ 609600 w 709188"/>
              <a:gd name="connsiteY13" fmla="*/ 479834 h 564333"/>
              <a:gd name="connsiteX14" fmla="*/ 636760 w 709188"/>
              <a:gd name="connsiteY14" fmla="*/ 422495 h 564333"/>
              <a:gd name="connsiteX15" fmla="*/ 660903 w 709188"/>
              <a:gd name="connsiteY15" fmla="*/ 404388 h 564333"/>
              <a:gd name="connsiteX16" fmla="*/ 709188 w 709188"/>
              <a:gd name="connsiteY16" fmla="*/ 410424 h 564333"/>
              <a:gd name="connsiteX17" fmla="*/ 709188 w 709188"/>
              <a:gd name="connsiteY17" fmla="*/ 410424 h 564333"/>
              <a:gd name="connsiteX18" fmla="*/ 709188 w 709188"/>
              <a:gd name="connsiteY18" fmla="*/ 313854 h 564333"/>
              <a:gd name="connsiteX19" fmla="*/ 663921 w 709188"/>
              <a:gd name="connsiteY19" fmla="*/ 286693 h 564333"/>
              <a:gd name="connsiteX20" fmla="*/ 615636 w 709188"/>
              <a:gd name="connsiteY20" fmla="*/ 141838 h 564333"/>
              <a:gd name="connsiteX21" fmla="*/ 600547 w 709188"/>
              <a:gd name="connsiteY21" fmla="*/ 39232 h 564333"/>
              <a:gd name="connsiteX22" fmla="*/ 561315 w 709188"/>
              <a:gd name="connsiteY22" fmla="*/ 0 h 564333"/>
              <a:gd name="connsiteX23" fmla="*/ 522083 w 709188"/>
              <a:gd name="connsiteY23" fmla="*/ 36214 h 564333"/>
              <a:gd name="connsiteX24" fmla="*/ 401370 w 709188"/>
              <a:gd name="connsiteY24" fmla="*/ 51303 h 564333"/>
              <a:gd name="connsiteX25" fmla="*/ 344032 w 709188"/>
              <a:gd name="connsiteY25" fmla="*/ 27160 h 564333"/>
              <a:gd name="connsiteX26" fmla="*/ 289711 w 709188"/>
              <a:gd name="connsiteY26" fmla="*/ 93553 h 564333"/>
              <a:gd name="connsiteX27" fmla="*/ 319889 w 709188"/>
              <a:gd name="connsiteY27" fmla="*/ 132784 h 564333"/>
              <a:gd name="connsiteX28" fmla="*/ 277640 w 709188"/>
              <a:gd name="connsiteY28" fmla="*/ 184087 h 564333"/>
              <a:gd name="connsiteX29" fmla="*/ 211247 w 709188"/>
              <a:gd name="connsiteY29" fmla="*/ 162962 h 564333"/>
              <a:gd name="connsiteX30" fmla="*/ 178051 w 709188"/>
              <a:gd name="connsiteY30" fmla="*/ 190123 h 564333"/>
              <a:gd name="connsiteX31" fmla="*/ 123731 w 709188"/>
              <a:gd name="connsiteY31" fmla="*/ 190123 h 564333"/>
              <a:gd name="connsiteX32" fmla="*/ 69410 w 709188"/>
              <a:gd name="connsiteY32" fmla="*/ 235390 h 564333"/>
              <a:gd name="connsiteX33" fmla="*/ 21125 w 709188"/>
              <a:gd name="connsiteY33" fmla="*/ 235390 h 564333"/>
              <a:gd name="connsiteX34" fmla="*/ 0 w 709188"/>
              <a:gd name="connsiteY34" fmla="*/ 341014 h 564333"/>
              <a:gd name="connsiteX0" fmla="*/ 0 w 709188"/>
              <a:gd name="connsiteY0" fmla="*/ 341014 h 564333"/>
              <a:gd name="connsiteX1" fmla="*/ 36214 w 709188"/>
              <a:gd name="connsiteY1" fmla="*/ 377228 h 564333"/>
              <a:gd name="connsiteX2" fmla="*/ 123731 w 709188"/>
              <a:gd name="connsiteY2" fmla="*/ 395335 h 564333"/>
              <a:gd name="connsiteX3" fmla="*/ 223319 w 709188"/>
              <a:gd name="connsiteY3" fmla="*/ 419477 h 564333"/>
              <a:gd name="connsiteX4" fmla="*/ 265568 w 709188"/>
              <a:gd name="connsiteY4" fmla="*/ 513030 h 564333"/>
              <a:gd name="connsiteX5" fmla="*/ 328943 w 709188"/>
              <a:gd name="connsiteY5" fmla="*/ 519065 h 564333"/>
              <a:gd name="connsiteX6" fmla="*/ 404844 w 709188"/>
              <a:gd name="connsiteY6" fmla="*/ 495125 h 564333"/>
              <a:gd name="connsiteX7" fmla="*/ 449554 w 709188"/>
              <a:gd name="connsiteY7" fmla="*/ 522235 h 564333"/>
              <a:gd name="connsiteX8" fmla="*/ 491905 w 709188"/>
              <a:gd name="connsiteY8" fmla="*/ 564333 h 564333"/>
              <a:gd name="connsiteX9" fmla="*/ 525101 w 709188"/>
              <a:gd name="connsiteY9" fmla="*/ 552261 h 564333"/>
              <a:gd name="connsiteX10" fmla="*/ 567350 w 709188"/>
              <a:gd name="connsiteY10" fmla="*/ 546226 h 564333"/>
              <a:gd name="connsiteX11" fmla="*/ 585457 w 709188"/>
              <a:gd name="connsiteY11" fmla="*/ 558297 h 564333"/>
              <a:gd name="connsiteX12" fmla="*/ 630725 w 709188"/>
              <a:gd name="connsiteY12" fmla="*/ 519065 h 564333"/>
              <a:gd name="connsiteX13" fmla="*/ 609600 w 709188"/>
              <a:gd name="connsiteY13" fmla="*/ 479834 h 564333"/>
              <a:gd name="connsiteX14" fmla="*/ 636760 w 709188"/>
              <a:gd name="connsiteY14" fmla="*/ 422495 h 564333"/>
              <a:gd name="connsiteX15" fmla="*/ 660903 w 709188"/>
              <a:gd name="connsiteY15" fmla="*/ 404388 h 564333"/>
              <a:gd name="connsiteX16" fmla="*/ 709188 w 709188"/>
              <a:gd name="connsiteY16" fmla="*/ 410424 h 564333"/>
              <a:gd name="connsiteX17" fmla="*/ 709188 w 709188"/>
              <a:gd name="connsiteY17" fmla="*/ 410424 h 564333"/>
              <a:gd name="connsiteX18" fmla="*/ 709188 w 709188"/>
              <a:gd name="connsiteY18" fmla="*/ 313854 h 564333"/>
              <a:gd name="connsiteX19" fmla="*/ 663921 w 709188"/>
              <a:gd name="connsiteY19" fmla="*/ 286693 h 564333"/>
              <a:gd name="connsiteX20" fmla="*/ 615636 w 709188"/>
              <a:gd name="connsiteY20" fmla="*/ 141838 h 564333"/>
              <a:gd name="connsiteX21" fmla="*/ 600547 w 709188"/>
              <a:gd name="connsiteY21" fmla="*/ 39232 h 564333"/>
              <a:gd name="connsiteX22" fmla="*/ 561315 w 709188"/>
              <a:gd name="connsiteY22" fmla="*/ 0 h 564333"/>
              <a:gd name="connsiteX23" fmla="*/ 522083 w 709188"/>
              <a:gd name="connsiteY23" fmla="*/ 36214 h 564333"/>
              <a:gd name="connsiteX24" fmla="*/ 401370 w 709188"/>
              <a:gd name="connsiteY24" fmla="*/ 51303 h 564333"/>
              <a:gd name="connsiteX25" fmla="*/ 344032 w 709188"/>
              <a:gd name="connsiteY25" fmla="*/ 27160 h 564333"/>
              <a:gd name="connsiteX26" fmla="*/ 289711 w 709188"/>
              <a:gd name="connsiteY26" fmla="*/ 93553 h 564333"/>
              <a:gd name="connsiteX27" fmla="*/ 319889 w 709188"/>
              <a:gd name="connsiteY27" fmla="*/ 132784 h 564333"/>
              <a:gd name="connsiteX28" fmla="*/ 277640 w 709188"/>
              <a:gd name="connsiteY28" fmla="*/ 184087 h 564333"/>
              <a:gd name="connsiteX29" fmla="*/ 211247 w 709188"/>
              <a:gd name="connsiteY29" fmla="*/ 162962 h 564333"/>
              <a:gd name="connsiteX30" fmla="*/ 178051 w 709188"/>
              <a:gd name="connsiteY30" fmla="*/ 190123 h 564333"/>
              <a:gd name="connsiteX31" fmla="*/ 123731 w 709188"/>
              <a:gd name="connsiteY31" fmla="*/ 190123 h 564333"/>
              <a:gd name="connsiteX32" fmla="*/ 69410 w 709188"/>
              <a:gd name="connsiteY32" fmla="*/ 235390 h 564333"/>
              <a:gd name="connsiteX33" fmla="*/ 21125 w 709188"/>
              <a:gd name="connsiteY33" fmla="*/ 235390 h 564333"/>
              <a:gd name="connsiteX34" fmla="*/ 0 w 709188"/>
              <a:gd name="connsiteY34" fmla="*/ 341014 h 564333"/>
              <a:gd name="connsiteX0" fmla="*/ 0 w 709188"/>
              <a:gd name="connsiteY0" fmla="*/ 341014 h 564333"/>
              <a:gd name="connsiteX1" fmla="*/ 36214 w 709188"/>
              <a:gd name="connsiteY1" fmla="*/ 377228 h 564333"/>
              <a:gd name="connsiteX2" fmla="*/ 123731 w 709188"/>
              <a:gd name="connsiteY2" fmla="*/ 395335 h 564333"/>
              <a:gd name="connsiteX3" fmla="*/ 223319 w 709188"/>
              <a:gd name="connsiteY3" fmla="*/ 419477 h 564333"/>
              <a:gd name="connsiteX4" fmla="*/ 265568 w 709188"/>
              <a:gd name="connsiteY4" fmla="*/ 513030 h 564333"/>
              <a:gd name="connsiteX5" fmla="*/ 328943 w 709188"/>
              <a:gd name="connsiteY5" fmla="*/ 519065 h 564333"/>
              <a:gd name="connsiteX6" fmla="*/ 404844 w 709188"/>
              <a:gd name="connsiteY6" fmla="*/ 495125 h 564333"/>
              <a:gd name="connsiteX7" fmla="*/ 449554 w 709188"/>
              <a:gd name="connsiteY7" fmla="*/ 522235 h 564333"/>
              <a:gd name="connsiteX8" fmla="*/ 491905 w 709188"/>
              <a:gd name="connsiteY8" fmla="*/ 564333 h 564333"/>
              <a:gd name="connsiteX9" fmla="*/ 525101 w 709188"/>
              <a:gd name="connsiteY9" fmla="*/ 552261 h 564333"/>
              <a:gd name="connsiteX10" fmla="*/ 561213 w 709188"/>
              <a:gd name="connsiteY10" fmla="*/ 561568 h 564333"/>
              <a:gd name="connsiteX11" fmla="*/ 585457 w 709188"/>
              <a:gd name="connsiteY11" fmla="*/ 558297 h 564333"/>
              <a:gd name="connsiteX12" fmla="*/ 630725 w 709188"/>
              <a:gd name="connsiteY12" fmla="*/ 519065 h 564333"/>
              <a:gd name="connsiteX13" fmla="*/ 609600 w 709188"/>
              <a:gd name="connsiteY13" fmla="*/ 479834 h 564333"/>
              <a:gd name="connsiteX14" fmla="*/ 636760 w 709188"/>
              <a:gd name="connsiteY14" fmla="*/ 422495 h 564333"/>
              <a:gd name="connsiteX15" fmla="*/ 660903 w 709188"/>
              <a:gd name="connsiteY15" fmla="*/ 404388 h 564333"/>
              <a:gd name="connsiteX16" fmla="*/ 709188 w 709188"/>
              <a:gd name="connsiteY16" fmla="*/ 410424 h 564333"/>
              <a:gd name="connsiteX17" fmla="*/ 709188 w 709188"/>
              <a:gd name="connsiteY17" fmla="*/ 410424 h 564333"/>
              <a:gd name="connsiteX18" fmla="*/ 709188 w 709188"/>
              <a:gd name="connsiteY18" fmla="*/ 313854 h 564333"/>
              <a:gd name="connsiteX19" fmla="*/ 663921 w 709188"/>
              <a:gd name="connsiteY19" fmla="*/ 286693 h 564333"/>
              <a:gd name="connsiteX20" fmla="*/ 615636 w 709188"/>
              <a:gd name="connsiteY20" fmla="*/ 141838 h 564333"/>
              <a:gd name="connsiteX21" fmla="*/ 600547 w 709188"/>
              <a:gd name="connsiteY21" fmla="*/ 39232 h 564333"/>
              <a:gd name="connsiteX22" fmla="*/ 561315 w 709188"/>
              <a:gd name="connsiteY22" fmla="*/ 0 h 564333"/>
              <a:gd name="connsiteX23" fmla="*/ 522083 w 709188"/>
              <a:gd name="connsiteY23" fmla="*/ 36214 h 564333"/>
              <a:gd name="connsiteX24" fmla="*/ 401370 w 709188"/>
              <a:gd name="connsiteY24" fmla="*/ 51303 h 564333"/>
              <a:gd name="connsiteX25" fmla="*/ 344032 w 709188"/>
              <a:gd name="connsiteY25" fmla="*/ 27160 h 564333"/>
              <a:gd name="connsiteX26" fmla="*/ 289711 w 709188"/>
              <a:gd name="connsiteY26" fmla="*/ 93553 h 564333"/>
              <a:gd name="connsiteX27" fmla="*/ 319889 w 709188"/>
              <a:gd name="connsiteY27" fmla="*/ 132784 h 564333"/>
              <a:gd name="connsiteX28" fmla="*/ 277640 w 709188"/>
              <a:gd name="connsiteY28" fmla="*/ 184087 h 564333"/>
              <a:gd name="connsiteX29" fmla="*/ 211247 w 709188"/>
              <a:gd name="connsiteY29" fmla="*/ 162962 h 564333"/>
              <a:gd name="connsiteX30" fmla="*/ 178051 w 709188"/>
              <a:gd name="connsiteY30" fmla="*/ 190123 h 564333"/>
              <a:gd name="connsiteX31" fmla="*/ 123731 w 709188"/>
              <a:gd name="connsiteY31" fmla="*/ 190123 h 564333"/>
              <a:gd name="connsiteX32" fmla="*/ 69410 w 709188"/>
              <a:gd name="connsiteY32" fmla="*/ 235390 h 564333"/>
              <a:gd name="connsiteX33" fmla="*/ 21125 w 709188"/>
              <a:gd name="connsiteY33" fmla="*/ 235390 h 564333"/>
              <a:gd name="connsiteX34" fmla="*/ 0 w 709188"/>
              <a:gd name="connsiteY34" fmla="*/ 341014 h 564333"/>
              <a:gd name="connsiteX0" fmla="*/ 0 w 709188"/>
              <a:gd name="connsiteY0" fmla="*/ 341014 h 564333"/>
              <a:gd name="connsiteX1" fmla="*/ 36214 w 709188"/>
              <a:gd name="connsiteY1" fmla="*/ 377228 h 564333"/>
              <a:gd name="connsiteX2" fmla="*/ 123731 w 709188"/>
              <a:gd name="connsiteY2" fmla="*/ 395335 h 564333"/>
              <a:gd name="connsiteX3" fmla="*/ 223319 w 709188"/>
              <a:gd name="connsiteY3" fmla="*/ 419477 h 564333"/>
              <a:gd name="connsiteX4" fmla="*/ 265568 w 709188"/>
              <a:gd name="connsiteY4" fmla="*/ 513030 h 564333"/>
              <a:gd name="connsiteX5" fmla="*/ 328943 w 709188"/>
              <a:gd name="connsiteY5" fmla="*/ 519065 h 564333"/>
              <a:gd name="connsiteX6" fmla="*/ 404844 w 709188"/>
              <a:gd name="connsiteY6" fmla="*/ 495125 h 564333"/>
              <a:gd name="connsiteX7" fmla="*/ 449554 w 709188"/>
              <a:gd name="connsiteY7" fmla="*/ 522235 h 564333"/>
              <a:gd name="connsiteX8" fmla="*/ 491905 w 709188"/>
              <a:gd name="connsiteY8" fmla="*/ 564333 h 564333"/>
              <a:gd name="connsiteX9" fmla="*/ 561213 w 709188"/>
              <a:gd name="connsiteY9" fmla="*/ 561568 h 564333"/>
              <a:gd name="connsiteX10" fmla="*/ 585457 w 709188"/>
              <a:gd name="connsiteY10" fmla="*/ 558297 h 564333"/>
              <a:gd name="connsiteX11" fmla="*/ 630725 w 709188"/>
              <a:gd name="connsiteY11" fmla="*/ 519065 h 564333"/>
              <a:gd name="connsiteX12" fmla="*/ 609600 w 709188"/>
              <a:gd name="connsiteY12" fmla="*/ 479834 h 564333"/>
              <a:gd name="connsiteX13" fmla="*/ 636760 w 709188"/>
              <a:gd name="connsiteY13" fmla="*/ 422495 h 564333"/>
              <a:gd name="connsiteX14" fmla="*/ 660903 w 709188"/>
              <a:gd name="connsiteY14" fmla="*/ 404388 h 564333"/>
              <a:gd name="connsiteX15" fmla="*/ 709188 w 709188"/>
              <a:gd name="connsiteY15" fmla="*/ 410424 h 564333"/>
              <a:gd name="connsiteX16" fmla="*/ 709188 w 709188"/>
              <a:gd name="connsiteY16" fmla="*/ 410424 h 564333"/>
              <a:gd name="connsiteX17" fmla="*/ 709188 w 709188"/>
              <a:gd name="connsiteY17" fmla="*/ 313854 h 564333"/>
              <a:gd name="connsiteX18" fmla="*/ 663921 w 709188"/>
              <a:gd name="connsiteY18" fmla="*/ 286693 h 564333"/>
              <a:gd name="connsiteX19" fmla="*/ 615636 w 709188"/>
              <a:gd name="connsiteY19" fmla="*/ 141838 h 564333"/>
              <a:gd name="connsiteX20" fmla="*/ 600547 w 709188"/>
              <a:gd name="connsiteY20" fmla="*/ 39232 h 564333"/>
              <a:gd name="connsiteX21" fmla="*/ 561315 w 709188"/>
              <a:gd name="connsiteY21" fmla="*/ 0 h 564333"/>
              <a:gd name="connsiteX22" fmla="*/ 522083 w 709188"/>
              <a:gd name="connsiteY22" fmla="*/ 36214 h 564333"/>
              <a:gd name="connsiteX23" fmla="*/ 401370 w 709188"/>
              <a:gd name="connsiteY23" fmla="*/ 51303 h 564333"/>
              <a:gd name="connsiteX24" fmla="*/ 344032 w 709188"/>
              <a:gd name="connsiteY24" fmla="*/ 27160 h 564333"/>
              <a:gd name="connsiteX25" fmla="*/ 289711 w 709188"/>
              <a:gd name="connsiteY25" fmla="*/ 93553 h 564333"/>
              <a:gd name="connsiteX26" fmla="*/ 319889 w 709188"/>
              <a:gd name="connsiteY26" fmla="*/ 132784 h 564333"/>
              <a:gd name="connsiteX27" fmla="*/ 277640 w 709188"/>
              <a:gd name="connsiteY27" fmla="*/ 184087 h 564333"/>
              <a:gd name="connsiteX28" fmla="*/ 211247 w 709188"/>
              <a:gd name="connsiteY28" fmla="*/ 162962 h 564333"/>
              <a:gd name="connsiteX29" fmla="*/ 178051 w 709188"/>
              <a:gd name="connsiteY29" fmla="*/ 190123 h 564333"/>
              <a:gd name="connsiteX30" fmla="*/ 123731 w 709188"/>
              <a:gd name="connsiteY30" fmla="*/ 190123 h 564333"/>
              <a:gd name="connsiteX31" fmla="*/ 69410 w 709188"/>
              <a:gd name="connsiteY31" fmla="*/ 235390 h 564333"/>
              <a:gd name="connsiteX32" fmla="*/ 21125 w 709188"/>
              <a:gd name="connsiteY32" fmla="*/ 235390 h 564333"/>
              <a:gd name="connsiteX33" fmla="*/ 0 w 709188"/>
              <a:gd name="connsiteY33" fmla="*/ 341014 h 564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09188" h="564333">
                <a:moveTo>
                  <a:pt x="0" y="341014"/>
                </a:moveTo>
                <a:lnTo>
                  <a:pt x="36214" y="377228"/>
                </a:lnTo>
                <a:lnTo>
                  <a:pt x="123731" y="395335"/>
                </a:lnTo>
                <a:lnTo>
                  <a:pt x="223319" y="419477"/>
                </a:lnTo>
                <a:lnTo>
                  <a:pt x="265568" y="513030"/>
                </a:lnTo>
                <a:lnTo>
                  <a:pt x="328943" y="519065"/>
                </a:lnTo>
                <a:lnTo>
                  <a:pt x="404844" y="495125"/>
                </a:lnTo>
                <a:lnTo>
                  <a:pt x="449554" y="522235"/>
                </a:lnTo>
                <a:lnTo>
                  <a:pt x="491905" y="564333"/>
                </a:lnTo>
                <a:lnTo>
                  <a:pt x="561213" y="561568"/>
                </a:lnTo>
                <a:lnTo>
                  <a:pt x="585457" y="558297"/>
                </a:lnTo>
                <a:lnTo>
                  <a:pt x="630725" y="519065"/>
                </a:lnTo>
                <a:lnTo>
                  <a:pt x="609600" y="479834"/>
                </a:lnTo>
                <a:lnTo>
                  <a:pt x="636760" y="422495"/>
                </a:lnTo>
                <a:lnTo>
                  <a:pt x="660903" y="404388"/>
                </a:lnTo>
                <a:lnTo>
                  <a:pt x="709188" y="410424"/>
                </a:lnTo>
                <a:lnTo>
                  <a:pt x="709188" y="410424"/>
                </a:lnTo>
                <a:lnTo>
                  <a:pt x="709188" y="313854"/>
                </a:lnTo>
                <a:lnTo>
                  <a:pt x="663921" y="286693"/>
                </a:lnTo>
                <a:lnTo>
                  <a:pt x="615636" y="141838"/>
                </a:lnTo>
                <a:lnTo>
                  <a:pt x="600547" y="39232"/>
                </a:lnTo>
                <a:lnTo>
                  <a:pt x="561315" y="0"/>
                </a:lnTo>
                <a:lnTo>
                  <a:pt x="522083" y="36214"/>
                </a:lnTo>
                <a:lnTo>
                  <a:pt x="401370" y="51303"/>
                </a:lnTo>
                <a:lnTo>
                  <a:pt x="344032" y="27160"/>
                </a:lnTo>
                <a:lnTo>
                  <a:pt x="289711" y="93553"/>
                </a:lnTo>
                <a:lnTo>
                  <a:pt x="319889" y="132784"/>
                </a:lnTo>
                <a:lnTo>
                  <a:pt x="277640" y="184087"/>
                </a:lnTo>
                <a:lnTo>
                  <a:pt x="211247" y="162962"/>
                </a:lnTo>
                <a:lnTo>
                  <a:pt x="178051" y="190123"/>
                </a:lnTo>
                <a:lnTo>
                  <a:pt x="123731" y="190123"/>
                </a:lnTo>
                <a:lnTo>
                  <a:pt x="69410" y="235390"/>
                </a:lnTo>
                <a:lnTo>
                  <a:pt x="21125" y="235390"/>
                </a:lnTo>
                <a:lnTo>
                  <a:pt x="0" y="34101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4700588" y="1617663"/>
            <a:ext cx="638175" cy="566737"/>
          </a:xfrm>
          <a:custGeom>
            <a:avLst/>
            <a:gdLst>
              <a:gd name="connsiteX0" fmla="*/ 0 w 606582"/>
              <a:gd name="connsiteY0" fmla="*/ 280658 h 567351"/>
              <a:gd name="connsiteX1" fmla="*/ 108641 w 606582"/>
              <a:gd name="connsiteY1" fmla="*/ 289711 h 567351"/>
              <a:gd name="connsiteX2" fmla="*/ 126748 w 606582"/>
              <a:gd name="connsiteY2" fmla="*/ 383264 h 567351"/>
              <a:gd name="connsiteX3" fmla="*/ 135802 w 606582"/>
              <a:gd name="connsiteY3" fmla="*/ 410424 h 567351"/>
              <a:gd name="connsiteX4" fmla="*/ 159944 w 606582"/>
              <a:gd name="connsiteY4" fmla="*/ 540191 h 567351"/>
              <a:gd name="connsiteX5" fmla="*/ 205211 w 606582"/>
              <a:gd name="connsiteY5" fmla="*/ 497941 h 567351"/>
              <a:gd name="connsiteX6" fmla="*/ 172015 w 606582"/>
              <a:gd name="connsiteY6" fmla="*/ 558298 h 567351"/>
              <a:gd name="connsiteX7" fmla="*/ 208229 w 606582"/>
              <a:gd name="connsiteY7" fmla="*/ 543208 h 567351"/>
              <a:gd name="connsiteX8" fmla="*/ 229354 w 606582"/>
              <a:gd name="connsiteY8" fmla="*/ 549244 h 567351"/>
              <a:gd name="connsiteX9" fmla="*/ 253497 w 606582"/>
              <a:gd name="connsiteY9" fmla="*/ 567351 h 567351"/>
              <a:gd name="connsiteX10" fmla="*/ 304800 w 606582"/>
              <a:gd name="connsiteY10" fmla="*/ 537173 h 567351"/>
              <a:gd name="connsiteX11" fmla="*/ 425512 w 606582"/>
              <a:gd name="connsiteY11" fmla="*/ 494923 h 567351"/>
              <a:gd name="connsiteX12" fmla="*/ 377227 w 606582"/>
              <a:gd name="connsiteY12" fmla="*/ 464745 h 567351"/>
              <a:gd name="connsiteX13" fmla="*/ 353085 w 606582"/>
              <a:gd name="connsiteY13" fmla="*/ 416460 h 567351"/>
              <a:gd name="connsiteX14" fmla="*/ 344031 w 606582"/>
              <a:gd name="connsiteY14" fmla="*/ 319890 h 567351"/>
              <a:gd name="connsiteX15" fmla="*/ 374209 w 606582"/>
              <a:gd name="connsiteY15" fmla="*/ 322907 h 567351"/>
              <a:gd name="connsiteX16" fmla="*/ 395334 w 606582"/>
              <a:gd name="connsiteY16" fmla="*/ 356103 h 567351"/>
              <a:gd name="connsiteX17" fmla="*/ 473798 w 606582"/>
              <a:gd name="connsiteY17" fmla="*/ 368175 h 567351"/>
              <a:gd name="connsiteX18" fmla="*/ 522083 w 606582"/>
              <a:gd name="connsiteY18" fmla="*/ 337997 h 567351"/>
              <a:gd name="connsiteX19" fmla="*/ 516047 w 606582"/>
              <a:gd name="connsiteY19" fmla="*/ 301783 h 567351"/>
              <a:gd name="connsiteX20" fmla="*/ 561314 w 606582"/>
              <a:gd name="connsiteY20" fmla="*/ 259533 h 567351"/>
              <a:gd name="connsiteX21" fmla="*/ 606582 w 606582"/>
              <a:gd name="connsiteY21" fmla="*/ 256515 h 567351"/>
              <a:gd name="connsiteX22" fmla="*/ 597528 w 606582"/>
              <a:gd name="connsiteY22" fmla="*/ 175034 h 567351"/>
              <a:gd name="connsiteX23" fmla="*/ 570368 w 606582"/>
              <a:gd name="connsiteY23" fmla="*/ 162963 h 567351"/>
              <a:gd name="connsiteX24" fmla="*/ 497940 w 606582"/>
              <a:gd name="connsiteY24" fmla="*/ 72428 h 567351"/>
              <a:gd name="connsiteX25" fmla="*/ 519065 w 606582"/>
              <a:gd name="connsiteY25" fmla="*/ 42250 h 567351"/>
              <a:gd name="connsiteX26" fmla="*/ 491905 w 606582"/>
              <a:gd name="connsiteY26" fmla="*/ 15090 h 567351"/>
              <a:gd name="connsiteX27" fmla="*/ 431548 w 606582"/>
              <a:gd name="connsiteY27" fmla="*/ 0 h 567351"/>
              <a:gd name="connsiteX28" fmla="*/ 319889 w 606582"/>
              <a:gd name="connsiteY28" fmla="*/ 54321 h 567351"/>
              <a:gd name="connsiteX29" fmla="*/ 316871 w 606582"/>
              <a:gd name="connsiteY29" fmla="*/ 30179 h 567351"/>
              <a:gd name="connsiteX30" fmla="*/ 208229 w 606582"/>
              <a:gd name="connsiteY30" fmla="*/ 78464 h 567351"/>
              <a:gd name="connsiteX31" fmla="*/ 178051 w 606582"/>
              <a:gd name="connsiteY31" fmla="*/ 120713 h 567351"/>
              <a:gd name="connsiteX32" fmla="*/ 105623 w 606582"/>
              <a:gd name="connsiteY32" fmla="*/ 144856 h 567351"/>
              <a:gd name="connsiteX33" fmla="*/ 87516 w 606582"/>
              <a:gd name="connsiteY33" fmla="*/ 132785 h 567351"/>
              <a:gd name="connsiteX34" fmla="*/ 87516 w 606582"/>
              <a:gd name="connsiteY34" fmla="*/ 132785 h 567351"/>
              <a:gd name="connsiteX35" fmla="*/ 63374 w 606582"/>
              <a:gd name="connsiteY35" fmla="*/ 196159 h 567351"/>
              <a:gd name="connsiteX36" fmla="*/ 0 w 606582"/>
              <a:gd name="connsiteY36" fmla="*/ 280658 h 567351"/>
              <a:gd name="connsiteX0" fmla="*/ 0 w 637266"/>
              <a:gd name="connsiteY0" fmla="*/ 262247 h 567351"/>
              <a:gd name="connsiteX1" fmla="*/ 139325 w 637266"/>
              <a:gd name="connsiteY1" fmla="*/ 289711 h 567351"/>
              <a:gd name="connsiteX2" fmla="*/ 157432 w 637266"/>
              <a:gd name="connsiteY2" fmla="*/ 383264 h 567351"/>
              <a:gd name="connsiteX3" fmla="*/ 166486 w 637266"/>
              <a:gd name="connsiteY3" fmla="*/ 410424 h 567351"/>
              <a:gd name="connsiteX4" fmla="*/ 190628 w 637266"/>
              <a:gd name="connsiteY4" fmla="*/ 540191 h 567351"/>
              <a:gd name="connsiteX5" fmla="*/ 235895 w 637266"/>
              <a:gd name="connsiteY5" fmla="*/ 497941 h 567351"/>
              <a:gd name="connsiteX6" fmla="*/ 202699 w 637266"/>
              <a:gd name="connsiteY6" fmla="*/ 558298 h 567351"/>
              <a:gd name="connsiteX7" fmla="*/ 238913 w 637266"/>
              <a:gd name="connsiteY7" fmla="*/ 543208 h 567351"/>
              <a:gd name="connsiteX8" fmla="*/ 260038 w 637266"/>
              <a:gd name="connsiteY8" fmla="*/ 549244 h 567351"/>
              <a:gd name="connsiteX9" fmla="*/ 284181 w 637266"/>
              <a:gd name="connsiteY9" fmla="*/ 567351 h 567351"/>
              <a:gd name="connsiteX10" fmla="*/ 335484 w 637266"/>
              <a:gd name="connsiteY10" fmla="*/ 537173 h 567351"/>
              <a:gd name="connsiteX11" fmla="*/ 456196 w 637266"/>
              <a:gd name="connsiteY11" fmla="*/ 494923 h 567351"/>
              <a:gd name="connsiteX12" fmla="*/ 407911 w 637266"/>
              <a:gd name="connsiteY12" fmla="*/ 464745 h 567351"/>
              <a:gd name="connsiteX13" fmla="*/ 383769 w 637266"/>
              <a:gd name="connsiteY13" fmla="*/ 416460 h 567351"/>
              <a:gd name="connsiteX14" fmla="*/ 374715 w 637266"/>
              <a:gd name="connsiteY14" fmla="*/ 319890 h 567351"/>
              <a:gd name="connsiteX15" fmla="*/ 404893 w 637266"/>
              <a:gd name="connsiteY15" fmla="*/ 322907 h 567351"/>
              <a:gd name="connsiteX16" fmla="*/ 426018 w 637266"/>
              <a:gd name="connsiteY16" fmla="*/ 356103 h 567351"/>
              <a:gd name="connsiteX17" fmla="*/ 504482 w 637266"/>
              <a:gd name="connsiteY17" fmla="*/ 368175 h 567351"/>
              <a:gd name="connsiteX18" fmla="*/ 552767 w 637266"/>
              <a:gd name="connsiteY18" fmla="*/ 337997 h 567351"/>
              <a:gd name="connsiteX19" fmla="*/ 546731 w 637266"/>
              <a:gd name="connsiteY19" fmla="*/ 301783 h 567351"/>
              <a:gd name="connsiteX20" fmla="*/ 591998 w 637266"/>
              <a:gd name="connsiteY20" fmla="*/ 259533 h 567351"/>
              <a:gd name="connsiteX21" fmla="*/ 637266 w 637266"/>
              <a:gd name="connsiteY21" fmla="*/ 256515 h 567351"/>
              <a:gd name="connsiteX22" fmla="*/ 628212 w 637266"/>
              <a:gd name="connsiteY22" fmla="*/ 175034 h 567351"/>
              <a:gd name="connsiteX23" fmla="*/ 601052 w 637266"/>
              <a:gd name="connsiteY23" fmla="*/ 162963 h 567351"/>
              <a:gd name="connsiteX24" fmla="*/ 528624 w 637266"/>
              <a:gd name="connsiteY24" fmla="*/ 72428 h 567351"/>
              <a:gd name="connsiteX25" fmla="*/ 549749 w 637266"/>
              <a:gd name="connsiteY25" fmla="*/ 42250 h 567351"/>
              <a:gd name="connsiteX26" fmla="*/ 522589 w 637266"/>
              <a:gd name="connsiteY26" fmla="*/ 15090 h 567351"/>
              <a:gd name="connsiteX27" fmla="*/ 462232 w 637266"/>
              <a:gd name="connsiteY27" fmla="*/ 0 h 567351"/>
              <a:gd name="connsiteX28" fmla="*/ 350573 w 637266"/>
              <a:gd name="connsiteY28" fmla="*/ 54321 h 567351"/>
              <a:gd name="connsiteX29" fmla="*/ 347555 w 637266"/>
              <a:gd name="connsiteY29" fmla="*/ 30179 h 567351"/>
              <a:gd name="connsiteX30" fmla="*/ 238913 w 637266"/>
              <a:gd name="connsiteY30" fmla="*/ 78464 h 567351"/>
              <a:gd name="connsiteX31" fmla="*/ 208735 w 637266"/>
              <a:gd name="connsiteY31" fmla="*/ 120713 h 567351"/>
              <a:gd name="connsiteX32" fmla="*/ 136307 w 637266"/>
              <a:gd name="connsiteY32" fmla="*/ 144856 h 567351"/>
              <a:gd name="connsiteX33" fmla="*/ 118200 w 637266"/>
              <a:gd name="connsiteY33" fmla="*/ 132785 h 567351"/>
              <a:gd name="connsiteX34" fmla="*/ 118200 w 637266"/>
              <a:gd name="connsiteY34" fmla="*/ 132785 h 567351"/>
              <a:gd name="connsiteX35" fmla="*/ 94058 w 637266"/>
              <a:gd name="connsiteY35" fmla="*/ 196159 h 567351"/>
              <a:gd name="connsiteX36" fmla="*/ 0 w 637266"/>
              <a:gd name="connsiteY36" fmla="*/ 262247 h 567351"/>
              <a:gd name="connsiteX0" fmla="*/ 0 w 637266"/>
              <a:gd name="connsiteY0" fmla="*/ 262247 h 567351"/>
              <a:gd name="connsiteX1" fmla="*/ 67120 w 637266"/>
              <a:gd name="connsiteY1" fmla="*/ 275686 h 567351"/>
              <a:gd name="connsiteX2" fmla="*/ 139325 w 637266"/>
              <a:gd name="connsiteY2" fmla="*/ 289711 h 567351"/>
              <a:gd name="connsiteX3" fmla="*/ 157432 w 637266"/>
              <a:gd name="connsiteY3" fmla="*/ 383264 h 567351"/>
              <a:gd name="connsiteX4" fmla="*/ 166486 w 637266"/>
              <a:gd name="connsiteY4" fmla="*/ 410424 h 567351"/>
              <a:gd name="connsiteX5" fmla="*/ 190628 w 637266"/>
              <a:gd name="connsiteY5" fmla="*/ 540191 h 567351"/>
              <a:gd name="connsiteX6" fmla="*/ 235895 w 637266"/>
              <a:gd name="connsiteY6" fmla="*/ 497941 h 567351"/>
              <a:gd name="connsiteX7" fmla="*/ 202699 w 637266"/>
              <a:gd name="connsiteY7" fmla="*/ 558298 h 567351"/>
              <a:gd name="connsiteX8" fmla="*/ 238913 w 637266"/>
              <a:gd name="connsiteY8" fmla="*/ 543208 h 567351"/>
              <a:gd name="connsiteX9" fmla="*/ 260038 w 637266"/>
              <a:gd name="connsiteY9" fmla="*/ 549244 h 567351"/>
              <a:gd name="connsiteX10" fmla="*/ 284181 w 637266"/>
              <a:gd name="connsiteY10" fmla="*/ 567351 h 567351"/>
              <a:gd name="connsiteX11" fmla="*/ 335484 w 637266"/>
              <a:gd name="connsiteY11" fmla="*/ 537173 h 567351"/>
              <a:gd name="connsiteX12" fmla="*/ 456196 w 637266"/>
              <a:gd name="connsiteY12" fmla="*/ 494923 h 567351"/>
              <a:gd name="connsiteX13" fmla="*/ 407911 w 637266"/>
              <a:gd name="connsiteY13" fmla="*/ 464745 h 567351"/>
              <a:gd name="connsiteX14" fmla="*/ 383769 w 637266"/>
              <a:gd name="connsiteY14" fmla="*/ 416460 h 567351"/>
              <a:gd name="connsiteX15" fmla="*/ 374715 w 637266"/>
              <a:gd name="connsiteY15" fmla="*/ 319890 h 567351"/>
              <a:gd name="connsiteX16" fmla="*/ 404893 w 637266"/>
              <a:gd name="connsiteY16" fmla="*/ 322907 h 567351"/>
              <a:gd name="connsiteX17" fmla="*/ 426018 w 637266"/>
              <a:gd name="connsiteY17" fmla="*/ 356103 h 567351"/>
              <a:gd name="connsiteX18" fmla="*/ 504482 w 637266"/>
              <a:gd name="connsiteY18" fmla="*/ 368175 h 567351"/>
              <a:gd name="connsiteX19" fmla="*/ 552767 w 637266"/>
              <a:gd name="connsiteY19" fmla="*/ 337997 h 567351"/>
              <a:gd name="connsiteX20" fmla="*/ 546731 w 637266"/>
              <a:gd name="connsiteY20" fmla="*/ 301783 h 567351"/>
              <a:gd name="connsiteX21" fmla="*/ 591998 w 637266"/>
              <a:gd name="connsiteY21" fmla="*/ 259533 h 567351"/>
              <a:gd name="connsiteX22" fmla="*/ 637266 w 637266"/>
              <a:gd name="connsiteY22" fmla="*/ 256515 h 567351"/>
              <a:gd name="connsiteX23" fmla="*/ 628212 w 637266"/>
              <a:gd name="connsiteY23" fmla="*/ 175034 h 567351"/>
              <a:gd name="connsiteX24" fmla="*/ 601052 w 637266"/>
              <a:gd name="connsiteY24" fmla="*/ 162963 h 567351"/>
              <a:gd name="connsiteX25" fmla="*/ 528624 w 637266"/>
              <a:gd name="connsiteY25" fmla="*/ 72428 h 567351"/>
              <a:gd name="connsiteX26" fmla="*/ 549749 w 637266"/>
              <a:gd name="connsiteY26" fmla="*/ 42250 h 567351"/>
              <a:gd name="connsiteX27" fmla="*/ 522589 w 637266"/>
              <a:gd name="connsiteY27" fmla="*/ 15090 h 567351"/>
              <a:gd name="connsiteX28" fmla="*/ 462232 w 637266"/>
              <a:gd name="connsiteY28" fmla="*/ 0 h 567351"/>
              <a:gd name="connsiteX29" fmla="*/ 350573 w 637266"/>
              <a:gd name="connsiteY29" fmla="*/ 54321 h 567351"/>
              <a:gd name="connsiteX30" fmla="*/ 347555 w 637266"/>
              <a:gd name="connsiteY30" fmla="*/ 30179 h 567351"/>
              <a:gd name="connsiteX31" fmla="*/ 238913 w 637266"/>
              <a:gd name="connsiteY31" fmla="*/ 78464 h 567351"/>
              <a:gd name="connsiteX32" fmla="*/ 208735 w 637266"/>
              <a:gd name="connsiteY32" fmla="*/ 120713 h 567351"/>
              <a:gd name="connsiteX33" fmla="*/ 136307 w 637266"/>
              <a:gd name="connsiteY33" fmla="*/ 144856 h 567351"/>
              <a:gd name="connsiteX34" fmla="*/ 118200 w 637266"/>
              <a:gd name="connsiteY34" fmla="*/ 132785 h 567351"/>
              <a:gd name="connsiteX35" fmla="*/ 118200 w 637266"/>
              <a:gd name="connsiteY35" fmla="*/ 132785 h 567351"/>
              <a:gd name="connsiteX36" fmla="*/ 94058 w 637266"/>
              <a:gd name="connsiteY36" fmla="*/ 196159 h 567351"/>
              <a:gd name="connsiteX37" fmla="*/ 0 w 637266"/>
              <a:gd name="connsiteY37" fmla="*/ 262247 h 567351"/>
              <a:gd name="connsiteX0" fmla="*/ 0 w 637266"/>
              <a:gd name="connsiteY0" fmla="*/ 262247 h 567351"/>
              <a:gd name="connsiteX1" fmla="*/ 21093 w 637266"/>
              <a:gd name="connsiteY1" fmla="*/ 291028 h 567351"/>
              <a:gd name="connsiteX2" fmla="*/ 139325 w 637266"/>
              <a:gd name="connsiteY2" fmla="*/ 289711 h 567351"/>
              <a:gd name="connsiteX3" fmla="*/ 157432 w 637266"/>
              <a:gd name="connsiteY3" fmla="*/ 383264 h 567351"/>
              <a:gd name="connsiteX4" fmla="*/ 166486 w 637266"/>
              <a:gd name="connsiteY4" fmla="*/ 410424 h 567351"/>
              <a:gd name="connsiteX5" fmla="*/ 190628 w 637266"/>
              <a:gd name="connsiteY5" fmla="*/ 540191 h 567351"/>
              <a:gd name="connsiteX6" fmla="*/ 235895 w 637266"/>
              <a:gd name="connsiteY6" fmla="*/ 497941 h 567351"/>
              <a:gd name="connsiteX7" fmla="*/ 202699 w 637266"/>
              <a:gd name="connsiteY7" fmla="*/ 558298 h 567351"/>
              <a:gd name="connsiteX8" fmla="*/ 238913 w 637266"/>
              <a:gd name="connsiteY8" fmla="*/ 543208 h 567351"/>
              <a:gd name="connsiteX9" fmla="*/ 260038 w 637266"/>
              <a:gd name="connsiteY9" fmla="*/ 549244 h 567351"/>
              <a:gd name="connsiteX10" fmla="*/ 284181 w 637266"/>
              <a:gd name="connsiteY10" fmla="*/ 567351 h 567351"/>
              <a:gd name="connsiteX11" fmla="*/ 335484 w 637266"/>
              <a:gd name="connsiteY11" fmla="*/ 537173 h 567351"/>
              <a:gd name="connsiteX12" fmla="*/ 456196 w 637266"/>
              <a:gd name="connsiteY12" fmla="*/ 494923 h 567351"/>
              <a:gd name="connsiteX13" fmla="*/ 407911 w 637266"/>
              <a:gd name="connsiteY13" fmla="*/ 464745 h 567351"/>
              <a:gd name="connsiteX14" fmla="*/ 383769 w 637266"/>
              <a:gd name="connsiteY14" fmla="*/ 416460 h 567351"/>
              <a:gd name="connsiteX15" fmla="*/ 374715 w 637266"/>
              <a:gd name="connsiteY15" fmla="*/ 319890 h 567351"/>
              <a:gd name="connsiteX16" fmla="*/ 404893 w 637266"/>
              <a:gd name="connsiteY16" fmla="*/ 322907 h 567351"/>
              <a:gd name="connsiteX17" fmla="*/ 426018 w 637266"/>
              <a:gd name="connsiteY17" fmla="*/ 356103 h 567351"/>
              <a:gd name="connsiteX18" fmla="*/ 504482 w 637266"/>
              <a:gd name="connsiteY18" fmla="*/ 368175 h 567351"/>
              <a:gd name="connsiteX19" fmla="*/ 552767 w 637266"/>
              <a:gd name="connsiteY19" fmla="*/ 337997 h 567351"/>
              <a:gd name="connsiteX20" fmla="*/ 546731 w 637266"/>
              <a:gd name="connsiteY20" fmla="*/ 301783 h 567351"/>
              <a:gd name="connsiteX21" fmla="*/ 591998 w 637266"/>
              <a:gd name="connsiteY21" fmla="*/ 259533 h 567351"/>
              <a:gd name="connsiteX22" fmla="*/ 637266 w 637266"/>
              <a:gd name="connsiteY22" fmla="*/ 256515 h 567351"/>
              <a:gd name="connsiteX23" fmla="*/ 628212 w 637266"/>
              <a:gd name="connsiteY23" fmla="*/ 175034 h 567351"/>
              <a:gd name="connsiteX24" fmla="*/ 601052 w 637266"/>
              <a:gd name="connsiteY24" fmla="*/ 162963 h 567351"/>
              <a:gd name="connsiteX25" fmla="*/ 528624 w 637266"/>
              <a:gd name="connsiteY25" fmla="*/ 72428 h 567351"/>
              <a:gd name="connsiteX26" fmla="*/ 549749 w 637266"/>
              <a:gd name="connsiteY26" fmla="*/ 42250 h 567351"/>
              <a:gd name="connsiteX27" fmla="*/ 522589 w 637266"/>
              <a:gd name="connsiteY27" fmla="*/ 15090 h 567351"/>
              <a:gd name="connsiteX28" fmla="*/ 462232 w 637266"/>
              <a:gd name="connsiteY28" fmla="*/ 0 h 567351"/>
              <a:gd name="connsiteX29" fmla="*/ 350573 w 637266"/>
              <a:gd name="connsiteY29" fmla="*/ 54321 h 567351"/>
              <a:gd name="connsiteX30" fmla="*/ 347555 w 637266"/>
              <a:gd name="connsiteY30" fmla="*/ 30179 h 567351"/>
              <a:gd name="connsiteX31" fmla="*/ 238913 w 637266"/>
              <a:gd name="connsiteY31" fmla="*/ 78464 h 567351"/>
              <a:gd name="connsiteX32" fmla="*/ 208735 w 637266"/>
              <a:gd name="connsiteY32" fmla="*/ 120713 h 567351"/>
              <a:gd name="connsiteX33" fmla="*/ 136307 w 637266"/>
              <a:gd name="connsiteY33" fmla="*/ 144856 h 567351"/>
              <a:gd name="connsiteX34" fmla="*/ 118200 w 637266"/>
              <a:gd name="connsiteY34" fmla="*/ 132785 h 567351"/>
              <a:gd name="connsiteX35" fmla="*/ 118200 w 637266"/>
              <a:gd name="connsiteY35" fmla="*/ 132785 h 567351"/>
              <a:gd name="connsiteX36" fmla="*/ 94058 w 637266"/>
              <a:gd name="connsiteY36" fmla="*/ 196159 h 567351"/>
              <a:gd name="connsiteX37" fmla="*/ 0 w 637266"/>
              <a:gd name="connsiteY37" fmla="*/ 262247 h 567351"/>
              <a:gd name="connsiteX0" fmla="*/ 0 w 637266"/>
              <a:gd name="connsiteY0" fmla="*/ 262247 h 567351"/>
              <a:gd name="connsiteX1" fmla="*/ 21093 w 637266"/>
              <a:gd name="connsiteY1" fmla="*/ 291028 h 567351"/>
              <a:gd name="connsiteX2" fmla="*/ 117845 w 637266"/>
              <a:gd name="connsiteY2" fmla="*/ 283574 h 567351"/>
              <a:gd name="connsiteX3" fmla="*/ 157432 w 637266"/>
              <a:gd name="connsiteY3" fmla="*/ 383264 h 567351"/>
              <a:gd name="connsiteX4" fmla="*/ 166486 w 637266"/>
              <a:gd name="connsiteY4" fmla="*/ 410424 h 567351"/>
              <a:gd name="connsiteX5" fmla="*/ 190628 w 637266"/>
              <a:gd name="connsiteY5" fmla="*/ 540191 h 567351"/>
              <a:gd name="connsiteX6" fmla="*/ 235895 w 637266"/>
              <a:gd name="connsiteY6" fmla="*/ 497941 h 567351"/>
              <a:gd name="connsiteX7" fmla="*/ 202699 w 637266"/>
              <a:gd name="connsiteY7" fmla="*/ 558298 h 567351"/>
              <a:gd name="connsiteX8" fmla="*/ 238913 w 637266"/>
              <a:gd name="connsiteY8" fmla="*/ 543208 h 567351"/>
              <a:gd name="connsiteX9" fmla="*/ 260038 w 637266"/>
              <a:gd name="connsiteY9" fmla="*/ 549244 h 567351"/>
              <a:gd name="connsiteX10" fmla="*/ 284181 w 637266"/>
              <a:gd name="connsiteY10" fmla="*/ 567351 h 567351"/>
              <a:gd name="connsiteX11" fmla="*/ 335484 w 637266"/>
              <a:gd name="connsiteY11" fmla="*/ 537173 h 567351"/>
              <a:gd name="connsiteX12" fmla="*/ 456196 w 637266"/>
              <a:gd name="connsiteY12" fmla="*/ 494923 h 567351"/>
              <a:gd name="connsiteX13" fmla="*/ 407911 w 637266"/>
              <a:gd name="connsiteY13" fmla="*/ 464745 h 567351"/>
              <a:gd name="connsiteX14" fmla="*/ 383769 w 637266"/>
              <a:gd name="connsiteY14" fmla="*/ 416460 h 567351"/>
              <a:gd name="connsiteX15" fmla="*/ 374715 w 637266"/>
              <a:gd name="connsiteY15" fmla="*/ 319890 h 567351"/>
              <a:gd name="connsiteX16" fmla="*/ 404893 w 637266"/>
              <a:gd name="connsiteY16" fmla="*/ 322907 h 567351"/>
              <a:gd name="connsiteX17" fmla="*/ 426018 w 637266"/>
              <a:gd name="connsiteY17" fmla="*/ 356103 h 567351"/>
              <a:gd name="connsiteX18" fmla="*/ 504482 w 637266"/>
              <a:gd name="connsiteY18" fmla="*/ 368175 h 567351"/>
              <a:gd name="connsiteX19" fmla="*/ 552767 w 637266"/>
              <a:gd name="connsiteY19" fmla="*/ 337997 h 567351"/>
              <a:gd name="connsiteX20" fmla="*/ 546731 w 637266"/>
              <a:gd name="connsiteY20" fmla="*/ 301783 h 567351"/>
              <a:gd name="connsiteX21" fmla="*/ 591998 w 637266"/>
              <a:gd name="connsiteY21" fmla="*/ 259533 h 567351"/>
              <a:gd name="connsiteX22" fmla="*/ 637266 w 637266"/>
              <a:gd name="connsiteY22" fmla="*/ 256515 h 567351"/>
              <a:gd name="connsiteX23" fmla="*/ 628212 w 637266"/>
              <a:gd name="connsiteY23" fmla="*/ 175034 h 567351"/>
              <a:gd name="connsiteX24" fmla="*/ 601052 w 637266"/>
              <a:gd name="connsiteY24" fmla="*/ 162963 h 567351"/>
              <a:gd name="connsiteX25" fmla="*/ 528624 w 637266"/>
              <a:gd name="connsiteY25" fmla="*/ 72428 h 567351"/>
              <a:gd name="connsiteX26" fmla="*/ 549749 w 637266"/>
              <a:gd name="connsiteY26" fmla="*/ 42250 h 567351"/>
              <a:gd name="connsiteX27" fmla="*/ 522589 w 637266"/>
              <a:gd name="connsiteY27" fmla="*/ 15090 h 567351"/>
              <a:gd name="connsiteX28" fmla="*/ 462232 w 637266"/>
              <a:gd name="connsiteY28" fmla="*/ 0 h 567351"/>
              <a:gd name="connsiteX29" fmla="*/ 350573 w 637266"/>
              <a:gd name="connsiteY29" fmla="*/ 54321 h 567351"/>
              <a:gd name="connsiteX30" fmla="*/ 347555 w 637266"/>
              <a:gd name="connsiteY30" fmla="*/ 30179 h 567351"/>
              <a:gd name="connsiteX31" fmla="*/ 238913 w 637266"/>
              <a:gd name="connsiteY31" fmla="*/ 78464 h 567351"/>
              <a:gd name="connsiteX32" fmla="*/ 208735 w 637266"/>
              <a:gd name="connsiteY32" fmla="*/ 120713 h 567351"/>
              <a:gd name="connsiteX33" fmla="*/ 136307 w 637266"/>
              <a:gd name="connsiteY33" fmla="*/ 144856 h 567351"/>
              <a:gd name="connsiteX34" fmla="*/ 118200 w 637266"/>
              <a:gd name="connsiteY34" fmla="*/ 132785 h 567351"/>
              <a:gd name="connsiteX35" fmla="*/ 118200 w 637266"/>
              <a:gd name="connsiteY35" fmla="*/ 132785 h 567351"/>
              <a:gd name="connsiteX36" fmla="*/ 94058 w 637266"/>
              <a:gd name="connsiteY36" fmla="*/ 196159 h 567351"/>
              <a:gd name="connsiteX37" fmla="*/ 0 w 637266"/>
              <a:gd name="connsiteY37" fmla="*/ 262247 h 567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637266" h="567351">
                <a:moveTo>
                  <a:pt x="0" y="262247"/>
                </a:moveTo>
                <a:lnTo>
                  <a:pt x="21093" y="291028"/>
                </a:lnTo>
                <a:lnTo>
                  <a:pt x="117845" y="283574"/>
                </a:lnTo>
                <a:lnTo>
                  <a:pt x="157432" y="383264"/>
                </a:lnTo>
                <a:lnTo>
                  <a:pt x="166486" y="410424"/>
                </a:lnTo>
                <a:lnTo>
                  <a:pt x="190628" y="540191"/>
                </a:lnTo>
                <a:lnTo>
                  <a:pt x="235895" y="497941"/>
                </a:lnTo>
                <a:lnTo>
                  <a:pt x="202699" y="558298"/>
                </a:lnTo>
                <a:lnTo>
                  <a:pt x="238913" y="543208"/>
                </a:lnTo>
                <a:lnTo>
                  <a:pt x="260038" y="549244"/>
                </a:lnTo>
                <a:lnTo>
                  <a:pt x="284181" y="567351"/>
                </a:lnTo>
                <a:lnTo>
                  <a:pt x="335484" y="537173"/>
                </a:lnTo>
                <a:lnTo>
                  <a:pt x="456196" y="494923"/>
                </a:lnTo>
                <a:lnTo>
                  <a:pt x="407911" y="464745"/>
                </a:lnTo>
                <a:lnTo>
                  <a:pt x="383769" y="416460"/>
                </a:lnTo>
                <a:lnTo>
                  <a:pt x="374715" y="319890"/>
                </a:lnTo>
                <a:lnTo>
                  <a:pt x="404893" y="322907"/>
                </a:lnTo>
                <a:lnTo>
                  <a:pt x="426018" y="356103"/>
                </a:lnTo>
                <a:lnTo>
                  <a:pt x="504482" y="368175"/>
                </a:lnTo>
                <a:lnTo>
                  <a:pt x="552767" y="337997"/>
                </a:lnTo>
                <a:lnTo>
                  <a:pt x="546731" y="301783"/>
                </a:lnTo>
                <a:lnTo>
                  <a:pt x="591998" y="259533"/>
                </a:lnTo>
                <a:lnTo>
                  <a:pt x="637266" y="256515"/>
                </a:lnTo>
                <a:lnTo>
                  <a:pt x="628212" y="175034"/>
                </a:lnTo>
                <a:lnTo>
                  <a:pt x="601052" y="162963"/>
                </a:lnTo>
                <a:lnTo>
                  <a:pt x="528624" y="72428"/>
                </a:lnTo>
                <a:lnTo>
                  <a:pt x="549749" y="42250"/>
                </a:lnTo>
                <a:lnTo>
                  <a:pt x="522589" y="15090"/>
                </a:lnTo>
                <a:lnTo>
                  <a:pt x="462232" y="0"/>
                </a:lnTo>
                <a:lnTo>
                  <a:pt x="350573" y="54321"/>
                </a:lnTo>
                <a:lnTo>
                  <a:pt x="347555" y="30179"/>
                </a:lnTo>
                <a:lnTo>
                  <a:pt x="238913" y="78464"/>
                </a:lnTo>
                <a:lnTo>
                  <a:pt x="208735" y="120713"/>
                </a:lnTo>
                <a:lnTo>
                  <a:pt x="136307" y="144856"/>
                </a:lnTo>
                <a:lnTo>
                  <a:pt x="118200" y="132785"/>
                </a:lnTo>
                <a:lnTo>
                  <a:pt x="118200" y="132785"/>
                </a:lnTo>
                <a:lnTo>
                  <a:pt x="94058" y="196159"/>
                </a:lnTo>
                <a:lnTo>
                  <a:pt x="0" y="26224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5211763" y="1651000"/>
            <a:ext cx="1327150" cy="769938"/>
          </a:xfrm>
          <a:custGeom>
            <a:avLst/>
            <a:gdLst>
              <a:gd name="connsiteX0" fmla="*/ 0 w 1327842"/>
              <a:gd name="connsiteY0" fmla="*/ 337996 h 769544"/>
              <a:gd name="connsiteX1" fmla="*/ 33196 w 1327842"/>
              <a:gd name="connsiteY1" fmla="*/ 455691 h 769544"/>
              <a:gd name="connsiteX2" fmla="*/ 78464 w 1327842"/>
              <a:gd name="connsiteY2" fmla="*/ 482851 h 769544"/>
              <a:gd name="connsiteX3" fmla="*/ 99588 w 1327842"/>
              <a:gd name="connsiteY3" fmla="*/ 455691 h 769544"/>
              <a:gd name="connsiteX4" fmla="*/ 178052 w 1327842"/>
              <a:gd name="connsiteY4" fmla="*/ 485869 h 769544"/>
              <a:gd name="connsiteX5" fmla="*/ 232372 w 1327842"/>
              <a:gd name="connsiteY5" fmla="*/ 534154 h 769544"/>
              <a:gd name="connsiteX6" fmla="*/ 310836 w 1327842"/>
              <a:gd name="connsiteY6" fmla="*/ 506994 h 769544"/>
              <a:gd name="connsiteX7" fmla="*/ 353085 w 1327842"/>
              <a:gd name="connsiteY7" fmla="*/ 543207 h 769544"/>
              <a:gd name="connsiteX8" fmla="*/ 455691 w 1327842"/>
              <a:gd name="connsiteY8" fmla="*/ 510011 h 769544"/>
              <a:gd name="connsiteX9" fmla="*/ 503976 w 1327842"/>
              <a:gd name="connsiteY9" fmla="*/ 488887 h 769544"/>
              <a:gd name="connsiteX10" fmla="*/ 561315 w 1327842"/>
              <a:gd name="connsiteY10" fmla="*/ 537172 h 769544"/>
              <a:gd name="connsiteX11" fmla="*/ 546226 w 1327842"/>
              <a:gd name="connsiteY11" fmla="*/ 573386 h 769544"/>
              <a:gd name="connsiteX12" fmla="*/ 579422 w 1327842"/>
              <a:gd name="connsiteY12" fmla="*/ 600546 h 769544"/>
              <a:gd name="connsiteX13" fmla="*/ 823866 w 1327842"/>
              <a:gd name="connsiteY13" fmla="*/ 769544 h 769544"/>
              <a:gd name="connsiteX14" fmla="*/ 935525 w 1327842"/>
              <a:gd name="connsiteY14" fmla="*/ 721259 h 769544"/>
              <a:gd name="connsiteX15" fmla="*/ 959668 w 1327842"/>
              <a:gd name="connsiteY15" fmla="*/ 621671 h 769544"/>
              <a:gd name="connsiteX16" fmla="*/ 1035113 w 1327842"/>
              <a:gd name="connsiteY16" fmla="*/ 546225 h 769544"/>
              <a:gd name="connsiteX17" fmla="*/ 1023042 w 1327842"/>
              <a:gd name="connsiteY17" fmla="*/ 519065 h 769544"/>
              <a:gd name="connsiteX18" fmla="*/ 1113576 w 1327842"/>
              <a:gd name="connsiteY18" fmla="*/ 497940 h 769544"/>
              <a:gd name="connsiteX19" fmla="*/ 1201093 w 1327842"/>
              <a:gd name="connsiteY19" fmla="*/ 497940 h 769544"/>
              <a:gd name="connsiteX20" fmla="*/ 1327842 w 1327842"/>
              <a:gd name="connsiteY20" fmla="*/ 473798 h 769544"/>
              <a:gd name="connsiteX21" fmla="*/ 1234289 w 1327842"/>
              <a:gd name="connsiteY21" fmla="*/ 407405 h 769544"/>
              <a:gd name="connsiteX22" fmla="*/ 1195058 w 1327842"/>
              <a:gd name="connsiteY22" fmla="*/ 277639 h 769544"/>
              <a:gd name="connsiteX23" fmla="*/ 1140737 w 1327842"/>
              <a:gd name="connsiteY23" fmla="*/ 244443 h 769544"/>
              <a:gd name="connsiteX24" fmla="*/ 1149790 w 1327842"/>
              <a:gd name="connsiteY24" fmla="*/ 190122 h 769544"/>
              <a:gd name="connsiteX25" fmla="*/ 1071327 w 1327842"/>
              <a:gd name="connsiteY25" fmla="*/ 172015 h 769544"/>
              <a:gd name="connsiteX26" fmla="*/ 1013988 w 1327842"/>
              <a:gd name="connsiteY26" fmla="*/ 132784 h 769544"/>
              <a:gd name="connsiteX27" fmla="*/ 947596 w 1327842"/>
              <a:gd name="connsiteY27" fmla="*/ 87516 h 769544"/>
              <a:gd name="connsiteX28" fmla="*/ 841972 w 1327842"/>
              <a:gd name="connsiteY28" fmla="*/ 75445 h 769544"/>
              <a:gd name="connsiteX29" fmla="*/ 754456 w 1327842"/>
              <a:gd name="connsiteY29" fmla="*/ 27160 h 769544"/>
              <a:gd name="connsiteX30" fmla="*/ 724277 w 1327842"/>
              <a:gd name="connsiteY30" fmla="*/ 36213 h 769544"/>
              <a:gd name="connsiteX31" fmla="*/ 675992 w 1327842"/>
              <a:gd name="connsiteY31" fmla="*/ 51302 h 769544"/>
              <a:gd name="connsiteX32" fmla="*/ 633743 w 1327842"/>
              <a:gd name="connsiteY32" fmla="*/ 105623 h 769544"/>
              <a:gd name="connsiteX33" fmla="*/ 648832 w 1327842"/>
              <a:gd name="connsiteY33" fmla="*/ 159944 h 769544"/>
              <a:gd name="connsiteX34" fmla="*/ 609600 w 1327842"/>
              <a:gd name="connsiteY34" fmla="*/ 199176 h 769544"/>
              <a:gd name="connsiteX35" fmla="*/ 609600 w 1327842"/>
              <a:gd name="connsiteY35" fmla="*/ 199176 h 769544"/>
              <a:gd name="connsiteX36" fmla="*/ 510012 w 1327842"/>
              <a:gd name="connsiteY36" fmla="*/ 196158 h 769544"/>
              <a:gd name="connsiteX37" fmla="*/ 440602 w 1327842"/>
              <a:gd name="connsiteY37" fmla="*/ 126748 h 769544"/>
              <a:gd name="connsiteX38" fmla="*/ 337996 w 1327842"/>
              <a:gd name="connsiteY38" fmla="*/ 156926 h 769544"/>
              <a:gd name="connsiteX39" fmla="*/ 280658 w 1327842"/>
              <a:gd name="connsiteY39" fmla="*/ 147873 h 769544"/>
              <a:gd name="connsiteX40" fmla="*/ 247462 w 1327842"/>
              <a:gd name="connsiteY40" fmla="*/ 66392 h 769544"/>
              <a:gd name="connsiteX41" fmla="*/ 36214 w 1327842"/>
              <a:gd name="connsiteY41" fmla="*/ 0 h 769544"/>
              <a:gd name="connsiteX42" fmla="*/ 21125 w 1327842"/>
              <a:gd name="connsiteY42" fmla="*/ 39231 h 769544"/>
              <a:gd name="connsiteX43" fmla="*/ 87517 w 1327842"/>
              <a:gd name="connsiteY43" fmla="*/ 132784 h 769544"/>
              <a:gd name="connsiteX44" fmla="*/ 117695 w 1327842"/>
              <a:gd name="connsiteY44" fmla="*/ 147873 h 769544"/>
              <a:gd name="connsiteX45" fmla="*/ 120713 w 1327842"/>
              <a:gd name="connsiteY45" fmla="*/ 217283 h 769544"/>
              <a:gd name="connsiteX46" fmla="*/ 72428 w 1327842"/>
              <a:gd name="connsiteY46" fmla="*/ 229354 h 769544"/>
              <a:gd name="connsiteX47" fmla="*/ 45268 w 1327842"/>
              <a:gd name="connsiteY47" fmla="*/ 256514 h 769544"/>
              <a:gd name="connsiteX48" fmla="*/ 0 w 1327842"/>
              <a:gd name="connsiteY48" fmla="*/ 337996 h 769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327842" h="769544">
                <a:moveTo>
                  <a:pt x="0" y="337996"/>
                </a:moveTo>
                <a:lnTo>
                  <a:pt x="33196" y="455691"/>
                </a:lnTo>
                <a:lnTo>
                  <a:pt x="78464" y="482851"/>
                </a:lnTo>
                <a:lnTo>
                  <a:pt x="99588" y="455691"/>
                </a:lnTo>
                <a:lnTo>
                  <a:pt x="178052" y="485869"/>
                </a:lnTo>
                <a:lnTo>
                  <a:pt x="232372" y="534154"/>
                </a:lnTo>
                <a:lnTo>
                  <a:pt x="310836" y="506994"/>
                </a:lnTo>
                <a:lnTo>
                  <a:pt x="353085" y="543207"/>
                </a:lnTo>
                <a:lnTo>
                  <a:pt x="455691" y="510011"/>
                </a:lnTo>
                <a:lnTo>
                  <a:pt x="503976" y="488887"/>
                </a:lnTo>
                <a:lnTo>
                  <a:pt x="561315" y="537172"/>
                </a:lnTo>
                <a:lnTo>
                  <a:pt x="546226" y="573386"/>
                </a:lnTo>
                <a:lnTo>
                  <a:pt x="579422" y="600546"/>
                </a:lnTo>
                <a:lnTo>
                  <a:pt x="823866" y="769544"/>
                </a:lnTo>
                <a:lnTo>
                  <a:pt x="935525" y="721259"/>
                </a:lnTo>
                <a:lnTo>
                  <a:pt x="959668" y="621671"/>
                </a:lnTo>
                <a:lnTo>
                  <a:pt x="1035113" y="546225"/>
                </a:lnTo>
                <a:lnTo>
                  <a:pt x="1023042" y="519065"/>
                </a:lnTo>
                <a:lnTo>
                  <a:pt x="1113576" y="497940"/>
                </a:lnTo>
                <a:lnTo>
                  <a:pt x="1201093" y="497940"/>
                </a:lnTo>
                <a:lnTo>
                  <a:pt x="1327842" y="473798"/>
                </a:lnTo>
                <a:lnTo>
                  <a:pt x="1234289" y="407405"/>
                </a:lnTo>
                <a:lnTo>
                  <a:pt x="1195058" y="277639"/>
                </a:lnTo>
                <a:lnTo>
                  <a:pt x="1140737" y="244443"/>
                </a:lnTo>
                <a:lnTo>
                  <a:pt x="1149790" y="190122"/>
                </a:lnTo>
                <a:lnTo>
                  <a:pt x="1071327" y="172015"/>
                </a:lnTo>
                <a:lnTo>
                  <a:pt x="1013988" y="132784"/>
                </a:lnTo>
                <a:lnTo>
                  <a:pt x="947596" y="87516"/>
                </a:lnTo>
                <a:lnTo>
                  <a:pt x="841972" y="75445"/>
                </a:lnTo>
                <a:lnTo>
                  <a:pt x="754456" y="27160"/>
                </a:lnTo>
                <a:lnTo>
                  <a:pt x="724277" y="36213"/>
                </a:lnTo>
                <a:lnTo>
                  <a:pt x="675992" y="51302"/>
                </a:lnTo>
                <a:lnTo>
                  <a:pt x="633743" y="105623"/>
                </a:lnTo>
                <a:lnTo>
                  <a:pt x="648832" y="159944"/>
                </a:lnTo>
                <a:lnTo>
                  <a:pt x="609600" y="199176"/>
                </a:lnTo>
                <a:lnTo>
                  <a:pt x="609600" y="199176"/>
                </a:lnTo>
                <a:lnTo>
                  <a:pt x="510012" y="196158"/>
                </a:lnTo>
                <a:lnTo>
                  <a:pt x="440602" y="126748"/>
                </a:lnTo>
                <a:lnTo>
                  <a:pt x="337996" y="156926"/>
                </a:lnTo>
                <a:lnTo>
                  <a:pt x="280658" y="147873"/>
                </a:lnTo>
                <a:lnTo>
                  <a:pt x="247462" y="66392"/>
                </a:lnTo>
                <a:lnTo>
                  <a:pt x="36214" y="0"/>
                </a:lnTo>
                <a:lnTo>
                  <a:pt x="21125" y="39231"/>
                </a:lnTo>
                <a:lnTo>
                  <a:pt x="87517" y="132784"/>
                </a:lnTo>
                <a:lnTo>
                  <a:pt x="117695" y="147873"/>
                </a:lnTo>
                <a:lnTo>
                  <a:pt x="120713" y="217283"/>
                </a:lnTo>
                <a:lnTo>
                  <a:pt x="72428" y="229354"/>
                </a:lnTo>
                <a:lnTo>
                  <a:pt x="45268" y="256514"/>
                </a:lnTo>
                <a:lnTo>
                  <a:pt x="0" y="33799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4629150" y="1898650"/>
            <a:ext cx="265113" cy="425450"/>
          </a:xfrm>
          <a:custGeom>
            <a:avLst/>
            <a:gdLst>
              <a:gd name="connsiteX0" fmla="*/ 33196 w 265568"/>
              <a:gd name="connsiteY0" fmla="*/ 190123 h 425513"/>
              <a:gd name="connsiteX1" fmla="*/ 27160 w 265568"/>
              <a:gd name="connsiteY1" fmla="*/ 301782 h 425513"/>
              <a:gd name="connsiteX2" fmla="*/ 0 w 265568"/>
              <a:gd name="connsiteY2" fmla="*/ 337996 h 425513"/>
              <a:gd name="connsiteX3" fmla="*/ 51303 w 265568"/>
              <a:gd name="connsiteY3" fmla="*/ 425513 h 425513"/>
              <a:gd name="connsiteX4" fmla="*/ 51303 w 265568"/>
              <a:gd name="connsiteY4" fmla="*/ 356103 h 425513"/>
              <a:gd name="connsiteX5" fmla="*/ 81481 w 265568"/>
              <a:gd name="connsiteY5" fmla="*/ 392317 h 425513"/>
              <a:gd name="connsiteX6" fmla="*/ 132784 w 265568"/>
              <a:gd name="connsiteY6" fmla="*/ 292729 h 425513"/>
              <a:gd name="connsiteX7" fmla="*/ 153909 w 265568"/>
              <a:gd name="connsiteY7" fmla="*/ 205212 h 425513"/>
              <a:gd name="connsiteX8" fmla="*/ 162962 w 265568"/>
              <a:gd name="connsiteY8" fmla="*/ 229354 h 425513"/>
              <a:gd name="connsiteX9" fmla="*/ 165980 w 265568"/>
              <a:gd name="connsiteY9" fmla="*/ 241426 h 425513"/>
              <a:gd name="connsiteX10" fmla="*/ 181069 w 265568"/>
              <a:gd name="connsiteY10" fmla="*/ 319889 h 425513"/>
              <a:gd name="connsiteX11" fmla="*/ 265568 w 265568"/>
              <a:gd name="connsiteY11" fmla="*/ 253497 h 425513"/>
              <a:gd name="connsiteX12" fmla="*/ 193140 w 265568"/>
              <a:gd name="connsiteY12" fmla="*/ 0 h 425513"/>
              <a:gd name="connsiteX13" fmla="*/ 84499 w 265568"/>
              <a:gd name="connsiteY13" fmla="*/ 12071 h 425513"/>
              <a:gd name="connsiteX14" fmla="*/ 27160 w 265568"/>
              <a:gd name="connsiteY14" fmla="*/ 120713 h 425513"/>
              <a:gd name="connsiteX15" fmla="*/ 33196 w 265568"/>
              <a:gd name="connsiteY15" fmla="*/ 190123 h 425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5568" h="425513">
                <a:moveTo>
                  <a:pt x="33196" y="190123"/>
                </a:moveTo>
                <a:lnTo>
                  <a:pt x="27160" y="301782"/>
                </a:lnTo>
                <a:lnTo>
                  <a:pt x="0" y="337996"/>
                </a:lnTo>
                <a:lnTo>
                  <a:pt x="51303" y="425513"/>
                </a:lnTo>
                <a:lnTo>
                  <a:pt x="51303" y="356103"/>
                </a:lnTo>
                <a:lnTo>
                  <a:pt x="81481" y="392317"/>
                </a:lnTo>
                <a:lnTo>
                  <a:pt x="132784" y="292729"/>
                </a:lnTo>
                <a:lnTo>
                  <a:pt x="153909" y="205212"/>
                </a:lnTo>
                <a:cubicBezTo>
                  <a:pt x="156927" y="213259"/>
                  <a:pt x="160244" y="221200"/>
                  <a:pt x="162962" y="229354"/>
                </a:cubicBezTo>
                <a:cubicBezTo>
                  <a:pt x="164274" y="233289"/>
                  <a:pt x="165980" y="241426"/>
                  <a:pt x="165980" y="241426"/>
                </a:cubicBezTo>
                <a:lnTo>
                  <a:pt x="181069" y="319889"/>
                </a:lnTo>
                <a:lnTo>
                  <a:pt x="265568" y="253497"/>
                </a:lnTo>
                <a:lnTo>
                  <a:pt x="193140" y="0"/>
                </a:lnTo>
                <a:lnTo>
                  <a:pt x="84499" y="12071"/>
                </a:lnTo>
                <a:lnTo>
                  <a:pt x="27160" y="120713"/>
                </a:lnTo>
                <a:lnTo>
                  <a:pt x="33196" y="19012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719638" y="2109788"/>
            <a:ext cx="757237" cy="981075"/>
          </a:xfrm>
          <a:custGeom>
            <a:avLst/>
            <a:gdLst>
              <a:gd name="connsiteX0" fmla="*/ 156927 w 757474"/>
              <a:gd name="connsiteY0" fmla="*/ 54321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65569 w 757474"/>
              <a:gd name="connsiteY60" fmla="*/ 81482 h 980793"/>
              <a:gd name="connsiteX61" fmla="*/ 156927 w 757474"/>
              <a:gd name="connsiteY61" fmla="*/ 54321 h 980793"/>
              <a:gd name="connsiteX0" fmla="*/ 215227 w 757474"/>
              <a:gd name="connsiteY0" fmla="*/ 54321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65569 w 757474"/>
              <a:gd name="connsiteY60" fmla="*/ 81482 h 980793"/>
              <a:gd name="connsiteX61" fmla="*/ 215227 w 757474"/>
              <a:gd name="connsiteY61" fmla="*/ 54321 h 980793"/>
              <a:gd name="connsiteX0" fmla="*/ 184542 w 757474"/>
              <a:gd name="connsiteY0" fmla="*/ 63527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65569 w 757474"/>
              <a:gd name="connsiteY60" fmla="*/ 81482 h 980793"/>
              <a:gd name="connsiteX61" fmla="*/ 184542 w 757474"/>
              <a:gd name="connsiteY61" fmla="*/ 63527 h 980793"/>
              <a:gd name="connsiteX0" fmla="*/ 184542 w 757474"/>
              <a:gd name="connsiteY0" fmla="*/ 63527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25679 w 757474"/>
              <a:gd name="connsiteY60" fmla="*/ 56934 h 980793"/>
              <a:gd name="connsiteX61" fmla="*/ 184542 w 757474"/>
              <a:gd name="connsiteY61" fmla="*/ 63527 h 980793"/>
              <a:gd name="connsiteX0" fmla="*/ 184542 w 757474"/>
              <a:gd name="connsiteY0" fmla="*/ 63527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66369 w 757474"/>
              <a:gd name="connsiteY60" fmla="*/ 47668 h 980793"/>
              <a:gd name="connsiteX61" fmla="*/ 225679 w 757474"/>
              <a:gd name="connsiteY61" fmla="*/ 56934 h 980793"/>
              <a:gd name="connsiteX62" fmla="*/ 184542 w 757474"/>
              <a:gd name="connsiteY62" fmla="*/ 63527 h 980793"/>
              <a:gd name="connsiteX0" fmla="*/ 184542 w 757474"/>
              <a:gd name="connsiteY0" fmla="*/ 63527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66369 w 757474"/>
              <a:gd name="connsiteY60" fmla="*/ 87558 h 980793"/>
              <a:gd name="connsiteX61" fmla="*/ 225679 w 757474"/>
              <a:gd name="connsiteY61" fmla="*/ 56934 h 980793"/>
              <a:gd name="connsiteX62" fmla="*/ 184542 w 757474"/>
              <a:gd name="connsiteY62" fmla="*/ 63527 h 980793"/>
              <a:gd name="connsiteX0" fmla="*/ 184542 w 757474"/>
              <a:gd name="connsiteY0" fmla="*/ 63527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81711 w 757474"/>
              <a:gd name="connsiteY60" fmla="*/ 66079 h 980793"/>
              <a:gd name="connsiteX61" fmla="*/ 225679 w 757474"/>
              <a:gd name="connsiteY61" fmla="*/ 56934 h 980793"/>
              <a:gd name="connsiteX62" fmla="*/ 184542 w 757474"/>
              <a:gd name="connsiteY62" fmla="*/ 63527 h 980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757474" h="980793">
                <a:moveTo>
                  <a:pt x="184542" y="63527"/>
                </a:moveTo>
                <a:lnTo>
                  <a:pt x="211248" y="123731"/>
                </a:lnTo>
                <a:lnTo>
                  <a:pt x="214266" y="165981"/>
                </a:lnTo>
                <a:lnTo>
                  <a:pt x="153909" y="205212"/>
                </a:lnTo>
                <a:lnTo>
                  <a:pt x="147874" y="238408"/>
                </a:lnTo>
                <a:lnTo>
                  <a:pt x="156927" y="253497"/>
                </a:lnTo>
                <a:lnTo>
                  <a:pt x="223319" y="199177"/>
                </a:lnTo>
                <a:lnTo>
                  <a:pt x="190123" y="262551"/>
                </a:lnTo>
                <a:lnTo>
                  <a:pt x="175034" y="277640"/>
                </a:lnTo>
                <a:lnTo>
                  <a:pt x="178052" y="304800"/>
                </a:lnTo>
                <a:lnTo>
                  <a:pt x="138820" y="322907"/>
                </a:lnTo>
                <a:lnTo>
                  <a:pt x="117695" y="316872"/>
                </a:lnTo>
                <a:lnTo>
                  <a:pt x="96571" y="331961"/>
                </a:lnTo>
                <a:lnTo>
                  <a:pt x="126749" y="419478"/>
                </a:lnTo>
                <a:lnTo>
                  <a:pt x="63375" y="334979"/>
                </a:lnTo>
                <a:lnTo>
                  <a:pt x="48285" y="519066"/>
                </a:lnTo>
                <a:lnTo>
                  <a:pt x="123731" y="534155"/>
                </a:lnTo>
                <a:lnTo>
                  <a:pt x="313854" y="503977"/>
                </a:lnTo>
                <a:lnTo>
                  <a:pt x="147874" y="558297"/>
                </a:lnTo>
                <a:lnTo>
                  <a:pt x="57339" y="612618"/>
                </a:lnTo>
                <a:lnTo>
                  <a:pt x="0" y="742385"/>
                </a:lnTo>
                <a:lnTo>
                  <a:pt x="93553" y="911383"/>
                </a:lnTo>
                <a:lnTo>
                  <a:pt x="187105" y="980793"/>
                </a:lnTo>
                <a:lnTo>
                  <a:pt x="256515" y="971739"/>
                </a:lnTo>
                <a:lnTo>
                  <a:pt x="389299" y="923454"/>
                </a:lnTo>
                <a:lnTo>
                  <a:pt x="461727" y="875169"/>
                </a:lnTo>
                <a:lnTo>
                  <a:pt x="519066" y="869133"/>
                </a:lnTo>
                <a:lnTo>
                  <a:pt x="525101" y="917418"/>
                </a:lnTo>
                <a:lnTo>
                  <a:pt x="561315" y="962686"/>
                </a:lnTo>
                <a:lnTo>
                  <a:pt x="585458" y="887240"/>
                </a:lnTo>
                <a:lnTo>
                  <a:pt x="630725" y="854044"/>
                </a:lnTo>
                <a:lnTo>
                  <a:pt x="654868" y="866115"/>
                </a:lnTo>
                <a:lnTo>
                  <a:pt x="666939" y="829901"/>
                </a:lnTo>
                <a:lnTo>
                  <a:pt x="712206" y="805759"/>
                </a:lnTo>
                <a:lnTo>
                  <a:pt x="754456" y="796705"/>
                </a:lnTo>
                <a:lnTo>
                  <a:pt x="757474" y="778598"/>
                </a:lnTo>
                <a:lnTo>
                  <a:pt x="672975" y="745402"/>
                </a:lnTo>
                <a:lnTo>
                  <a:pt x="703153" y="688064"/>
                </a:lnTo>
                <a:lnTo>
                  <a:pt x="691081" y="606583"/>
                </a:lnTo>
                <a:lnTo>
                  <a:pt x="642796" y="609600"/>
                </a:lnTo>
                <a:lnTo>
                  <a:pt x="609600" y="573387"/>
                </a:lnTo>
                <a:lnTo>
                  <a:pt x="639778" y="513030"/>
                </a:lnTo>
                <a:lnTo>
                  <a:pt x="648832" y="464745"/>
                </a:lnTo>
                <a:lnTo>
                  <a:pt x="709188" y="440602"/>
                </a:lnTo>
                <a:lnTo>
                  <a:pt x="657885" y="377228"/>
                </a:lnTo>
                <a:lnTo>
                  <a:pt x="570369" y="395335"/>
                </a:lnTo>
                <a:lnTo>
                  <a:pt x="525101" y="371193"/>
                </a:lnTo>
                <a:lnTo>
                  <a:pt x="464745" y="380246"/>
                </a:lnTo>
                <a:lnTo>
                  <a:pt x="449656" y="425513"/>
                </a:lnTo>
                <a:lnTo>
                  <a:pt x="407406" y="395335"/>
                </a:lnTo>
                <a:lnTo>
                  <a:pt x="383264" y="383264"/>
                </a:lnTo>
                <a:lnTo>
                  <a:pt x="392317" y="334979"/>
                </a:lnTo>
                <a:lnTo>
                  <a:pt x="316872" y="344032"/>
                </a:lnTo>
                <a:lnTo>
                  <a:pt x="316872" y="319890"/>
                </a:lnTo>
                <a:lnTo>
                  <a:pt x="374210" y="295747"/>
                </a:lnTo>
                <a:lnTo>
                  <a:pt x="356103" y="256515"/>
                </a:lnTo>
                <a:lnTo>
                  <a:pt x="413442" y="223319"/>
                </a:lnTo>
                <a:lnTo>
                  <a:pt x="428531" y="168998"/>
                </a:lnTo>
                <a:lnTo>
                  <a:pt x="362139" y="111660"/>
                </a:lnTo>
                <a:lnTo>
                  <a:pt x="437584" y="0"/>
                </a:lnTo>
                <a:lnTo>
                  <a:pt x="281711" y="66079"/>
                </a:lnTo>
                <a:lnTo>
                  <a:pt x="225679" y="56934"/>
                </a:lnTo>
                <a:lnTo>
                  <a:pt x="184542" y="6352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5033963" y="1943100"/>
            <a:ext cx="1243012" cy="1189038"/>
          </a:xfrm>
          <a:custGeom>
            <a:avLst/>
            <a:gdLst>
              <a:gd name="connsiteX0" fmla="*/ 437584 w 1243342"/>
              <a:gd name="connsiteY0" fmla="*/ 947596 h 1189022"/>
              <a:gd name="connsiteX1" fmla="*/ 488887 w 1243342"/>
              <a:gd name="connsiteY1" fmla="*/ 926472 h 1189022"/>
              <a:gd name="connsiteX2" fmla="*/ 537172 w 1243342"/>
              <a:gd name="connsiteY2" fmla="*/ 983810 h 1189022"/>
              <a:gd name="connsiteX3" fmla="*/ 621671 w 1243342"/>
              <a:gd name="connsiteY3" fmla="*/ 1074345 h 1189022"/>
              <a:gd name="connsiteX4" fmla="*/ 657885 w 1243342"/>
              <a:gd name="connsiteY4" fmla="*/ 1134701 h 1189022"/>
              <a:gd name="connsiteX5" fmla="*/ 648831 w 1243342"/>
              <a:gd name="connsiteY5" fmla="*/ 1170915 h 1189022"/>
              <a:gd name="connsiteX6" fmla="*/ 712206 w 1243342"/>
              <a:gd name="connsiteY6" fmla="*/ 1189022 h 1189022"/>
              <a:gd name="connsiteX7" fmla="*/ 760491 w 1243342"/>
              <a:gd name="connsiteY7" fmla="*/ 1164879 h 1189022"/>
              <a:gd name="connsiteX8" fmla="*/ 775580 w 1243342"/>
              <a:gd name="connsiteY8" fmla="*/ 1137719 h 1189022"/>
              <a:gd name="connsiteX9" fmla="*/ 775580 w 1243342"/>
              <a:gd name="connsiteY9" fmla="*/ 1137719 h 1189022"/>
              <a:gd name="connsiteX10" fmla="*/ 863097 w 1243342"/>
              <a:gd name="connsiteY10" fmla="*/ 1152808 h 1189022"/>
              <a:gd name="connsiteX11" fmla="*/ 878186 w 1243342"/>
              <a:gd name="connsiteY11" fmla="*/ 1182986 h 1189022"/>
              <a:gd name="connsiteX12" fmla="*/ 950614 w 1243342"/>
              <a:gd name="connsiteY12" fmla="*/ 1179969 h 1189022"/>
              <a:gd name="connsiteX13" fmla="*/ 962685 w 1243342"/>
              <a:gd name="connsiteY13" fmla="*/ 1101505 h 1189022"/>
              <a:gd name="connsiteX14" fmla="*/ 1023041 w 1243342"/>
              <a:gd name="connsiteY14" fmla="*/ 1044167 h 1189022"/>
              <a:gd name="connsiteX15" fmla="*/ 992863 w 1243342"/>
              <a:gd name="connsiteY15" fmla="*/ 1010971 h 1189022"/>
              <a:gd name="connsiteX16" fmla="*/ 1050202 w 1243342"/>
              <a:gd name="connsiteY16" fmla="*/ 1035113 h 1189022"/>
              <a:gd name="connsiteX17" fmla="*/ 1050202 w 1243342"/>
              <a:gd name="connsiteY17" fmla="*/ 974757 h 1189022"/>
              <a:gd name="connsiteX18" fmla="*/ 1086416 w 1243342"/>
              <a:gd name="connsiteY18" fmla="*/ 944578 h 1189022"/>
              <a:gd name="connsiteX19" fmla="*/ 1116594 w 1243342"/>
              <a:gd name="connsiteY19" fmla="*/ 926472 h 1189022"/>
              <a:gd name="connsiteX20" fmla="*/ 1101505 w 1243342"/>
              <a:gd name="connsiteY20" fmla="*/ 890258 h 1189022"/>
              <a:gd name="connsiteX21" fmla="*/ 1137719 w 1243342"/>
              <a:gd name="connsiteY21" fmla="*/ 863097 h 1189022"/>
              <a:gd name="connsiteX22" fmla="*/ 1134701 w 1243342"/>
              <a:gd name="connsiteY22" fmla="*/ 817830 h 1189022"/>
              <a:gd name="connsiteX23" fmla="*/ 1192039 w 1243342"/>
              <a:gd name="connsiteY23" fmla="*/ 805759 h 1189022"/>
              <a:gd name="connsiteX24" fmla="*/ 1243342 w 1243342"/>
              <a:gd name="connsiteY24" fmla="*/ 757473 h 1189022"/>
              <a:gd name="connsiteX25" fmla="*/ 1222218 w 1243342"/>
              <a:gd name="connsiteY25" fmla="*/ 739367 h 1189022"/>
              <a:gd name="connsiteX26" fmla="*/ 1195057 w 1243342"/>
              <a:gd name="connsiteY26" fmla="*/ 751438 h 1189022"/>
              <a:gd name="connsiteX27" fmla="*/ 1149790 w 1243342"/>
              <a:gd name="connsiteY27" fmla="*/ 769545 h 1189022"/>
              <a:gd name="connsiteX28" fmla="*/ 1146772 w 1243342"/>
              <a:gd name="connsiteY28" fmla="*/ 721260 h 1189022"/>
              <a:gd name="connsiteX29" fmla="*/ 1071326 w 1243342"/>
              <a:gd name="connsiteY29" fmla="*/ 706171 h 1189022"/>
              <a:gd name="connsiteX30" fmla="*/ 1026059 w 1243342"/>
              <a:gd name="connsiteY30" fmla="*/ 679010 h 1189022"/>
              <a:gd name="connsiteX31" fmla="*/ 989845 w 1243342"/>
              <a:gd name="connsiteY31" fmla="*/ 639778 h 1189022"/>
              <a:gd name="connsiteX32" fmla="*/ 974756 w 1243342"/>
              <a:gd name="connsiteY32" fmla="*/ 591493 h 1189022"/>
              <a:gd name="connsiteX33" fmla="*/ 989845 w 1243342"/>
              <a:gd name="connsiteY33" fmla="*/ 488887 h 1189022"/>
              <a:gd name="connsiteX34" fmla="*/ 956649 w 1243342"/>
              <a:gd name="connsiteY34" fmla="*/ 449656 h 1189022"/>
              <a:gd name="connsiteX35" fmla="*/ 724277 w 1243342"/>
              <a:gd name="connsiteY35" fmla="*/ 268586 h 1189022"/>
              <a:gd name="connsiteX36" fmla="*/ 736348 w 1243342"/>
              <a:gd name="connsiteY36" fmla="*/ 232373 h 1189022"/>
              <a:gd name="connsiteX37" fmla="*/ 675992 w 1243342"/>
              <a:gd name="connsiteY37" fmla="*/ 199176 h 1189022"/>
              <a:gd name="connsiteX38" fmla="*/ 552261 w 1243342"/>
              <a:gd name="connsiteY38" fmla="*/ 250479 h 1189022"/>
              <a:gd name="connsiteX39" fmla="*/ 482851 w 1243342"/>
              <a:gd name="connsiteY39" fmla="*/ 214266 h 1189022"/>
              <a:gd name="connsiteX40" fmla="*/ 410423 w 1243342"/>
              <a:gd name="connsiteY40" fmla="*/ 235390 h 1189022"/>
              <a:gd name="connsiteX41" fmla="*/ 277639 w 1243342"/>
              <a:gd name="connsiteY41" fmla="*/ 162963 h 1189022"/>
              <a:gd name="connsiteX42" fmla="*/ 247461 w 1243342"/>
              <a:gd name="connsiteY42" fmla="*/ 190123 h 1189022"/>
              <a:gd name="connsiteX43" fmla="*/ 214265 w 1243342"/>
              <a:gd name="connsiteY43" fmla="*/ 156927 h 1189022"/>
              <a:gd name="connsiteX44" fmla="*/ 165980 w 1243342"/>
              <a:gd name="connsiteY44" fmla="*/ 48285 h 1189022"/>
              <a:gd name="connsiteX45" fmla="*/ 105623 w 1243342"/>
              <a:gd name="connsiteY45" fmla="*/ 30178 h 1189022"/>
              <a:gd name="connsiteX46" fmla="*/ 54321 w 1243342"/>
              <a:gd name="connsiteY46" fmla="*/ 0 h 1189022"/>
              <a:gd name="connsiteX47" fmla="*/ 36214 w 1243342"/>
              <a:gd name="connsiteY47" fmla="*/ 0 h 1189022"/>
              <a:gd name="connsiteX48" fmla="*/ 54321 w 1243342"/>
              <a:gd name="connsiteY48" fmla="*/ 99588 h 1189022"/>
              <a:gd name="connsiteX49" fmla="*/ 114677 w 1243342"/>
              <a:gd name="connsiteY49" fmla="*/ 175034 h 1189022"/>
              <a:gd name="connsiteX50" fmla="*/ 48285 w 1243342"/>
              <a:gd name="connsiteY50" fmla="*/ 280658 h 1189022"/>
              <a:gd name="connsiteX51" fmla="*/ 114677 w 1243342"/>
              <a:gd name="connsiteY51" fmla="*/ 341014 h 1189022"/>
              <a:gd name="connsiteX52" fmla="*/ 99588 w 1243342"/>
              <a:gd name="connsiteY52" fmla="*/ 392317 h 1189022"/>
              <a:gd name="connsiteX53" fmla="*/ 42249 w 1243342"/>
              <a:gd name="connsiteY53" fmla="*/ 425513 h 1189022"/>
              <a:gd name="connsiteX54" fmla="*/ 57338 w 1243342"/>
              <a:gd name="connsiteY54" fmla="*/ 464745 h 1189022"/>
              <a:gd name="connsiteX55" fmla="*/ 0 w 1243342"/>
              <a:gd name="connsiteY55" fmla="*/ 488887 h 1189022"/>
              <a:gd name="connsiteX56" fmla="*/ 0 w 1243342"/>
              <a:gd name="connsiteY56" fmla="*/ 488887 h 1189022"/>
              <a:gd name="connsiteX57" fmla="*/ 72427 w 1243342"/>
              <a:gd name="connsiteY57" fmla="*/ 506994 h 1189022"/>
              <a:gd name="connsiteX58" fmla="*/ 60356 w 1243342"/>
              <a:gd name="connsiteY58" fmla="*/ 558297 h 1189022"/>
              <a:gd name="connsiteX59" fmla="*/ 150891 w 1243342"/>
              <a:gd name="connsiteY59" fmla="*/ 591493 h 1189022"/>
              <a:gd name="connsiteX60" fmla="*/ 159944 w 1243342"/>
              <a:gd name="connsiteY60" fmla="*/ 540190 h 1189022"/>
              <a:gd name="connsiteX61" fmla="*/ 226336 w 1243342"/>
              <a:gd name="connsiteY61" fmla="*/ 540190 h 1189022"/>
              <a:gd name="connsiteX62" fmla="*/ 268586 w 1243342"/>
              <a:gd name="connsiteY62" fmla="*/ 555279 h 1189022"/>
              <a:gd name="connsiteX63" fmla="*/ 331960 w 1243342"/>
              <a:gd name="connsiteY63" fmla="*/ 552262 h 1189022"/>
              <a:gd name="connsiteX64" fmla="*/ 395334 w 1243342"/>
              <a:gd name="connsiteY64" fmla="*/ 612618 h 1189022"/>
              <a:gd name="connsiteX65" fmla="*/ 347049 w 1243342"/>
              <a:gd name="connsiteY65" fmla="*/ 633743 h 1189022"/>
              <a:gd name="connsiteX66" fmla="*/ 301782 w 1243342"/>
              <a:gd name="connsiteY66" fmla="*/ 736349 h 1189022"/>
              <a:gd name="connsiteX67" fmla="*/ 325924 w 1243342"/>
              <a:gd name="connsiteY67" fmla="*/ 772563 h 1189022"/>
              <a:gd name="connsiteX68" fmla="*/ 389299 w 1243342"/>
              <a:gd name="connsiteY68" fmla="*/ 775580 h 1189022"/>
              <a:gd name="connsiteX69" fmla="*/ 392317 w 1243342"/>
              <a:gd name="connsiteY69" fmla="*/ 851026 h 1189022"/>
              <a:gd name="connsiteX70" fmla="*/ 353085 w 1243342"/>
              <a:gd name="connsiteY70" fmla="*/ 902329 h 1189022"/>
              <a:gd name="connsiteX71" fmla="*/ 437584 w 1243342"/>
              <a:gd name="connsiteY71" fmla="*/ 947596 h 1189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1243342" h="1189022">
                <a:moveTo>
                  <a:pt x="437584" y="947596"/>
                </a:moveTo>
                <a:lnTo>
                  <a:pt x="488887" y="926472"/>
                </a:lnTo>
                <a:lnTo>
                  <a:pt x="537172" y="983810"/>
                </a:lnTo>
                <a:lnTo>
                  <a:pt x="621671" y="1074345"/>
                </a:lnTo>
                <a:lnTo>
                  <a:pt x="657885" y="1134701"/>
                </a:lnTo>
                <a:lnTo>
                  <a:pt x="648831" y="1170915"/>
                </a:lnTo>
                <a:lnTo>
                  <a:pt x="712206" y="1189022"/>
                </a:lnTo>
                <a:lnTo>
                  <a:pt x="760491" y="1164879"/>
                </a:lnTo>
                <a:lnTo>
                  <a:pt x="775580" y="1137719"/>
                </a:lnTo>
                <a:lnTo>
                  <a:pt x="775580" y="1137719"/>
                </a:lnTo>
                <a:lnTo>
                  <a:pt x="863097" y="1152808"/>
                </a:lnTo>
                <a:lnTo>
                  <a:pt x="878186" y="1182986"/>
                </a:lnTo>
                <a:lnTo>
                  <a:pt x="950614" y="1179969"/>
                </a:lnTo>
                <a:lnTo>
                  <a:pt x="962685" y="1101505"/>
                </a:lnTo>
                <a:lnTo>
                  <a:pt x="1023041" y="1044167"/>
                </a:lnTo>
                <a:lnTo>
                  <a:pt x="992863" y="1010971"/>
                </a:lnTo>
                <a:lnTo>
                  <a:pt x="1050202" y="1035113"/>
                </a:lnTo>
                <a:lnTo>
                  <a:pt x="1050202" y="974757"/>
                </a:lnTo>
                <a:lnTo>
                  <a:pt x="1086416" y="944578"/>
                </a:lnTo>
                <a:lnTo>
                  <a:pt x="1116594" y="926472"/>
                </a:lnTo>
                <a:lnTo>
                  <a:pt x="1101505" y="890258"/>
                </a:lnTo>
                <a:lnTo>
                  <a:pt x="1137719" y="863097"/>
                </a:lnTo>
                <a:lnTo>
                  <a:pt x="1134701" y="817830"/>
                </a:lnTo>
                <a:lnTo>
                  <a:pt x="1192039" y="805759"/>
                </a:lnTo>
                <a:lnTo>
                  <a:pt x="1243342" y="757473"/>
                </a:lnTo>
                <a:lnTo>
                  <a:pt x="1222218" y="739367"/>
                </a:lnTo>
                <a:lnTo>
                  <a:pt x="1195057" y="751438"/>
                </a:lnTo>
                <a:lnTo>
                  <a:pt x="1149790" y="769545"/>
                </a:lnTo>
                <a:lnTo>
                  <a:pt x="1146772" y="721260"/>
                </a:lnTo>
                <a:lnTo>
                  <a:pt x="1071326" y="706171"/>
                </a:lnTo>
                <a:lnTo>
                  <a:pt x="1026059" y="679010"/>
                </a:lnTo>
                <a:lnTo>
                  <a:pt x="989845" y="639778"/>
                </a:lnTo>
                <a:lnTo>
                  <a:pt x="974756" y="591493"/>
                </a:lnTo>
                <a:lnTo>
                  <a:pt x="989845" y="488887"/>
                </a:lnTo>
                <a:lnTo>
                  <a:pt x="956649" y="449656"/>
                </a:lnTo>
                <a:lnTo>
                  <a:pt x="724277" y="268586"/>
                </a:lnTo>
                <a:lnTo>
                  <a:pt x="736348" y="232373"/>
                </a:lnTo>
                <a:lnTo>
                  <a:pt x="675992" y="199176"/>
                </a:lnTo>
                <a:lnTo>
                  <a:pt x="552261" y="250479"/>
                </a:lnTo>
                <a:lnTo>
                  <a:pt x="482851" y="214266"/>
                </a:lnTo>
                <a:lnTo>
                  <a:pt x="410423" y="235390"/>
                </a:lnTo>
                <a:lnTo>
                  <a:pt x="277639" y="162963"/>
                </a:lnTo>
                <a:lnTo>
                  <a:pt x="247461" y="190123"/>
                </a:lnTo>
                <a:lnTo>
                  <a:pt x="214265" y="156927"/>
                </a:lnTo>
                <a:lnTo>
                  <a:pt x="165980" y="48285"/>
                </a:lnTo>
                <a:lnTo>
                  <a:pt x="105623" y="30178"/>
                </a:lnTo>
                <a:lnTo>
                  <a:pt x="54321" y="0"/>
                </a:lnTo>
                <a:lnTo>
                  <a:pt x="36214" y="0"/>
                </a:lnTo>
                <a:lnTo>
                  <a:pt x="54321" y="99588"/>
                </a:lnTo>
                <a:lnTo>
                  <a:pt x="114677" y="175034"/>
                </a:lnTo>
                <a:lnTo>
                  <a:pt x="48285" y="280658"/>
                </a:lnTo>
                <a:lnTo>
                  <a:pt x="114677" y="341014"/>
                </a:lnTo>
                <a:lnTo>
                  <a:pt x="99588" y="392317"/>
                </a:lnTo>
                <a:lnTo>
                  <a:pt x="42249" y="425513"/>
                </a:lnTo>
                <a:lnTo>
                  <a:pt x="57338" y="464745"/>
                </a:lnTo>
                <a:lnTo>
                  <a:pt x="0" y="488887"/>
                </a:lnTo>
                <a:lnTo>
                  <a:pt x="0" y="488887"/>
                </a:lnTo>
                <a:lnTo>
                  <a:pt x="72427" y="506994"/>
                </a:lnTo>
                <a:lnTo>
                  <a:pt x="60356" y="558297"/>
                </a:lnTo>
                <a:lnTo>
                  <a:pt x="150891" y="591493"/>
                </a:lnTo>
                <a:lnTo>
                  <a:pt x="159944" y="540190"/>
                </a:lnTo>
                <a:lnTo>
                  <a:pt x="226336" y="540190"/>
                </a:lnTo>
                <a:lnTo>
                  <a:pt x="268586" y="555279"/>
                </a:lnTo>
                <a:lnTo>
                  <a:pt x="331960" y="552262"/>
                </a:lnTo>
                <a:lnTo>
                  <a:pt x="395334" y="612618"/>
                </a:lnTo>
                <a:lnTo>
                  <a:pt x="347049" y="633743"/>
                </a:lnTo>
                <a:lnTo>
                  <a:pt x="301782" y="736349"/>
                </a:lnTo>
                <a:lnTo>
                  <a:pt x="325924" y="772563"/>
                </a:lnTo>
                <a:lnTo>
                  <a:pt x="389299" y="775580"/>
                </a:lnTo>
                <a:lnTo>
                  <a:pt x="392317" y="851026"/>
                </a:lnTo>
                <a:lnTo>
                  <a:pt x="353085" y="902329"/>
                </a:lnTo>
                <a:lnTo>
                  <a:pt x="437584" y="94759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6011863" y="2130425"/>
            <a:ext cx="814387" cy="663575"/>
          </a:xfrm>
          <a:custGeom>
            <a:avLst/>
            <a:gdLst>
              <a:gd name="connsiteX0" fmla="*/ 271604 w 814812"/>
              <a:gd name="connsiteY0" fmla="*/ 552262 h 663921"/>
              <a:gd name="connsiteX1" fmla="*/ 331960 w 814812"/>
              <a:gd name="connsiteY1" fmla="*/ 513030 h 663921"/>
              <a:gd name="connsiteX2" fmla="*/ 374210 w 814812"/>
              <a:gd name="connsiteY2" fmla="*/ 543208 h 663921"/>
              <a:gd name="connsiteX3" fmla="*/ 482851 w 814812"/>
              <a:gd name="connsiteY3" fmla="*/ 522083 h 663921"/>
              <a:gd name="connsiteX4" fmla="*/ 561315 w 814812"/>
              <a:gd name="connsiteY4" fmla="*/ 510012 h 663921"/>
              <a:gd name="connsiteX5" fmla="*/ 669956 w 814812"/>
              <a:gd name="connsiteY5" fmla="*/ 633743 h 663921"/>
              <a:gd name="connsiteX6" fmla="*/ 736349 w 814812"/>
              <a:gd name="connsiteY6" fmla="*/ 600547 h 663921"/>
              <a:gd name="connsiteX7" fmla="*/ 814812 w 814812"/>
              <a:gd name="connsiteY7" fmla="*/ 663921 h 663921"/>
              <a:gd name="connsiteX8" fmla="*/ 781616 w 814812"/>
              <a:gd name="connsiteY8" fmla="*/ 564333 h 663921"/>
              <a:gd name="connsiteX9" fmla="*/ 627707 w 814812"/>
              <a:gd name="connsiteY9" fmla="*/ 356103 h 663921"/>
              <a:gd name="connsiteX10" fmla="*/ 567350 w 814812"/>
              <a:gd name="connsiteY10" fmla="*/ 193141 h 663921"/>
              <a:gd name="connsiteX11" fmla="*/ 594511 w 814812"/>
              <a:gd name="connsiteY11" fmla="*/ 114677 h 663921"/>
              <a:gd name="connsiteX12" fmla="*/ 648832 w 814812"/>
              <a:gd name="connsiteY12" fmla="*/ 102606 h 663921"/>
              <a:gd name="connsiteX13" fmla="*/ 576404 w 814812"/>
              <a:gd name="connsiteY13" fmla="*/ 54321 h 663921"/>
              <a:gd name="connsiteX14" fmla="*/ 528119 w 814812"/>
              <a:gd name="connsiteY14" fmla="*/ 12071 h 663921"/>
              <a:gd name="connsiteX15" fmla="*/ 500958 w 814812"/>
              <a:gd name="connsiteY15" fmla="*/ 0 h 663921"/>
              <a:gd name="connsiteX16" fmla="*/ 389299 w 814812"/>
              <a:gd name="connsiteY16" fmla="*/ 15089 h 663921"/>
              <a:gd name="connsiteX17" fmla="*/ 325925 w 814812"/>
              <a:gd name="connsiteY17" fmla="*/ 12071 h 663921"/>
              <a:gd name="connsiteX18" fmla="*/ 226337 w 814812"/>
              <a:gd name="connsiteY18" fmla="*/ 30178 h 663921"/>
              <a:gd name="connsiteX19" fmla="*/ 238408 w 814812"/>
              <a:gd name="connsiteY19" fmla="*/ 69410 h 663921"/>
              <a:gd name="connsiteX20" fmla="*/ 156927 w 814812"/>
              <a:gd name="connsiteY20" fmla="*/ 150891 h 663921"/>
              <a:gd name="connsiteX21" fmla="*/ 126749 w 814812"/>
              <a:gd name="connsiteY21" fmla="*/ 244444 h 663921"/>
              <a:gd name="connsiteX22" fmla="*/ 12071 w 814812"/>
              <a:gd name="connsiteY22" fmla="*/ 289711 h 663921"/>
              <a:gd name="connsiteX23" fmla="*/ 0 w 814812"/>
              <a:gd name="connsiteY23" fmla="*/ 401370 h 663921"/>
              <a:gd name="connsiteX24" fmla="*/ 21125 w 814812"/>
              <a:gd name="connsiteY24" fmla="*/ 473798 h 663921"/>
              <a:gd name="connsiteX25" fmla="*/ 105624 w 814812"/>
              <a:gd name="connsiteY25" fmla="*/ 513030 h 663921"/>
              <a:gd name="connsiteX26" fmla="*/ 162962 w 814812"/>
              <a:gd name="connsiteY26" fmla="*/ 534155 h 663921"/>
              <a:gd name="connsiteX27" fmla="*/ 172016 w 814812"/>
              <a:gd name="connsiteY27" fmla="*/ 582440 h 663921"/>
              <a:gd name="connsiteX28" fmla="*/ 271604 w 814812"/>
              <a:gd name="connsiteY28" fmla="*/ 552262 h 663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14812" h="663921">
                <a:moveTo>
                  <a:pt x="271604" y="552262"/>
                </a:moveTo>
                <a:lnTo>
                  <a:pt x="331960" y="513030"/>
                </a:lnTo>
                <a:lnTo>
                  <a:pt x="374210" y="543208"/>
                </a:lnTo>
                <a:lnTo>
                  <a:pt x="482851" y="522083"/>
                </a:lnTo>
                <a:lnTo>
                  <a:pt x="561315" y="510012"/>
                </a:lnTo>
                <a:lnTo>
                  <a:pt x="669956" y="633743"/>
                </a:lnTo>
                <a:lnTo>
                  <a:pt x="736349" y="600547"/>
                </a:lnTo>
                <a:lnTo>
                  <a:pt x="814812" y="663921"/>
                </a:lnTo>
                <a:lnTo>
                  <a:pt x="781616" y="564333"/>
                </a:lnTo>
                <a:lnTo>
                  <a:pt x="627707" y="356103"/>
                </a:lnTo>
                <a:lnTo>
                  <a:pt x="567350" y="193141"/>
                </a:lnTo>
                <a:lnTo>
                  <a:pt x="594511" y="114677"/>
                </a:lnTo>
                <a:lnTo>
                  <a:pt x="648832" y="102606"/>
                </a:lnTo>
                <a:lnTo>
                  <a:pt x="576404" y="54321"/>
                </a:lnTo>
                <a:lnTo>
                  <a:pt x="528119" y="12071"/>
                </a:lnTo>
                <a:lnTo>
                  <a:pt x="500958" y="0"/>
                </a:lnTo>
                <a:lnTo>
                  <a:pt x="389299" y="15089"/>
                </a:lnTo>
                <a:lnTo>
                  <a:pt x="325925" y="12071"/>
                </a:lnTo>
                <a:lnTo>
                  <a:pt x="226337" y="30178"/>
                </a:lnTo>
                <a:lnTo>
                  <a:pt x="238408" y="69410"/>
                </a:lnTo>
                <a:lnTo>
                  <a:pt x="156927" y="150891"/>
                </a:lnTo>
                <a:lnTo>
                  <a:pt x="126749" y="244444"/>
                </a:lnTo>
                <a:lnTo>
                  <a:pt x="12071" y="289711"/>
                </a:lnTo>
                <a:lnTo>
                  <a:pt x="0" y="401370"/>
                </a:lnTo>
                <a:lnTo>
                  <a:pt x="21125" y="473798"/>
                </a:lnTo>
                <a:lnTo>
                  <a:pt x="105624" y="513030"/>
                </a:lnTo>
                <a:lnTo>
                  <a:pt x="162962" y="534155"/>
                </a:lnTo>
                <a:lnTo>
                  <a:pt x="172016" y="582440"/>
                </a:lnTo>
                <a:lnTo>
                  <a:pt x="271604" y="55226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4659313" y="2867025"/>
            <a:ext cx="890587" cy="633413"/>
          </a:xfrm>
          <a:custGeom>
            <a:avLst/>
            <a:gdLst>
              <a:gd name="connsiteX0" fmla="*/ 295746 w 890257"/>
              <a:gd name="connsiteY0" fmla="*/ 226336 h 633742"/>
              <a:gd name="connsiteX1" fmla="*/ 214265 w 890257"/>
              <a:gd name="connsiteY1" fmla="*/ 274621 h 633742"/>
              <a:gd name="connsiteX2" fmla="*/ 162962 w 890257"/>
              <a:gd name="connsiteY2" fmla="*/ 223319 h 633742"/>
              <a:gd name="connsiteX3" fmla="*/ 120713 w 890257"/>
              <a:gd name="connsiteY3" fmla="*/ 102606 h 633742"/>
              <a:gd name="connsiteX4" fmla="*/ 60356 w 890257"/>
              <a:gd name="connsiteY4" fmla="*/ 132784 h 633742"/>
              <a:gd name="connsiteX5" fmla="*/ 0 w 890257"/>
              <a:gd name="connsiteY5" fmla="*/ 165980 h 633742"/>
              <a:gd name="connsiteX6" fmla="*/ 87517 w 890257"/>
              <a:gd name="connsiteY6" fmla="*/ 268586 h 633742"/>
              <a:gd name="connsiteX7" fmla="*/ 69410 w 890257"/>
              <a:gd name="connsiteY7" fmla="*/ 298764 h 633742"/>
              <a:gd name="connsiteX8" fmla="*/ 184087 w 890257"/>
              <a:gd name="connsiteY8" fmla="*/ 365156 h 633742"/>
              <a:gd name="connsiteX9" fmla="*/ 153909 w 890257"/>
              <a:gd name="connsiteY9" fmla="*/ 410423 h 633742"/>
              <a:gd name="connsiteX10" fmla="*/ 187105 w 890257"/>
              <a:gd name="connsiteY10" fmla="*/ 455691 h 633742"/>
              <a:gd name="connsiteX11" fmla="*/ 217283 w 890257"/>
              <a:gd name="connsiteY11" fmla="*/ 458709 h 633742"/>
              <a:gd name="connsiteX12" fmla="*/ 208230 w 890257"/>
              <a:gd name="connsiteY12" fmla="*/ 488887 h 633742"/>
              <a:gd name="connsiteX13" fmla="*/ 241426 w 890257"/>
              <a:gd name="connsiteY13" fmla="*/ 588475 h 633742"/>
              <a:gd name="connsiteX14" fmla="*/ 307818 w 890257"/>
              <a:gd name="connsiteY14" fmla="*/ 597528 h 633742"/>
              <a:gd name="connsiteX15" fmla="*/ 371192 w 890257"/>
              <a:gd name="connsiteY15" fmla="*/ 582439 h 633742"/>
              <a:gd name="connsiteX16" fmla="*/ 404388 w 890257"/>
              <a:gd name="connsiteY16" fmla="*/ 633742 h 633742"/>
              <a:gd name="connsiteX17" fmla="*/ 425513 w 890257"/>
              <a:gd name="connsiteY17" fmla="*/ 627707 h 633742"/>
              <a:gd name="connsiteX18" fmla="*/ 425513 w 890257"/>
              <a:gd name="connsiteY18" fmla="*/ 627707 h 633742"/>
              <a:gd name="connsiteX19" fmla="*/ 531136 w 890257"/>
              <a:gd name="connsiteY19" fmla="*/ 579421 h 633742"/>
              <a:gd name="connsiteX20" fmla="*/ 528119 w 890257"/>
              <a:gd name="connsiteY20" fmla="*/ 537172 h 633742"/>
              <a:gd name="connsiteX21" fmla="*/ 624689 w 890257"/>
              <a:gd name="connsiteY21" fmla="*/ 473798 h 633742"/>
              <a:gd name="connsiteX22" fmla="*/ 691081 w 890257"/>
              <a:gd name="connsiteY22" fmla="*/ 368174 h 633742"/>
              <a:gd name="connsiteX23" fmla="*/ 721259 w 890257"/>
              <a:gd name="connsiteY23" fmla="*/ 392317 h 633742"/>
              <a:gd name="connsiteX24" fmla="*/ 796705 w 890257"/>
              <a:gd name="connsiteY24" fmla="*/ 359120 h 633742"/>
              <a:gd name="connsiteX25" fmla="*/ 790669 w 890257"/>
              <a:gd name="connsiteY25" fmla="*/ 289711 h 633742"/>
              <a:gd name="connsiteX26" fmla="*/ 769544 w 890257"/>
              <a:gd name="connsiteY26" fmla="*/ 181069 h 633742"/>
              <a:gd name="connsiteX27" fmla="*/ 787651 w 890257"/>
              <a:gd name="connsiteY27" fmla="*/ 135802 h 633742"/>
              <a:gd name="connsiteX28" fmla="*/ 766527 w 890257"/>
              <a:gd name="connsiteY28" fmla="*/ 117695 h 633742"/>
              <a:gd name="connsiteX29" fmla="*/ 890257 w 890257"/>
              <a:gd name="connsiteY29" fmla="*/ 42249 h 633742"/>
              <a:gd name="connsiteX30" fmla="*/ 863097 w 890257"/>
              <a:gd name="connsiteY30" fmla="*/ 0 h 633742"/>
              <a:gd name="connsiteX31" fmla="*/ 811794 w 890257"/>
              <a:gd name="connsiteY31" fmla="*/ 21124 h 633742"/>
              <a:gd name="connsiteX32" fmla="*/ 817830 w 890257"/>
              <a:gd name="connsiteY32" fmla="*/ 51303 h 633742"/>
              <a:gd name="connsiteX33" fmla="*/ 730313 w 890257"/>
              <a:gd name="connsiteY33" fmla="*/ 75445 h 633742"/>
              <a:gd name="connsiteX34" fmla="*/ 715224 w 890257"/>
              <a:gd name="connsiteY34" fmla="*/ 105623 h 633742"/>
              <a:gd name="connsiteX35" fmla="*/ 691081 w 890257"/>
              <a:gd name="connsiteY35" fmla="*/ 99588 h 633742"/>
              <a:gd name="connsiteX36" fmla="*/ 648832 w 890257"/>
              <a:gd name="connsiteY36" fmla="*/ 123730 h 633742"/>
              <a:gd name="connsiteX37" fmla="*/ 618653 w 890257"/>
              <a:gd name="connsiteY37" fmla="*/ 208229 h 633742"/>
              <a:gd name="connsiteX38" fmla="*/ 594511 w 890257"/>
              <a:gd name="connsiteY38" fmla="*/ 175033 h 633742"/>
              <a:gd name="connsiteX39" fmla="*/ 570368 w 890257"/>
              <a:gd name="connsiteY39" fmla="*/ 108641 h 633742"/>
              <a:gd name="connsiteX40" fmla="*/ 510012 w 890257"/>
              <a:gd name="connsiteY40" fmla="*/ 126748 h 633742"/>
              <a:gd name="connsiteX41" fmla="*/ 446637 w 890257"/>
              <a:gd name="connsiteY41" fmla="*/ 172016 h 633742"/>
              <a:gd name="connsiteX42" fmla="*/ 295746 w 890257"/>
              <a:gd name="connsiteY42" fmla="*/ 226336 h 633742"/>
              <a:gd name="connsiteX0" fmla="*/ 295746 w 890257"/>
              <a:gd name="connsiteY0" fmla="*/ 226336 h 633742"/>
              <a:gd name="connsiteX1" fmla="*/ 214265 w 890257"/>
              <a:gd name="connsiteY1" fmla="*/ 274621 h 633742"/>
              <a:gd name="connsiteX2" fmla="*/ 162962 w 890257"/>
              <a:gd name="connsiteY2" fmla="*/ 223319 h 633742"/>
              <a:gd name="connsiteX3" fmla="*/ 120713 w 890257"/>
              <a:gd name="connsiteY3" fmla="*/ 102606 h 633742"/>
              <a:gd name="connsiteX4" fmla="*/ 60356 w 890257"/>
              <a:gd name="connsiteY4" fmla="*/ 132784 h 633742"/>
              <a:gd name="connsiteX5" fmla="*/ 0 w 890257"/>
              <a:gd name="connsiteY5" fmla="*/ 165980 h 633742"/>
              <a:gd name="connsiteX6" fmla="*/ 87517 w 890257"/>
              <a:gd name="connsiteY6" fmla="*/ 268586 h 633742"/>
              <a:gd name="connsiteX7" fmla="*/ 69410 w 890257"/>
              <a:gd name="connsiteY7" fmla="*/ 298764 h 633742"/>
              <a:gd name="connsiteX8" fmla="*/ 184087 w 890257"/>
              <a:gd name="connsiteY8" fmla="*/ 365156 h 633742"/>
              <a:gd name="connsiteX9" fmla="*/ 153909 w 890257"/>
              <a:gd name="connsiteY9" fmla="*/ 410423 h 633742"/>
              <a:gd name="connsiteX10" fmla="*/ 187105 w 890257"/>
              <a:gd name="connsiteY10" fmla="*/ 455691 h 633742"/>
              <a:gd name="connsiteX11" fmla="*/ 217283 w 890257"/>
              <a:gd name="connsiteY11" fmla="*/ 458709 h 633742"/>
              <a:gd name="connsiteX12" fmla="*/ 208230 w 890257"/>
              <a:gd name="connsiteY12" fmla="*/ 488887 h 633742"/>
              <a:gd name="connsiteX13" fmla="*/ 241426 w 890257"/>
              <a:gd name="connsiteY13" fmla="*/ 588475 h 633742"/>
              <a:gd name="connsiteX14" fmla="*/ 307818 w 890257"/>
              <a:gd name="connsiteY14" fmla="*/ 597528 h 633742"/>
              <a:gd name="connsiteX15" fmla="*/ 371192 w 890257"/>
              <a:gd name="connsiteY15" fmla="*/ 582439 h 633742"/>
              <a:gd name="connsiteX16" fmla="*/ 404388 w 890257"/>
              <a:gd name="connsiteY16" fmla="*/ 633742 h 633742"/>
              <a:gd name="connsiteX17" fmla="*/ 425513 w 890257"/>
              <a:gd name="connsiteY17" fmla="*/ 627707 h 633742"/>
              <a:gd name="connsiteX18" fmla="*/ 425513 w 890257"/>
              <a:gd name="connsiteY18" fmla="*/ 627707 h 633742"/>
              <a:gd name="connsiteX19" fmla="*/ 531136 w 890257"/>
              <a:gd name="connsiteY19" fmla="*/ 579421 h 633742"/>
              <a:gd name="connsiteX20" fmla="*/ 528119 w 890257"/>
              <a:gd name="connsiteY20" fmla="*/ 537172 h 633742"/>
              <a:gd name="connsiteX21" fmla="*/ 624689 w 890257"/>
              <a:gd name="connsiteY21" fmla="*/ 473798 h 633742"/>
              <a:gd name="connsiteX22" fmla="*/ 691081 w 890257"/>
              <a:gd name="connsiteY22" fmla="*/ 368174 h 633742"/>
              <a:gd name="connsiteX23" fmla="*/ 721259 w 890257"/>
              <a:gd name="connsiteY23" fmla="*/ 392317 h 633742"/>
              <a:gd name="connsiteX24" fmla="*/ 796705 w 890257"/>
              <a:gd name="connsiteY24" fmla="*/ 359120 h 633742"/>
              <a:gd name="connsiteX25" fmla="*/ 790669 w 890257"/>
              <a:gd name="connsiteY25" fmla="*/ 289711 h 633742"/>
              <a:gd name="connsiteX26" fmla="*/ 769544 w 890257"/>
              <a:gd name="connsiteY26" fmla="*/ 181069 h 633742"/>
              <a:gd name="connsiteX27" fmla="*/ 787651 w 890257"/>
              <a:gd name="connsiteY27" fmla="*/ 135802 h 633742"/>
              <a:gd name="connsiteX28" fmla="*/ 766527 w 890257"/>
              <a:gd name="connsiteY28" fmla="*/ 117695 h 633742"/>
              <a:gd name="connsiteX29" fmla="*/ 890257 w 890257"/>
              <a:gd name="connsiteY29" fmla="*/ 42249 h 633742"/>
              <a:gd name="connsiteX30" fmla="*/ 863097 w 890257"/>
              <a:gd name="connsiteY30" fmla="*/ 0 h 633742"/>
              <a:gd name="connsiteX31" fmla="*/ 811794 w 890257"/>
              <a:gd name="connsiteY31" fmla="*/ 21124 h 633742"/>
              <a:gd name="connsiteX32" fmla="*/ 802488 w 890257"/>
              <a:gd name="connsiteY32" fmla="*/ 35961 h 633742"/>
              <a:gd name="connsiteX33" fmla="*/ 730313 w 890257"/>
              <a:gd name="connsiteY33" fmla="*/ 75445 h 633742"/>
              <a:gd name="connsiteX34" fmla="*/ 715224 w 890257"/>
              <a:gd name="connsiteY34" fmla="*/ 105623 h 633742"/>
              <a:gd name="connsiteX35" fmla="*/ 691081 w 890257"/>
              <a:gd name="connsiteY35" fmla="*/ 99588 h 633742"/>
              <a:gd name="connsiteX36" fmla="*/ 648832 w 890257"/>
              <a:gd name="connsiteY36" fmla="*/ 123730 h 633742"/>
              <a:gd name="connsiteX37" fmla="*/ 618653 w 890257"/>
              <a:gd name="connsiteY37" fmla="*/ 208229 h 633742"/>
              <a:gd name="connsiteX38" fmla="*/ 594511 w 890257"/>
              <a:gd name="connsiteY38" fmla="*/ 175033 h 633742"/>
              <a:gd name="connsiteX39" fmla="*/ 570368 w 890257"/>
              <a:gd name="connsiteY39" fmla="*/ 108641 h 633742"/>
              <a:gd name="connsiteX40" fmla="*/ 510012 w 890257"/>
              <a:gd name="connsiteY40" fmla="*/ 126748 h 633742"/>
              <a:gd name="connsiteX41" fmla="*/ 446637 w 890257"/>
              <a:gd name="connsiteY41" fmla="*/ 172016 h 633742"/>
              <a:gd name="connsiteX42" fmla="*/ 295746 w 890257"/>
              <a:gd name="connsiteY42" fmla="*/ 226336 h 633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890257" h="633742">
                <a:moveTo>
                  <a:pt x="295746" y="226336"/>
                </a:moveTo>
                <a:lnTo>
                  <a:pt x="214265" y="274621"/>
                </a:lnTo>
                <a:lnTo>
                  <a:pt x="162962" y="223319"/>
                </a:lnTo>
                <a:lnTo>
                  <a:pt x="120713" y="102606"/>
                </a:lnTo>
                <a:lnTo>
                  <a:pt x="60356" y="132784"/>
                </a:lnTo>
                <a:lnTo>
                  <a:pt x="0" y="165980"/>
                </a:lnTo>
                <a:lnTo>
                  <a:pt x="87517" y="268586"/>
                </a:lnTo>
                <a:lnTo>
                  <a:pt x="69410" y="298764"/>
                </a:lnTo>
                <a:lnTo>
                  <a:pt x="184087" y="365156"/>
                </a:lnTo>
                <a:lnTo>
                  <a:pt x="153909" y="410423"/>
                </a:lnTo>
                <a:lnTo>
                  <a:pt x="187105" y="455691"/>
                </a:lnTo>
                <a:lnTo>
                  <a:pt x="217283" y="458709"/>
                </a:lnTo>
                <a:lnTo>
                  <a:pt x="208230" y="488887"/>
                </a:lnTo>
                <a:lnTo>
                  <a:pt x="241426" y="588475"/>
                </a:lnTo>
                <a:lnTo>
                  <a:pt x="307818" y="597528"/>
                </a:lnTo>
                <a:lnTo>
                  <a:pt x="371192" y="582439"/>
                </a:lnTo>
                <a:lnTo>
                  <a:pt x="404388" y="633742"/>
                </a:lnTo>
                <a:lnTo>
                  <a:pt x="425513" y="627707"/>
                </a:lnTo>
                <a:lnTo>
                  <a:pt x="425513" y="627707"/>
                </a:lnTo>
                <a:lnTo>
                  <a:pt x="531136" y="579421"/>
                </a:lnTo>
                <a:lnTo>
                  <a:pt x="528119" y="537172"/>
                </a:lnTo>
                <a:lnTo>
                  <a:pt x="624689" y="473798"/>
                </a:lnTo>
                <a:lnTo>
                  <a:pt x="691081" y="368174"/>
                </a:lnTo>
                <a:lnTo>
                  <a:pt x="721259" y="392317"/>
                </a:lnTo>
                <a:lnTo>
                  <a:pt x="796705" y="359120"/>
                </a:lnTo>
                <a:lnTo>
                  <a:pt x="790669" y="289711"/>
                </a:lnTo>
                <a:lnTo>
                  <a:pt x="769544" y="181069"/>
                </a:lnTo>
                <a:lnTo>
                  <a:pt x="787651" y="135802"/>
                </a:lnTo>
                <a:lnTo>
                  <a:pt x="766527" y="117695"/>
                </a:lnTo>
                <a:lnTo>
                  <a:pt x="890257" y="42249"/>
                </a:lnTo>
                <a:lnTo>
                  <a:pt x="863097" y="0"/>
                </a:lnTo>
                <a:lnTo>
                  <a:pt x="811794" y="21124"/>
                </a:lnTo>
                <a:lnTo>
                  <a:pt x="802488" y="35961"/>
                </a:lnTo>
                <a:lnTo>
                  <a:pt x="730313" y="75445"/>
                </a:lnTo>
                <a:lnTo>
                  <a:pt x="715224" y="105623"/>
                </a:lnTo>
                <a:lnTo>
                  <a:pt x="691081" y="99588"/>
                </a:lnTo>
                <a:lnTo>
                  <a:pt x="648832" y="123730"/>
                </a:lnTo>
                <a:lnTo>
                  <a:pt x="618653" y="208229"/>
                </a:lnTo>
                <a:lnTo>
                  <a:pt x="594511" y="175033"/>
                </a:lnTo>
                <a:lnTo>
                  <a:pt x="570368" y="108641"/>
                </a:lnTo>
                <a:lnTo>
                  <a:pt x="510012" y="126748"/>
                </a:lnTo>
                <a:lnTo>
                  <a:pt x="446637" y="172016"/>
                </a:lnTo>
                <a:lnTo>
                  <a:pt x="295746" y="22633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5426075" y="2911475"/>
            <a:ext cx="549275" cy="857250"/>
          </a:xfrm>
          <a:custGeom>
            <a:avLst/>
            <a:gdLst>
              <a:gd name="connsiteX0" fmla="*/ 33196 w 549243"/>
              <a:gd name="connsiteY0" fmla="*/ 298764 h 857061"/>
              <a:gd name="connsiteX1" fmla="*/ 135802 w 549243"/>
              <a:gd name="connsiteY1" fmla="*/ 359121 h 857061"/>
              <a:gd name="connsiteX2" fmla="*/ 168998 w 549243"/>
              <a:gd name="connsiteY2" fmla="*/ 437584 h 857061"/>
              <a:gd name="connsiteX3" fmla="*/ 175033 w 549243"/>
              <a:gd name="connsiteY3" fmla="*/ 540190 h 857061"/>
              <a:gd name="connsiteX4" fmla="*/ 129766 w 549243"/>
              <a:gd name="connsiteY4" fmla="*/ 582440 h 857061"/>
              <a:gd name="connsiteX5" fmla="*/ 111659 w 549243"/>
              <a:gd name="connsiteY5" fmla="*/ 621671 h 857061"/>
              <a:gd name="connsiteX6" fmla="*/ 138819 w 549243"/>
              <a:gd name="connsiteY6" fmla="*/ 688063 h 857061"/>
              <a:gd name="connsiteX7" fmla="*/ 283675 w 549243"/>
              <a:gd name="connsiteY7" fmla="*/ 712206 h 857061"/>
              <a:gd name="connsiteX8" fmla="*/ 271604 w 549243"/>
              <a:gd name="connsiteY8" fmla="*/ 766527 h 857061"/>
              <a:gd name="connsiteX9" fmla="*/ 232372 w 549243"/>
              <a:gd name="connsiteY9" fmla="*/ 781616 h 857061"/>
              <a:gd name="connsiteX10" fmla="*/ 220301 w 549243"/>
              <a:gd name="connsiteY10" fmla="*/ 808776 h 857061"/>
              <a:gd name="connsiteX11" fmla="*/ 262550 w 549243"/>
              <a:gd name="connsiteY11" fmla="*/ 857061 h 857061"/>
              <a:gd name="connsiteX12" fmla="*/ 304800 w 549243"/>
              <a:gd name="connsiteY12" fmla="*/ 851026 h 857061"/>
              <a:gd name="connsiteX13" fmla="*/ 310835 w 549243"/>
              <a:gd name="connsiteY13" fmla="*/ 796705 h 857061"/>
              <a:gd name="connsiteX14" fmla="*/ 347049 w 549243"/>
              <a:gd name="connsiteY14" fmla="*/ 787652 h 857061"/>
              <a:gd name="connsiteX15" fmla="*/ 347049 w 549243"/>
              <a:gd name="connsiteY15" fmla="*/ 787652 h 857061"/>
              <a:gd name="connsiteX16" fmla="*/ 473798 w 549243"/>
              <a:gd name="connsiteY16" fmla="*/ 669956 h 857061"/>
              <a:gd name="connsiteX17" fmla="*/ 506994 w 549243"/>
              <a:gd name="connsiteY17" fmla="*/ 666939 h 857061"/>
              <a:gd name="connsiteX18" fmla="*/ 485869 w 549243"/>
              <a:gd name="connsiteY18" fmla="*/ 630725 h 857061"/>
              <a:gd name="connsiteX19" fmla="*/ 476815 w 549243"/>
              <a:gd name="connsiteY19" fmla="*/ 552261 h 857061"/>
              <a:gd name="connsiteX20" fmla="*/ 443619 w 549243"/>
              <a:gd name="connsiteY20" fmla="*/ 461727 h 857061"/>
              <a:gd name="connsiteX21" fmla="*/ 467762 w 549243"/>
              <a:gd name="connsiteY21" fmla="*/ 425513 h 857061"/>
              <a:gd name="connsiteX22" fmla="*/ 452673 w 549243"/>
              <a:gd name="connsiteY22" fmla="*/ 359121 h 857061"/>
              <a:gd name="connsiteX23" fmla="*/ 494922 w 549243"/>
              <a:gd name="connsiteY23" fmla="*/ 353085 h 857061"/>
              <a:gd name="connsiteX24" fmla="*/ 540190 w 549243"/>
              <a:gd name="connsiteY24" fmla="*/ 325925 h 857061"/>
              <a:gd name="connsiteX25" fmla="*/ 528118 w 549243"/>
              <a:gd name="connsiteY25" fmla="*/ 259533 h 857061"/>
              <a:gd name="connsiteX26" fmla="*/ 549243 w 549243"/>
              <a:gd name="connsiteY26" fmla="*/ 214265 h 857061"/>
              <a:gd name="connsiteX27" fmla="*/ 491905 w 549243"/>
              <a:gd name="connsiteY27" fmla="*/ 211248 h 857061"/>
              <a:gd name="connsiteX28" fmla="*/ 473798 w 549243"/>
              <a:gd name="connsiteY28" fmla="*/ 172016 h 857061"/>
              <a:gd name="connsiteX29" fmla="*/ 380245 w 549243"/>
              <a:gd name="connsiteY29" fmla="*/ 165980 h 857061"/>
              <a:gd name="connsiteX30" fmla="*/ 350067 w 549243"/>
              <a:gd name="connsiteY30" fmla="*/ 199176 h 857061"/>
              <a:gd name="connsiteX31" fmla="*/ 313853 w 549243"/>
              <a:gd name="connsiteY31" fmla="*/ 223319 h 857061"/>
              <a:gd name="connsiteX32" fmla="*/ 265568 w 549243"/>
              <a:gd name="connsiteY32" fmla="*/ 205212 h 857061"/>
              <a:gd name="connsiteX33" fmla="*/ 265568 w 549243"/>
              <a:gd name="connsiteY33" fmla="*/ 156927 h 857061"/>
              <a:gd name="connsiteX34" fmla="*/ 202194 w 549243"/>
              <a:gd name="connsiteY34" fmla="*/ 69410 h 857061"/>
              <a:gd name="connsiteX35" fmla="*/ 123730 w 549243"/>
              <a:gd name="connsiteY35" fmla="*/ 0 h 857061"/>
              <a:gd name="connsiteX36" fmla="*/ 3017 w 549243"/>
              <a:gd name="connsiteY36" fmla="*/ 66392 h 857061"/>
              <a:gd name="connsiteX37" fmla="*/ 18106 w 549243"/>
              <a:gd name="connsiteY37" fmla="*/ 96570 h 857061"/>
              <a:gd name="connsiteX38" fmla="*/ 0 w 549243"/>
              <a:gd name="connsiteY38" fmla="*/ 141838 h 857061"/>
              <a:gd name="connsiteX39" fmla="*/ 33196 w 549243"/>
              <a:gd name="connsiteY39" fmla="*/ 298764 h 857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49243" h="857061">
                <a:moveTo>
                  <a:pt x="33196" y="298764"/>
                </a:moveTo>
                <a:lnTo>
                  <a:pt x="135802" y="359121"/>
                </a:lnTo>
                <a:lnTo>
                  <a:pt x="168998" y="437584"/>
                </a:lnTo>
                <a:lnTo>
                  <a:pt x="175033" y="540190"/>
                </a:lnTo>
                <a:lnTo>
                  <a:pt x="129766" y="582440"/>
                </a:lnTo>
                <a:lnTo>
                  <a:pt x="111659" y="621671"/>
                </a:lnTo>
                <a:lnTo>
                  <a:pt x="138819" y="688063"/>
                </a:lnTo>
                <a:lnTo>
                  <a:pt x="283675" y="712206"/>
                </a:lnTo>
                <a:lnTo>
                  <a:pt x="271604" y="766527"/>
                </a:lnTo>
                <a:lnTo>
                  <a:pt x="232372" y="781616"/>
                </a:lnTo>
                <a:lnTo>
                  <a:pt x="220301" y="808776"/>
                </a:lnTo>
                <a:lnTo>
                  <a:pt x="262550" y="857061"/>
                </a:lnTo>
                <a:lnTo>
                  <a:pt x="304800" y="851026"/>
                </a:lnTo>
                <a:lnTo>
                  <a:pt x="310835" y="796705"/>
                </a:lnTo>
                <a:lnTo>
                  <a:pt x="347049" y="787652"/>
                </a:lnTo>
                <a:lnTo>
                  <a:pt x="347049" y="787652"/>
                </a:lnTo>
                <a:lnTo>
                  <a:pt x="473798" y="669956"/>
                </a:lnTo>
                <a:lnTo>
                  <a:pt x="506994" y="666939"/>
                </a:lnTo>
                <a:lnTo>
                  <a:pt x="485869" y="630725"/>
                </a:lnTo>
                <a:lnTo>
                  <a:pt x="476815" y="552261"/>
                </a:lnTo>
                <a:lnTo>
                  <a:pt x="443619" y="461727"/>
                </a:lnTo>
                <a:lnTo>
                  <a:pt x="467762" y="425513"/>
                </a:lnTo>
                <a:lnTo>
                  <a:pt x="452673" y="359121"/>
                </a:lnTo>
                <a:lnTo>
                  <a:pt x="494922" y="353085"/>
                </a:lnTo>
                <a:lnTo>
                  <a:pt x="540190" y="325925"/>
                </a:lnTo>
                <a:lnTo>
                  <a:pt x="528118" y="259533"/>
                </a:lnTo>
                <a:lnTo>
                  <a:pt x="549243" y="214265"/>
                </a:lnTo>
                <a:lnTo>
                  <a:pt x="491905" y="211248"/>
                </a:lnTo>
                <a:lnTo>
                  <a:pt x="473798" y="172016"/>
                </a:lnTo>
                <a:lnTo>
                  <a:pt x="380245" y="165980"/>
                </a:lnTo>
                <a:lnTo>
                  <a:pt x="350067" y="199176"/>
                </a:lnTo>
                <a:lnTo>
                  <a:pt x="313853" y="223319"/>
                </a:lnTo>
                <a:lnTo>
                  <a:pt x="265568" y="205212"/>
                </a:lnTo>
                <a:lnTo>
                  <a:pt x="265568" y="156927"/>
                </a:lnTo>
                <a:lnTo>
                  <a:pt x="202194" y="69410"/>
                </a:lnTo>
                <a:lnTo>
                  <a:pt x="123730" y="0"/>
                </a:lnTo>
                <a:lnTo>
                  <a:pt x="3017" y="66392"/>
                </a:lnTo>
                <a:lnTo>
                  <a:pt x="18106" y="96570"/>
                </a:lnTo>
                <a:lnTo>
                  <a:pt x="0" y="141838"/>
                </a:lnTo>
                <a:lnTo>
                  <a:pt x="33196" y="29876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5872163" y="2906713"/>
            <a:ext cx="431800" cy="774700"/>
          </a:xfrm>
          <a:custGeom>
            <a:avLst/>
            <a:gdLst>
              <a:gd name="connsiteX0" fmla="*/ 51303 w 431549"/>
              <a:gd name="connsiteY0" fmla="*/ 663921 h 775581"/>
              <a:gd name="connsiteX1" fmla="*/ 54321 w 431549"/>
              <a:gd name="connsiteY1" fmla="*/ 748420 h 775581"/>
              <a:gd name="connsiteX2" fmla="*/ 99588 w 431549"/>
              <a:gd name="connsiteY2" fmla="*/ 775581 h 775581"/>
              <a:gd name="connsiteX3" fmla="*/ 175034 w 431549"/>
              <a:gd name="connsiteY3" fmla="*/ 730313 h 775581"/>
              <a:gd name="connsiteX4" fmla="*/ 196159 w 431549"/>
              <a:gd name="connsiteY4" fmla="*/ 760491 h 775581"/>
              <a:gd name="connsiteX5" fmla="*/ 232372 w 431549"/>
              <a:gd name="connsiteY5" fmla="*/ 724278 h 775581"/>
              <a:gd name="connsiteX6" fmla="*/ 368174 w 431549"/>
              <a:gd name="connsiteY6" fmla="*/ 588476 h 775581"/>
              <a:gd name="connsiteX7" fmla="*/ 350068 w 431549"/>
              <a:gd name="connsiteY7" fmla="*/ 528119 h 775581"/>
              <a:gd name="connsiteX8" fmla="*/ 407406 w 431549"/>
              <a:gd name="connsiteY8" fmla="*/ 470781 h 775581"/>
              <a:gd name="connsiteX9" fmla="*/ 398353 w 431549"/>
              <a:gd name="connsiteY9" fmla="*/ 344032 h 775581"/>
              <a:gd name="connsiteX10" fmla="*/ 371192 w 431549"/>
              <a:gd name="connsiteY10" fmla="*/ 337996 h 775581"/>
              <a:gd name="connsiteX11" fmla="*/ 431549 w 431549"/>
              <a:gd name="connsiteY11" fmla="*/ 295747 h 775581"/>
              <a:gd name="connsiteX12" fmla="*/ 416460 w 431549"/>
              <a:gd name="connsiteY12" fmla="*/ 265569 h 775581"/>
              <a:gd name="connsiteX13" fmla="*/ 380246 w 431549"/>
              <a:gd name="connsiteY13" fmla="*/ 277640 h 775581"/>
              <a:gd name="connsiteX14" fmla="*/ 365157 w 431549"/>
              <a:gd name="connsiteY14" fmla="*/ 259533 h 775581"/>
              <a:gd name="connsiteX15" fmla="*/ 362139 w 431549"/>
              <a:gd name="connsiteY15" fmla="*/ 147874 h 775581"/>
              <a:gd name="connsiteX16" fmla="*/ 337996 w 431549"/>
              <a:gd name="connsiteY16" fmla="*/ 81482 h 775581"/>
              <a:gd name="connsiteX17" fmla="*/ 344032 w 431549"/>
              <a:gd name="connsiteY17" fmla="*/ 45268 h 775581"/>
              <a:gd name="connsiteX18" fmla="*/ 265569 w 431549"/>
              <a:gd name="connsiteY18" fmla="*/ 48286 h 775581"/>
              <a:gd name="connsiteX19" fmla="*/ 268586 w 431549"/>
              <a:gd name="connsiteY19" fmla="*/ 18107 h 775581"/>
              <a:gd name="connsiteX20" fmla="*/ 238408 w 431549"/>
              <a:gd name="connsiteY20" fmla="*/ 0 h 775581"/>
              <a:gd name="connsiteX21" fmla="*/ 211248 w 431549"/>
              <a:gd name="connsiteY21" fmla="*/ 18107 h 775581"/>
              <a:gd name="connsiteX22" fmla="*/ 214266 w 431549"/>
              <a:gd name="connsiteY22" fmla="*/ 66392 h 775581"/>
              <a:gd name="connsiteX23" fmla="*/ 187105 w 431549"/>
              <a:gd name="connsiteY23" fmla="*/ 69410 h 775581"/>
              <a:gd name="connsiteX24" fmla="*/ 181069 w 431549"/>
              <a:gd name="connsiteY24" fmla="*/ 93553 h 775581"/>
              <a:gd name="connsiteX25" fmla="*/ 126749 w 431549"/>
              <a:gd name="connsiteY25" fmla="*/ 138820 h 775581"/>
              <a:gd name="connsiteX26" fmla="*/ 102606 w 431549"/>
              <a:gd name="connsiteY26" fmla="*/ 220301 h 775581"/>
              <a:gd name="connsiteX27" fmla="*/ 87517 w 431549"/>
              <a:gd name="connsiteY27" fmla="*/ 256515 h 775581"/>
              <a:gd name="connsiteX28" fmla="*/ 87517 w 431549"/>
              <a:gd name="connsiteY28" fmla="*/ 328943 h 775581"/>
              <a:gd name="connsiteX29" fmla="*/ 36214 w 431549"/>
              <a:gd name="connsiteY29" fmla="*/ 356103 h 775581"/>
              <a:gd name="connsiteX30" fmla="*/ 9054 w 431549"/>
              <a:gd name="connsiteY30" fmla="*/ 368175 h 775581"/>
              <a:gd name="connsiteX31" fmla="*/ 21125 w 431549"/>
              <a:gd name="connsiteY31" fmla="*/ 443620 h 775581"/>
              <a:gd name="connsiteX32" fmla="*/ 0 w 431549"/>
              <a:gd name="connsiteY32" fmla="*/ 464745 h 775581"/>
              <a:gd name="connsiteX33" fmla="*/ 33196 w 431549"/>
              <a:gd name="connsiteY33" fmla="*/ 582440 h 775581"/>
              <a:gd name="connsiteX34" fmla="*/ 51303 w 431549"/>
              <a:gd name="connsiteY34" fmla="*/ 663921 h 775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431549" h="775581">
                <a:moveTo>
                  <a:pt x="51303" y="663921"/>
                </a:moveTo>
                <a:lnTo>
                  <a:pt x="54321" y="748420"/>
                </a:lnTo>
                <a:lnTo>
                  <a:pt x="99588" y="775581"/>
                </a:lnTo>
                <a:lnTo>
                  <a:pt x="175034" y="730313"/>
                </a:lnTo>
                <a:lnTo>
                  <a:pt x="196159" y="760491"/>
                </a:lnTo>
                <a:lnTo>
                  <a:pt x="232372" y="724278"/>
                </a:lnTo>
                <a:lnTo>
                  <a:pt x="368174" y="588476"/>
                </a:lnTo>
                <a:lnTo>
                  <a:pt x="350068" y="528119"/>
                </a:lnTo>
                <a:lnTo>
                  <a:pt x="407406" y="470781"/>
                </a:lnTo>
                <a:lnTo>
                  <a:pt x="398353" y="344032"/>
                </a:lnTo>
                <a:lnTo>
                  <a:pt x="371192" y="337996"/>
                </a:lnTo>
                <a:lnTo>
                  <a:pt x="431549" y="295747"/>
                </a:lnTo>
                <a:lnTo>
                  <a:pt x="416460" y="265569"/>
                </a:lnTo>
                <a:lnTo>
                  <a:pt x="380246" y="277640"/>
                </a:lnTo>
                <a:lnTo>
                  <a:pt x="365157" y="259533"/>
                </a:lnTo>
                <a:lnTo>
                  <a:pt x="362139" y="147874"/>
                </a:lnTo>
                <a:lnTo>
                  <a:pt x="337996" y="81482"/>
                </a:lnTo>
                <a:lnTo>
                  <a:pt x="344032" y="45268"/>
                </a:lnTo>
                <a:lnTo>
                  <a:pt x="265569" y="48286"/>
                </a:lnTo>
                <a:lnTo>
                  <a:pt x="268586" y="18107"/>
                </a:lnTo>
                <a:lnTo>
                  <a:pt x="238408" y="0"/>
                </a:lnTo>
                <a:lnTo>
                  <a:pt x="211248" y="18107"/>
                </a:lnTo>
                <a:lnTo>
                  <a:pt x="214266" y="66392"/>
                </a:lnTo>
                <a:lnTo>
                  <a:pt x="187105" y="69410"/>
                </a:lnTo>
                <a:lnTo>
                  <a:pt x="181069" y="93553"/>
                </a:lnTo>
                <a:lnTo>
                  <a:pt x="126749" y="138820"/>
                </a:lnTo>
                <a:lnTo>
                  <a:pt x="102606" y="220301"/>
                </a:lnTo>
                <a:lnTo>
                  <a:pt x="87517" y="256515"/>
                </a:lnTo>
                <a:lnTo>
                  <a:pt x="87517" y="328943"/>
                </a:lnTo>
                <a:lnTo>
                  <a:pt x="36214" y="356103"/>
                </a:lnTo>
                <a:lnTo>
                  <a:pt x="9054" y="368175"/>
                </a:lnTo>
                <a:lnTo>
                  <a:pt x="21125" y="443620"/>
                </a:lnTo>
                <a:lnTo>
                  <a:pt x="0" y="464745"/>
                </a:lnTo>
                <a:lnTo>
                  <a:pt x="33196" y="582440"/>
                </a:lnTo>
                <a:lnTo>
                  <a:pt x="51303" y="66392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6223000" y="3168650"/>
            <a:ext cx="401638" cy="655638"/>
          </a:xfrm>
          <a:custGeom>
            <a:avLst/>
            <a:gdLst>
              <a:gd name="connsiteX0" fmla="*/ 24142 w 401370"/>
              <a:gd name="connsiteY0" fmla="*/ 325925 h 654867"/>
              <a:gd name="connsiteX1" fmla="*/ 24142 w 401370"/>
              <a:gd name="connsiteY1" fmla="*/ 398352 h 654867"/>
              <a:gd name="connsiteX2" fmla="*/ 84499 w 401370"/>
              <a:gd name="connsiteY2" fmla="*/ 534154 h 654867"/>
              <a:gd name="connsiteX3" fmla="*/ 159944 w 401370"/>
              <a:gd name="connsiteY3" fmla="*/ 552261 h 654867"/>
              <a:gd name="connsiteX4" fmla="*/ 214265 w 401370"/>
              <a:gd name="connsiteY4" fmla="*/ 588475 h 654867"/>
              <a:gd name="connsiteX5" fmla="*/ 250479 w 401370"/>
              <a:gd name="connsiteY5" fmla="*/ 597529 h 654867"/>
              <a:gd name="connsiteX6" fmla="*/ 208229 w 401370"/>
              <a:gd name="connsiteY6" fmla="*/ 645814 h 654867"/>
              <a:gd name="connsiteX7" fmla="*/ 280657 w 401370"/>
              <a:gd name="connsiteY7" fmla="*/ 651849 h 654867"/>
              <a:gd name="connsiteX8" fmla="*/ 337996 w 401370"/>
              <a:gd name="connsiteY8" fmla="*/ 621671 h 654867"/>
              <a:gd name="connsiteX9" fmla="*/ 374209 w 401370"/>
              <a:gd name="connsiteY9" fmla="*/ 654867 h 654867"/>
              <a:gd name="connsiteX10" fmla="*/ 386281 w 401370"/>
              <a:gd name="connsiteY10" fmla="*/ 633742 h 654867"/>
              <a:gd name="connsiteX11" fmla="*/ 322906 w 401370"/>
              <a:gd name="connsiteY11" fmla="*/ 546226 h 654867"/>
              <a:gd name="connsiteX12" fmla="*/ 356102 w 401370"/>
              <a:gd name="connsiteY12" fmla="*/ 519065 h 654867"/>
              <a:gd name="connsiteX13" fmla="*/ 344031 w 401370"/>
              <a:gd name="connsiteY13" fmla="*/ 437584 h 654867"/>
              <a:gd name="connsiteX14" fmla="*/ 401370 w 401370"/>
              <a:gd name="connsiteY14" fmla="*/ 277639 h 654867"/>
              <a:gd name="connsiteX15" fmla="*/ 383263 w 401370"/>
              <a:gd name="connsiteY15" fmla="*/ 232372 h 654867"/>
              <a:gd name="connsiteX16" fmla="*/ 395334 w 401370"/>
              <a:gd name="connsiteY16" fmla="*/ 190123 h 654867"/>
              <a:gd name="connsiteX17" fmla="*/ 353085 w 401370"/>
              <a:gd name="connsiteY17" fmla="*/ 99588 h 654867"/>
              <a:gd name="connsiteX18" fmla="*/ 292728 w 401370"/>
              <a:gd name="connsiteY18" fmla="*/ 24142 h 654867"/>
              <a:gd name="connsiteX19" fmla="*/ 181069 w 401370"/>
              <a:gd name="connsiteY19" fmla="*/ 27160 h 654867"/>
              <a:gd name="connsiteX20" fmla="*/ 120712 w 401370"/>
              <a:gd name="connsiteY20" fmla="*/ 15089 h 654867"/>
              <a:gd name="connsiteX21" fmla="*/ 78463 w 401370"/>
              <a:gd name="connsiteY21" fmla="*/ 0 h 654867"/>
              <a:gd name="connsiteX22" fmla="*/ 75445 w 401370"/>
              <a:gd name="connsiteY22" fmla="*/ 33196 h 654867"/>
              <a:gd name="connsiteX23" fmla="*/ 27160 w 401370"/>
              <a:gd name="connsiteY23" fmla="*/ 75445 h 654867"/>
              <a:gd name="connsiteX24" fmla="*/ 45267 w 401370"/>
              <a:gd name="connsiteY24" fmla="*/ 105624 h 654867"/>
              <a:gd name="connsiteX25" fmla="*/ 51302 w 401370"/>
              <a:gd name="connsiteY25" fmla="*/ 220301 h 654867"/>
              <a:gd name="connsiteX26" fmla="*/ 0 w 401370"/>
              <a:gd name="connsiteY26" fmla="*/ 259533 h 654867"/>
              <a:gd name="connsiteX27" fmla="*/ 24142 w 401370"/>
              <a:gd name="connsiteY27" fmla="*/ 325925 h 654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01370" h="654867">
                <a:moveTo>
                  <a:pt x="24142" y="325925"/>
                </a:moveTo>
                <a:lnTo>
                  <a:pt x="24142" y="398352"/>
                </a:lnTo>
                <a:lnTo>
                  <a:pt x="84499" y="534154"/>
                </a:lnTo>
                <a:lnTo>
                  <a:pt x="159944" y="552261"/>
                </a:lnTo>
                <a:lnTo>
                  <a:pt x="214265" y="588475"/>
                </a:lnTo>
                <a:lnTo>
                  <a:pt x="250479" y="597529"/>
                </a:lnTo>
                <a:lnTo>
                  <a:pt x="208229" y="645814"/>
                </a:lnTo>
                <a:lnTo>
                  <a:pt x="280657" y="651849"/>
                </a:lnTo>
                <a:lnTo>
                  <a:pt x="337996" y="621671"/>
                </a:lnTo>
                <a:lnTo>
                  <a:pt x="374209" y="654867"/>
                </a:lnTo>
                <a:lnTo>
                  <a:pt x="386281" y="633742"/>
                </a:lnTo>
                <a:lnTo>
                  <a:pt x="322906" y="546226"/>
                </a:lnTo>
                <a:lnTo>
                  <a:pt x="356102" y="519065"/>
                </a:lnTo>
                <a:lnTo>
                  <a:pt x="344031" y="437584"/>
                </a:lnTo>
                <a:lnTo>
                  <a:pt x="401370" y="277639"/>
                </a:lnTo>
                <a:lnTo>
                  <a:pt x="383263" y="232372"/>
                </a:lnTo>
                <a:lnTo>
                  <a:pt x="395334" y="190123"/>
                </a:lnTo>
                <a:lnTo>
                  <a:pt x="353085" y="99588"/>
                </a:lnTo>
                <a:lnTo>
                  <a:pt x="292728" y="24142"/>
                </a:lnTo>
                <a:lnTo>
                  <a:pt x="181069" y="27160"/>
                </a:lnTo>
                <a:lnTo>
                  <a:pt x="120712" y="15089"/>
                </a:lnTo>
                <a:lnTo>
                  <a:pt x="78463" y="0"/>
                </a:lnTo>
                <a:lnTo>
                  <a:pt x="75445" y="33196"/>
                </a:lnTo>
                <a:lnTo>
                  <a:pt x="27160" y="75445"/>
                </a:lnTo>
                <a:lnTo>
                  <a:pt x="45267" y="105624"/>
                </a:lnTo>
                <a:lnTo>
                  <a:pt x="51302" y="220301"/>
                </a:lnTo>
                <a:lnTo>
                  <a:pt x="0" y="259533"/>
                </a:lnTo>
                <a:lnTo>
                  <a:pt x="24142" y="32592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6092825" y="2665413"/>
            <a:ext cx="871538" cy="763587"/>
          </a:xfrm>
          <a:custGeom>
            <a:avLst/>
            <a:gdLst>
              <a:gd name="connsiteX0" fmla="*/ 528119 w 872151"/>
              <a:gd name="connsiteY0" fmla="*/ 688063 h 763509"/>
              <a:gd name="connsiteX1" fmla="*/ 579422 w 872151"/>
              <a:gd name="connsiteY1" fmla="*/ 754455 h 763509"/>
              <a:gd name="connsiteX2" fmla="*/ 642796 w 872151"/>
              <a:gd name="connsiteY2" fmla="*/ 763509 h 763509"/>
              <a:gd name="connsiteX3" fmla="*/ 679010 w 872151"/>
              <a:gd name="connsiteY3" fmla="*/ 748419 h 763509"/>
              <a:gd name="connsiteX4" fmla="*/ 685046 w 872151"/>
              <a:gd name="connsiteY4" fmla="*/ 697116 h 763509"/>
              <a:gd name="connsiteX5" fmla="*/ 748420 w 872151"/>
              <a:gd name="connsiteY5" fmla="*/ 682027 h 763509"/>
              <a:gd name="connsiteX6" fmla="*/ 766527 w 872151"/>
              <a:gd name="connsiteY6" fmla="*/ 718241 h 763509"/>
              <a:gd name="connsiteX7" fmla="*/ 778598 w 872151"/>
              <a:gd name="connsiteY7" fmla="*/ 733330 h 763509"/>
              <a:gd name="connsiteX8" fmla="*/ 863097 w 872151"/>
              <a:gd name="connsiteY8" fmla="*/ 660903 h 763509"/>
              <a:gd name="connsiteX9" fmla="*/ 872151 w 872151"/>
              <a:gd name="connsiteY9" fmla="*/ 534154 h 763509"/>
              <a:gd name="connsiteX10" fmla="*/ 748420 w 872151"/>
              <a:gd name="connsiteY10" fmla="*/ 229354 h 763509"/>
              <a:gd name="connsiteX11" fmla="*/ 663921 w 872151"/>
              <a:gd name="connsiteY11" fmla="*/ 196158 h 763509"/>
              <a:gd name="connsiteX12" fmla="*/ 606582 w 872151"/>
              <a:gd name="connsiteY12" fmla="*/ 135802 h 763509"/>
              <a:gd name="connsiteX13" fmla="*/ 561315 w 872151"/>
              <a:gd name="connsiteY13" fmla="*/ 141837 h 763509"/>
              <a:gd name="connsiteX14" fmla="*/ 452673 w 872151"/>
              <a:gd name="connsiteY14" fmla="*/ 6035 h 763509"/>
              <a:gd name="connsiteX15" fmla="*/ 341014 w 872151"/>
              <a:gd name="connsiteY15" fmla="*/ 21124 h 763509"/>
              <a:gd name="connsiteX16" fmla="*/ 274622 w 872151"/>
              <a:gd name="connsiteY16" fmla="*/ 42249 h 763509"/>
              <a:gd name="connsiteX17" fmla="*/ 232372 w 872151"/>
              <a:gd name="connsiteY17" fmla="*/ 0 h 763509"/>
              <a:gd name="connsiteX18" fmla="*/ 175034 w 872151"/>
              <a:gd name="connsiteY18" fmla="*/ 42249 h 763509"/>
              <a:gd name="connsiteX19" fmla="*/ 132784 w 872151"/>
              <a:gd name="connsiteY19" fmla="*/ 90534 h 763509"/>
              <a:gd name="connsiteX20" fmla="*/ 75446 w 872151"/>
              <a:gd name="connsiteY20" fmla="*/ 96570 h 763509"/>
              <a:gd name="connsiteX21" fmla="*/ 78464 w 872151"/>
              <a:gd name="connsiteY21" fmla="*/ 150891 h 763509"/>
              <a:gd name="connsiteX22" fmla="*/ 48285 w 872151"/>
              <a:gd name="connsiteY22" fmla="*/ 172015 h 763509"/>
              <a:gd name="connsiteX23" fmla="*/ 57339 w 872151"/>
              <a:gd name="connsiteY23" fmla="*/ 211247 h 763509"/>
              <a:gd name="connsiteX24" fmla="*/ 0 w 872151"/>
              <a:gd name="connsiteY24" fmla="*/ 235390 h 763509"/>
              <a:gd name="connsiteX25" fmla="*/ 36214 w 872151"/>
              <a:gd name="connsiteY25" fmla="*/ 256514 h 763509"/>
              <a:gd name="connsiteX26" fmla="*/ 42250 w 872151"/>
              <a:gd name="connsiteY26" fmla="*/ 298764 h 763509"/>
              <a:gd name="connsiteX27" fmla="*/ 120713 w 872151"/>
              <a:gd name="connsiteY27" fmla="*/ 289711 h 763509"/>
              <a:gd name="connsiteX28" fmla="*/ 120713 w 872151"/>
              <a:gd name="connsiteY28" fmla="*/ 319889 h 763509"/>
              <a:gd name="connsiteX29" fmla="*/ 144856 w 872151"/>
              <a:gd name="connsiteY29" fmla="*/ 437584 h 763509"/>
              <a:gd name="connsiteX30" fmla="*/ 144856 w 872151"/>
              <a:gd name="connsiteY30" fmla="*/ 503976 h 763509"/>
              <a:gd name="connsiteX31" fmla="*/ 172016 w 872151"/>
              <a:gd name="connsiteY31" fmla="*/ 513029 h 763509"/>
              <a:gd name="connsiteX32" fmla="*/ 211248 w 872151"/>
              <a:gd name="connsiteY32" fmla="*/ 506994 h 763509"/>
              <a:gd name="connsiteX33" fmla="*/ 295747 w 872151"/>
              <a:gd name="connsiteY33" fmla="*/ 537172 h 763509"/>
              <a:gd name="connsiteX34" fmla="*/ 422495 w 872151"/>
              <a:gd name="connsiteY34" fmla="*/ 537172 h 763509"/>
              <a:gd name="connsiteX35" fmla="*/ 528119 w 872151"/>
              <a:gd name="connsiteY35" fmla="*/ 688063 h 763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872151" h="763509">
                <a:moveTo>
                  <a:pt x="528119" y="688063"/>
                </a:moveTo>
                <a:lnTo>
                  <a:pt x="579422" y="754455"/>
                </a:lnTo>
                <a:lnTo>
                  <a:pt x="642796" y="763509"/>
                </a:lnTo>
                <a:lnTo>
                  <a:pt x="679010" y="748419"/>
                </a:lnTo>
                <a:lnTo>
                  <a:pt x="685046" y="697116"/>
                </a:lnTo>
                <a:lnTo>
                  <a:pt x="748420" y="682027"/>
                </a:lnTo>
                <a:lnTo>
                  <a:pt x="766527" y="718241"/>
                </a:lnTo>
                <a:lnTo>
                  <a:pt x="778598" y="733330"/>
                </a:lnTo>
                <a:lnTo>
                  <a:pt x="863097" y="660903"/>
                </a:lnTo>
                <a:lnTo>
                  <a:pt x="872151" y="534154"/>
                </a:lnTo>
                <a:lnTo>
                  <a:pt x="748420" y="229354"/>
                </a:lnTo>
                <a:lnTo>
                  <a:pt x="663921" y="196158"/>
                </a:lnTo>
                <a:lnTo>
                  <a:pt x="606582" y="135802"/>
                </a:lnTo>
                <a:lnTo>
                  <a:pt x="561315" y="141837"/>
                </a:lnTo>
                <a:lnTo>
                  <a:pt x="452673" y="6035"/>
                </a:lnTo>
                <a:lnTo>
                  <a:pt x="341014" y="21124"/>
                </a:lnTo>
                <a:lnTo>
                  <a:pt x="274622" y="42249"/>
                </a:lnTo>
                <a:lnTo>
                  <a:pt x="232372" y="0"/>
                </a:lnTo>
                <a:lnTo>
                  <a:pt x="175034" y="42249"/>
                </a:lnTo>
                <a:lnTo>
                  <a:pt x="132784" y="90534"/>
                </a:lnTo>
                <a:lnTo>
                  <a:pt x="75446" y="96570"/>
                </a:lnTo>
                <a:lnTo>
                  <a:pt x="78464" y="150891"/>
                </a:lnTo>
                <a:lnTo>
                  <a:pt x="48285" y="172015"/>
                </a:lnTo>
                <a:lnTo>
                  <a:pt x="57339" y="211247"/>
                </a:lnTo>
                <a:lnTo>
                  <a:pt x="0" y="235390"/>
                </a:lnTo>
                <a:lnTo>
                  <a:pt x="36214" y="256514"/>
                </a:lnTo>
                <a:lnTo>
                  <a:pt x="42250" y="298764"/>
                </a:lnTo>
                <a:lnTo>
                  <a:pt x="120713" y="289711"/>
                </a:lnTo>
                <a:lnTo>
                  <a:pt x="120713" y="319889"/>
                </a:lnTo>
                <a:lnTo>
                  <a:pt x="144856" y="437584"/>
                </a:lnTo>
                <a:lnTo>
                  <a:pt x="144856" y="503976"/>
                </a:lnTo>
                <a:lnTo>
                  <a:pt x="172016" y="513029"/>
                </a:lnTo>
                <a:lnTo>
                  <a:pt x="211248" y="506994"/>
                </a:lnTo>
                <a:lnTo>
                  <a:pt x="295747" y="537172"/>
                </a:lnTo>
                <a:lnTo>
                  <a:pt x="422495" y="537172"/>
                </a:lnTo>
                <a:lnTo>
                  <a:pt x="528119" y="68806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6545263" y="3352800"/>
            <a:ext cx="384175" cy="461963"/>
          </a:xfrm>
          <a:custGeom>
            <a:avLst/>
            <a:gdLst>
              <a:gd name="connsiteX0" fmla="*/ 60357 w 383264"/>
              <a:gd name="connsiteY0" fmla="*/ 452673 h 461727"/>
              <a:gd name="connsiteX1" fmla="*/ 60357 w 383264"/>
              <a:gd name="connsiteY1" fmla="*/ 452673 h 461727"/>
              <a:gd name="connsiteX2" fmla="*/ 135802 w 383264"/>
              <a:gd name="connsiteY2" fmla="*/ 461727 h 461727"/>
              <a:gd name="connsiteX3" fmla="*/ 172016 w 383264"/>
              <a:gd name="connsiteY3" fmla="*/ 440602 h 461727"/>
              <a:gd name="connsiteX4" fmla="*/ 226337 w 383264"/>
              <a:gd name="connsiteY4" fmla="*/ 461727 h 461727"/>
              <a:gd name="connsiteX5" fmla="*/ 244444 w 383264"/>
              <a:gd name="connsiteY5" fmla="*/ 431549 h 461727"/>
              <a:gd name="connsiteX6" fmla="*/ 250480 w 383264"/>
              <a:gd name="connsiteY6" fmla="*/ 383263 h 461727"/>
              <a:gd name="connsiteX7" fmla="*/ 344032 w 383264"/>
              <a:gd name="connsiteY7" fmla="*/ 356103 h 461727"/>
              <a:gd name="connsiteX8" fmla="*/ 383264 w 383264"/>
              <a:gd name="connsiteY8" fmla="*/ 334978 h 461727"/>
              <a:gd name="connsiteX9" fmla="*/ 383264 w 383264"/>
              <a:gd name="connsiteY9" fmla="*/ 280657 h 461727"/>
              <a:gd name="connsiteX10" fmla="*/ 337996 w 383264"/>
              <a:gd name="connsiteY10" fmla="*/ 274622 h 461727"/>
              <a:gd name="connsiteX11" fmla="*/ 325925 w 383264"/>
              <a:gd name="connsiteY11" fmla="*/ 205212 h 461727"/>
              <a:gd name="connsiteX12" fmla="*/ 226337 w 383264"/>
              <a:gd name="connsiteY12" fmla="*/ 181069 h 461727"/>
              <a:gd name="connsiteX13" fmla="*/ 253497 w 383264"/>
              <a:gd name="connsiteY13" fmla="*/ 141838 h 461727"/>
              <a:gd name="connsiteX14" fmla="*/ 334979 w 383264"/>
              <a:gd name="connsiteY14" fmla="*/ 51303 h 461727"/>
              <a:gd name="connsiteX15" fmla="*/ 301783 w 383264"/>
              <a:gd name="connsiteY15" fmla="*/ 0 h 461727"/>
              <a:gd name="connsiteX16" fmla="*/ 235391 w 383264"/>
              <a:gd name="connsiteY16" fmla="*/ 12071 h 461727"/>
              <a:gd name="connsiteX17" fmla="*/ 223319 w 383264"/>
              <a:gd name="connsiteY17" fmla="*/ 54321 h 461727"/>
              <a:gd name="connsiteX18" fmla="*/ 178052 w 383264"/>
              <a:gd name="connsiteY18" fmla="*/ 75446 h 461727"/>
              <a:gd name="connsiteX19" fmla="*/ 129767 w 383264"/>
              <a:gd name="connsiteY19" fmla="*/ 69410 h 461727"/>
              <a:gd name="connsiteX20" fmla="*/ 81482 w 383264"/>
              <a:gd name="connsiteY20" fmla="*/ 6036 h 461727"/>
              <a:gd name="connsiteX21" fmla="*/ 57339 w 383264"/>
              <a:gd name="connsiteY21" fmla="*/ 45267 h 461727"/>
              <a:gd name="connsiteX22" fmla="*/ 78464 w 383264"/>
              <a:gd name="connsiteY22" fmla="*/ 96570 h 461727"/>
              <a:gd name="connsiteX23" fmla="*/ 15090 w 383264"/>
              <a:gd name="connsiteY23" fmla="*/ 259533 h 461727"/>
              <a:gd name="connsiteX24" fmla="*/ 33196 w 383264"/>
              <a:gd name="connsiteY24" fmla="*/ 325925 h 461727"/>
              <a:gd name="connsiteX25" fmla="*/ 0 w 383264"/>
              <a:gd name="connsiteY25" fmla="*/ 359121 h 461727"/>
              <a:gd name="connsiteX26" fmla="*/ 60357 w 383264"/>
              <a:gd name="connsiteY26" fmla="*/ 452673 h 46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83264" h="461727">
                <a:moveTo>
                  <a:pt x="60357" y="452673"/>
                </a:moveTo>
                <a:lnTo>
                  <a:pt x="60357" y="452673"/>
                </a:lnTo>
                <a:lnTo>
                  <a:pt x="135802" y="461727"/>
                </a:lnTo>
                <a:lnTo>
                  <a:pt x="172016" y="440602"/>
                </a:lnTo>
                <a:lnTo>
                  <a:pt x="226337" y="461727"/>
                </a:lnTo>
                <a:lnTo>
                  <a:pt x="244444" y="431549"/>
                </a:lnTo>
                <a:lnTo>
                  <a:pt x="250480" y="383263"/>
                </a:lnTo>
                <a:lnTo>
                  <a:pt x="344032" y="356103"/>
                </a:lnTo>
                <a:lnTo>
                  <a:pt x="383264" y="334978"/>
                </a:lnTo>
                <a:lnTo>
                  <a:pt x="383264" y="280657"/>
                </a:lnTo>
                <a:lnTo>
                  <a:pt x="337996" y="274622"/>
                </a:lnTo>
                <a:lnTo>
                  <a:pt x="325925" y="205212"/>
                </a:lnTo>
                <a:lnTo>
                  <a:pt x="226337" y="181069"/>
                </a:lnTo>
                <a:lnTo>
                  <a:pt x="253497" y="141838"/>
                </a:lnTo>
                <a:lnTo>
                  <a:pt x="334979" y="51303"/>
                </a:lnTo>
                <a:lnTo>
                  <a:pt x="301783" y="0"/>
                </a:lnTo>
                <a:lnTo>
                  <a:pt x="235391" y="12071"/>
                </a:lnTo>
                <a:lnTo>
                  <a:pt x="223319" y="54321"/>
                </a:lnTo>
                <a:lnTo>
                  <a:pt x="178052" y="75446"/>
                </a:lnTo>
                <a:lnTo>
                  <a:pt x="129767" y="69410"/>
                </a:lnTo>
                <a:lnTo>
                  <a:pt x="81482" y="6036"/>
                </a:lnTo>
                <a:lnTo>
                  <a:pt x="57339" y="45267"/>
                </a:lnTo>
                <a:lnTo>
                  <a:pt x="78464" y="96570"/>
                </a:lnTo>
                <a:lnTo>
                  <a:pt x="15090" y="259533"/>
                </a:lnTo>
                <a:lnTo>
                  <a:pt x="33196" y="325925"/>
                </a:lnTo>
                <a:lnTo>
                  <a:pt x="0" y="359121"/>
                </a:lnTo>
                <a:lnTo>
                  <a:pt x="60357" y="45267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4632325" y="3446463"/>
            <a:ext cx="649288" cy="747712"/>
          </a:xfrm>
          <a:custGeom>
            <a:avLst/>
            <a:gdLst>
              <a:gd name="connsiteX0" fmla="*/ 328943 w 648832"/>
              <a:gd name="connsiteY0" fmla="*/ 9054 h 748420"/>
              <a:gd name="connsiteX1" fmla="*/ 331961 w 648832"/>
              <a:gd name="connsiteY1" fmla="*/ 75446 h 748420"/>
              <a:gd name="connsiteX2" fmla="*/ 283676 w 648832"/>
              <a:gd name="connsiteY2" fmla="*/ 120713 h 748420"/>
              <a:gd name="connsiteX3" fmla="*/ 244444 w 648832"/>
              <a:gd name="connsiteY3" fmla="*/ 63375 h 748420"/>
              <a:gd name="connsiteX4" fmla="*/ 217284 w 648832"/>
              <a:gd name="connsiteY4" fmla="*/ 69410 h 748420"/>
              <a:gd name="connsiteX5" fmla="*/ 172016 w 648832"/>
              <a:gd name="connsiteY5" fmla="*/ 42250 h 748420"/>
              <a:gd name="connsiteX6" fmla="*/ 129767 w 648832"/>
              <a:gd name="connsiteY6" fmla="*/ 87517 h 748420"/>
              <a:gd name="connsiteX7" fmla="*/ 111660 w 648832"/>
              <a:gd name="connsiteY7" fmla="*/ 84499 h 748420"/>
              <a:gd name="connsiteX8" fmla="*/ 57339 w 648832"/>
              <a:gd name="connsiteY8" fmla="*/ 135802 h 748420"/>
              <a:gd name="connsiteX9" fmla="*/ 54321 w 648832"/>
              <a:gd name="connsiteY9" fmla="*/ 217284 h 748420"/>
              <a:gd name="connsiteX10" fmla="*/ 126749 w 648832"/>
              <a:gd name="connsiteY10" fmla="*/ 238408 h 748420"/>
              <a:gd name="connsiteX11" fmla="*/ 168998 w 648832"/>
              <a:gd name="connsiteY11" fmla="*/ 316872 h 748420"/>
              <a:gd name="connsiteX12" fmla="*/ 132785 w 648832"/>
              <a:gd name="connsiteY12" fmla="*/ 350068 h 748420"/>
              <a:gd name="connsiteX13" fmla="*/ 102606 w 648832"/>
              <a:gd name="connsiteY13" fmla="*/ 413442 h 748420"/>
              <a:gd name="connsiteX14" fmla="*/ 63375 w 648832"/>
              <a:gd name="connsiteY14" fmla="*/ 452674 h 748420"/>
              <a:gd name="connsiteX15" fmla="*/ 75446 w 648832"/>
              <a:gd name="connsiteY15" fmla="*/ 500959 h 748420"/>
              <a:gd name="connsiteX16" fmla="*/ 135802 w 648832"/>
              <a:gd name="connsiteY16" fmla="*/ 458709 h 748420"/>
              <a:gd name="connsiteX17" fmla="*/ 153909 w 648832"/>
              <a:gd name="connsiteY17" fmla="*/ 500959 h 748420"/>
              <a:gd name="connsiteX18" fmla="*/ 132785 w 648832"/>
              <a:gd name="connsiteY18" fmla="*/ 543208 h 748420"/>
              <a:gd name="connsiteX19" fmla="*/ 9054 w 648832"/>
              <a:gd name="connsiteY19" fmla="*/ 585458 h 748420"/>
              <a:gd name="connsiteX20" fmla="*/ 0 w 648832"/>
              <a:gd name="connsiteY20" fmla="*/ 612618 h 748420"/>
              <a:gd name="connsiteX21" fmla="*/ 117695 w 648832"/>
              <a:gd name="connsiteY21" fmla="*/ 706171 h 748420"/>
              <a:gd name="connsiteX22" fmla="*/ 178052 w 648832"/>
              <a:gd name="connsiteY22" fmla="*/ 706171 h 748420"/>
              <a:gd name="connsiteX23" fmla="*/ 241426 w 648832"/>
              <a:gd name="connsiteY23" fmla="*/ 654868 h 748420"/>
              <a:gd name="connsiteX24" fmla="*/ 280658 w 648832"/>
              <a:gd name="connsiteY24" fmla="*/ 685046 h 748420"/>
              <a:gd name="connsiteX25" fmla="*/ 331961 w 648832"/>
              <a:gd name="connsiteY25" fmla="*/ 703153 h 748420"/>
              <a:gd name="connsiteX26" fmla="*/ 313854 w 648832"/>
              <a:gd name="connsiteY26" fmla="*/ 733331 h 748420"/>
              <a:gd name="connsiteX27" fmla="*/ 347050 w 648832"/>
              <a:gd name="connsiteY27" fmla="*/ 748420 h 748420"/>
              <a:gd name="connsiteX28" fmla="*/ 377228 w 648832"/>
              <a:gd name="connsiteY28" fmla="*/ 715224 h 748420"/>
              <a:gd name="connsiteX29" fmla="*/ 395335 w 648832"/>
              <a:gd name="connsiteY29" fmla="*/ 736349 h 748420"/>
              <a:gd name="connsiteX30" fmla="*/ 416460 w 648832"/>
              <a:gd name="connsiteY30" fmla="*/ 745402 h 748420"/>
              <a:gd name="connsiteX31" fmla="*/ 461727 w 648832"/>
              <a:gd name="connsiteY31" fmla="*/ 709189 h 748420"/>
              <a:gd name="connsiteX32" fmla="*/ 464745 w 648832"/>
              <a:gd name="connsiteY32" fmla="*/ 724278 h 748420"/>
              <a:gd name="connsiteX33" fmla="*/ 494923 w 648832"/>
              <a:gd name="connsiteY33" fmla="*/ 697117 h 748420"/>
              <a:gd name="connsiteX34" fmla="*/ 534155 w 648832"/>
              <a:gd name="connsiteY34" fmla="*/ 685046 h 748420"/>
              <a:gd name="connsiteX35" fmla="*/ 555280 w 648832"/>
              <a:gd name="connsiteY35" fmla="*/ 657886 h 748420"/>
              <a:gd name="connsiteX36" fmla="*/ 579422 w 648832"/>
              <a:gd name="connsiteY36" fmla="*/ 666939 h 748420"/>
              <a:gd name="connsiteX37" fmla="*/ 573387 w 648832"/>
              <a:gd name="connsiteY37" fmla="*/ 618654 h 748420"/>
              <a:gd name="connsiteX38" fmla="*/ 612618 w 648832"/>
              <a:gd name="connsiteY38" fmla="*/ 594511 h 748420"/>
              <a:gd name="connsiteX39" fmla="*/ 606583 w 648832"/>
              <a:gd name="connsiteY39" fmla="*/ 546226 h 748420"/>
              <a:gd name="connsiteX40" fmla="*/ 636761 w 648832"/>
              <a:gd name="connsiteY40" fmla="*/ 510012 h 748420"/>
              <a:gd name="connsiteX41" fmla="*/ 636761 w 648832"/>
              <a:gd name="connsiteY41" fmla="*/ 458709 h 748420"/>
              <a:gd name="connsiteX42" fmla="*/ 591494 w 648832"/>
              <a:gd name="connsiteY42" fmla="*/ 434567 h 748420"/>
              <a:gd name="connsiteX43" fmla="*/ 627707 w 648832"/>
              <a:gd name="connsiteY43" fmla="*/ 416460 h 748420"/>
              <a:gd name="connsiteX44" fmla="*/ 648832 w 648832"/>
              <a:gd name="connsiteY44" fmla="*/ 380246 h 748420"/>
              <a:gd name="connsiteX45" fmla="*/ 636761 w 648832"/>
              <a:gd name="connsiteY45" fmla="*/ 344032 h 748420"/>
              <a:gd name="connsiteX46" fmla="*/ 609600 w 648832"/>
              <a:gd name="connsiteY46" fmla="*/ 344032 h 748420"/>
              <a:gd name="connsiteX47" fmla="*/ 600547 w 648832"/>
              <a:gd name="connsiteY47" fmla="*/ 301783 h 748420"/>
              <a:gd name="connsiteX48" fmla="*/ 558297 w 648832"/>
              <a:gd name="connsiteY48" fmla="*/ 244444 h 748420"/>
              <a:gd name="connsiteX49" fmla="*/ 540191 w 648832"/>
              <a:gd name="connsiteY49" fmla="*/ 184088 h 748420"/>
              <a:gd name="connsiteX50" fmla="*/ 567351 w 648832"/>
              <a:gd name="connsiteY50" fmla="*/ 129767 h 748420"/>
              <a:gd name="connsiteX51" fmla="*/ 519066 w 648832"/>
              <a:gd name="connsiteY51" fmla="*/ 138820 h 748420"/>
              <a:gd name="connsiteX52" fmla="*/ 500959 w 648832"/>
              <a:gd name="connsiteY52" fmla="*/ 102606 h 748420"/>
              <a:gd name="connsiteX53" fmla="*/ 540191 w 648832"/>
              <a:gd name="connsiteY53" fmla="*/ 51303 h 748420"/>
              <a:gd name="connsiteX54" fmla="*/ 561315 w 648832"/>
              <a:gd name="connsiteY54" fmla="*/ 33197 h 748420"/>
              <a:gd name="connsiteX55" fmla="*/ 555280 w 648832"/>
              <a:gd name="connsiteY55" fmla="*/ 0 h 748420"/>
              <a:gd name="connsiteX56" fmla="*/ 428531 w 648832"/>
              <a:gd name="connsiteY56" fmla="*/ 51303 h 748420"/>
              <a:gd name="connsiteX57" fmla="*/ 404389 w 648832"/>
              <a:gd name="connsiteY57" fmla="*/ 9054 h 748420"/>
              <a:gd name="connsiteX58" fmla="*/ 328943 w 648832"/>
              <a:gd name="connsiteY58" fmla="*/ 9054 h 748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648832" h="748420">
                <a:moveTo>
                  <a:pt x="328943" y="9054"/>
                </a:moveTo>
                <a:lnTo>
                  <a:pt x="331961" y="75446"/>
                </a:lnTo>
                <a:lnTo>
                  <a:pt x="283676" y="120713"/>
                </a:lnTo>
                <a:lnTo>
                  <a:pt x="244444" y="63375"/>
                </a:lnTo>
                <a:lnTo>
                  <a:pt x="217284" y="69410"/>
                </a:lnTo>
                <a:lnTo>
                  <a:pt x="172016" y="42250"/>
                </a:lnTo>
                <a:lnTo>
                  <a:pt x="129767" y="87517"/>
                </a:lnTo>
                <a:lnTo>
                  <a:pt x="111660" y="84499"/>
                </a:lnTo>
                <a:lnTo>
                  <a:pt x="57339" y="135802"/>
                </a:lnTo>
                <a:lnTo>
                  <a:pt x="54321" y="217284"/>
                </a:lnTo>
                <a:lnTo>
                  <a:pt x="126749" y="238408"/>
                </a:lnTo>
                <a:lnTo>
                  <a:pt x="168998" y="316872"/>
                </a:lnTo>
                <a:lnTo>
                  <a:pt x="132785" y="350068"/>
                </a:lnTo>
                <a:lnTo>
                  <a:pt x="102606" y="413442"/>
                </a:lnTo>
                <a:lnTo>
                  <a:pt x="63375" y="452674"/>
                </a:lnTo>
                <a:lnTo>
                  <a:pt x="75446" y="500959"/>
                </a:lnTo>
                <a:lnTo>
                  <a:pt x="135802" y="458709"/>
                </a:lnTo>
                <a:lnTo>
                  <a:pt x="153909" y="500959"/>
                </a:lnTo>
                <a:lnTo>
                  <a:pt x="132785" y="543208"/>
                </a:lnTo>
                <a:lnTo>
                  <a:pt x="9054" y="585458"/>
                </a:lnTo>
                <a:lnTo>
                  <a:pt x="0" y="612618"/>
                </a:lnTo>
                <a:lnTo>
                  <a:pt x="117695" y="706171"/>
                </a:lnTo>
                <a:lnTo>
                  <a:pt x="178052" y="706171"/>
                </a:lnTo>
                <a:lnTo>
                  <a:pt x="241426" y="654868"/>
                </a:lnTo>
                <a:lnTo>
                  <a:pt x="280658" y="685046"/>
                </a:lnTo>
                <a:lnTo>
                  <a:pt x="331961" y="703153"/>
                </a:lnTo>
                <a:lnTo>
                  <a:pt x="313854" y="733331"/>
                </a:lnTo>
                <a:lnTo>
                  <a:pt x="347050" y="748420"/>
                </a:lnTo>
                <a:lnTo>
                  <a:pt x="377228" y="715224"/>
                </a:lnTo>
                <a:lnTo>
                  <a:pt x="395335" y="736349"/>
                </a:lnTo>
                <a:lnTo>
                  <a:pt x="416460" y="745402"/>
                </a:lnTo>
                <a:lnTo>
                  <a:pt x="461727" y="709189"/>
                </a:lnTo>
                <a:lnTo>
                  <a:pt x="464745" y="724278"/>
                </a:lnTo>
                <a:lnTo>
                  <a:pt x="494923" y="697117"/>
                </a:lnTo>
                <a:lnTo>
                  <a:pt x="534155" y="685046"/>
                </a:lnTo>
                <a:lnTo>
                  <a:pt x="555280" y="657886"/>
                </a:lnTo>
                <a:lnTo>
                  <a:pt x="579422" y="666939"/>
                </a:lnTo>
                <a:lnTo>
                  <a:pt x="573387" y="618654"/>
                </a:lnTo>
                <a:lnTo>
                  <a:pt x="612618" y="594511"/>
                </a:lnTo>
                <a:lnTo>
                  <a:pt x="606583" y="546226"/>
                </a:lnTo>
                <a:lnTo>
                  <a:pt x="636761" y="510012"/>
                </a:lnTo>
                <a:lnTo>
                  <a:pt x="636761" y="458709"/>
                </a:lnTo>
                <a:lnTo>
                  <a:pt x="591494" y="434567"/>
                </a:lnTo>
                <a:lnTo>
                  <a:pt x="627707" y="416460"/>
                </a:lnTo>
                <a:lnTo>
                  <a:pt x="648832" y="380246"/>
                </a:lnTo>
                <a:lnTo>
                  <a:pt x="636761" y="344032"/>
                </a:lnTo>
                <a:lnTo>
                  <a:pt x="609600" y="344032"/>
                </a:lnTo>
                <a:lnTo>
                  <a:pt x="600547" y="301783"/>
                </a:lnTo>
                <a:lnTo>
                  <a:pt x="558297" y="244444"/>
                </a:lnTo>
                <a:lnTo>
                  <a:pt x="540191" y="184088"/>
                </a:lnTo>
                <a:lnTo>
                  <a:pt x="567351" y="129767"/>
                </a:lnTo>
                <a:lnTo>
                  <a:pt x="519066" y="138820"/>
                </a:lnTo>
                <a:lnTo>
                  <a:pt x="500959" y="102606"/>
                </a:lnTo>
                <a:lnTo>
                  <a:pt x="540191" y="51303"/>
                </a:lnTo>
                <a:lnTo>
                  <a:pt x="561315" y="33197"/>
                </a:lnTo>
                <a:lnTo>
                  <a:pt x="555280" y="0"/>
                </a:lnTo>
                <a:lnTo>
                  <a:pt x="428531" y="51303"/>
                </a:lnTo>
                <a:lnTo>
                  <a:pt x="404389" y="9054"/>
                </a:lnTo>
                <a:lnTo>
                  <a:pt x="328943" y="905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5130800" y="3216275"/>
            <a:ext cx="582613" cy="866775"/>
          </a:xfrm>
          <a:custGeom>
            <a:avLst/>
            <a:gdLst>
              <a:gd name="connsiteX0" fmla="*/ 126749 w 582440"/>
              <a:gd name="connsiteY0" fmla="*/ 820848 h 866115"/>
              <a:gd name="connsiteX1" fmla="*/ 205212 w 582440"/>
              <a:gd name="connsiteY1" fmla="*/ 866115 h 866115"/>
              <a:gd name="connsiteX2" fmla="*/ 217283 w 582440"/>
              <a:gd name="connsiteY2" fmla="*/ 799723 h 866115"/>
              <a:gd name="connsiteX3" fmla="*/ 280657 w 582440"/>
              <a:gd name="connsiteY3" fmla="*/ 814812 h 866115"/>
              <a:gd name="connsiteX4" fmla="*/ 319889 w 582440"/>
              <a:gd name="connsiteY4" fmla="*/ 808776 h 866115"/>
              <a:gd name="connsiteX5" fmla="*/ 356103 w 582440"/>
              <a:gd name="connsiteY5" fmla="*/ 775580 h 866115"/>
              <a:gd name="connsiteX6" fmla="*/ 344032 w 582440"/>
              <a:gd name="connsiteY6" fmla="*/ 745402 h 866115"/>
              <a:gd name="connsiteX7" fmla="*/ 383263 w 582440"/>
              <a:gd name="connsiteY7" fmla="*/ 721259 h 866115"/>
              <a:gd name="connsiteX8" fmla="*/ 416459 w 582440"/>
              <a:gd name="connsiteY8" fmla="*/ 663921 h 866115"/>
              <a:gd name="connsiteX9" fmla="*/ 458709 w 582440"/>
              <a:gd name="connsiteY9" fmla="*/ 682028 h 866115"/>
              <a:gd name="connsiteX10" fmla="*/ 549244 w 582440"/>
              <a:gd name="connsiteY10" fmla="*/ 672974 h 866115"/>
              <a:gd name="connsiteX11" fmla="*/ 570368 w 582440"/>
              <a:gd name="connsiteY11" fmla="*/ 594511 h 866115"/>
              <a:gd name="connsiteX12" fmla="*/ 582440 w 582440"/>
              <a:gd name="connsiteY12" fmla="*/ 555279 h 866115"/>
              <a:gd name="connsiteX13" fmla="*/ 552261 w 582440"/>
              <a:gd name="connsiteY13" fmla="*/ 555279 h 866115"/>
              <a:gd name="connsiteX14" fmla="*/ 513030 w 582440"/>
              <a:gd name="connsiteY14" fmla="*/ 510012 h 866115"/>
              <a:gd name="connsiteX15" fmla="*/ 525101 w 582440"/>
              <a:gd name="connsiteY15" fmla="*/ 473798 h 866115"/>
              <a:gd name="connsiteX16" fmla="*/ 555279 w 582440"/>
              <a:gd name="connsiteY16" fmla="*/ 464745 h 866115"/>
              <a:gd name="connsiteX17" fmla="*/ 567351 w 582440"/>
              <a:gd name="connsiteY17" fmla="*/ 407406 h 866115"/>
              <a:gd name="connsiteX18" fmla="*/ 437584 w 582440"/>
              <a:gd name="connsiteY18" fmla="*/ 383263 h 866115"/>
              <a:gd name="connsiteX19" fmla="*/ 413442 w 582440"/>
              <a:gd name="connsiteY19" fmla="*/ 319889 h 866115"/>
              <a:gd name="connsiteX20" fmla="*/ 434566 w 582440"/>
              <a:gd name="connsiteY20" fmla="*/ 271604 h 866115"/>
              <a:gd name="connsiteX21" fmla="*/ 464745 w 582440"/>
              <a:gd name="connsiteY21" fmla="*/ 235390 h 866115"/>
              <a:gd name="connsiteX22" fmla="*/ 455691 w 582440"/>
              <a:gd name="connsiteY22" fmla="*/ 111659 h 866115"/>
              <a:gd name="connsiteX23" fmla="*/ 413442 w 582440"/>
              <a:gd name="connsiteY23" fmla="*/ 36214 h 866115"/>
              <a:gd name="connsiteX24" fmla="*/ 334978 w 582440"/>
              <a:gd name="connsiteY24" fmla="*/ 0 h 866115"/>
              <a:gd name="connsiteX25" fmla="*/ 253497 w 582440"/>
              <a:gd name="connsiteY25" fmla="*/ 42250 h 866115"/>
              <a:gd name="connsiteX26" fmla="*/ 226337 w 582440"/>
              <a:gd name="connsiteY26" fmla="*/ 24143 h 866115"/>
              <a:gd name="connsiteX27" fmla="*/ 159945 w 582440"/>
              <a:gd name="connsiteY27" fmla="*/ 120713 h 866115"/>
              <a:gd name="connsiteX28" fmla="*/ 51303 w 582440"/>
              <a:gd name="connsiteY28" fmla="*/ 181069 h 866115"/>
              <a:gd name="connsiteX29" fmla="*/ 63374 w 582440"/>
              <a:gd name="connsiteY29" fmla="*/ 265568 h 866115"/>
              <a:gd name="connsiteX30" fmla="*/ 0 w 582440"/>
              <a:gd name="connsiteY30" fmla="*/ 331960 h 866115"/>
              <a:gd name="connsiteX31" fmla="*/ 21125 w 582440"/>
              <a:gd name="connsiteY31" fmla="*/ 368174 h 866115"/>
              <a:gd name="connsiteX32" fmla="*/ 78463 w 582440"/>
              <a:gd name="connsiteY32" fmla="*/ 356103 h 866115"/>
              <a:gd name="connsiteX33" fmla="*/ 48285 w 582440"/>
              <a:gd name="connsiteY33" fmla="*/ 401370 h 866115"/>
              <a:gd name="connsiteX34" fmla="*/ 81481 w 582440"/>
              <a:gd name="connsiteY34" fmla="*/ 513030 h 866115"/>
              <a:gd name="connsiteX35" fmla="*/ 105624 w 582440"/>
              <a:gd name="connsiteY35" fmla="*/ 543208 h 866115"/>
              <a:gd name="connsiteX36" fmla="*/ 111659 w 582440"/>
              <a:gd name="connsiteY36" fmla="*/ 573386 h 866115"/>
              <a:gd name="connsiteX37" fmla="*/ 138820 w 582440"/>
              <a:gd name="connsiteY37" fmla="*/ 585457 h 866115"/>
              <a:gd name="connsiteX38" fmla="*/ 144855 w 582440"/>
              <a:gd name="connsiteY38" fmla="*/ 609600 h 866115"/>
              <a:gd name="connsiteX39" fmla="*/ 129766 w 582440"/>
              <a:gd name="connsiteY39" fmla="*/ 651850 h 866115"/>
              <a:gd name="connsiteX40" fmla="*/ 78463 w 582440"/>
              <a:gd name="connsiteY40" fmla="*/ 660903 h 866115"/>
              <a:gd name="connsiteX41" fmla="*/ 138820 w 582440"/>
              <a:gd name="connsiteY41" fmla="*/ 697117 h 866115"/>
              <a:gd name="connsiteX42" fmla="*/ 135802 w 582440"/>
              <a:gd name="connsiteY42" fmla="*/ 751438 h 866115"/>
              <a:gd name="connsiteX43" fmla="*/ 108642 w 582440"/>
              <a:gd name="connsiteY43" fmla="*/ 763509 h 866115"/>
              <a:gd name="connsiteX44" fmla="*/ 126749 w 582440"/>
              <a:gd name="connsiteY44" fmla="*/ 820848 h 866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582440" h="866115">
                <a:moveTo>
                  <a:pt x="126749" y="820848"/>
                </a:moveTo>
                <a:lnTo>
                  <a:pt x="205212" y="866115"/>
                </a:lnTo>
                <a:lnTo>
                  <a:pt x="217283" y="799723"/>
                </a:lnTo>
                <a:lnTo>
                  <a:pt x="280657" y="814812"/>
                </a:lnTo>
                <a:lnTo>
                  <a:pt x="319889" y="808776"/>
                </a:lnTo>
                <a:lnTo>
                  <a:pt x="356103" y="775580"/>
                </a:lnTo>
                <a:lnTo>
                  <a:pt x="344032" y="745402"/>
                </a:lnTo>
                <a:lnTo>
                  <a:pt x="383263" y="721259"/>
                </a:lnTo>
                <a:lnTo>
                  <a:pt x="416459" y="663921"/>
                </a:lnTo>
                <a:lnTo>
                  <a:pt x="458709" y="682028"/>
                </a:lnTo>
                <a:lnTo>
                  <a:pt x="549244" y="672974"/>
                </a:lnTo>
                <a:lnTo>
                  <a:pt x="570368" y="594511"/>
                </a:lnTo>
                <a:lnTo>
                  <a:pt x="582440" y="555279"/>
                </a:lnTo>
                <a:lnTo>
                  <a:pt x="552261" y="555279"/>
                </a:lnTo>
                <a:lnTo>
                  <a:pt x="513030" y="510012"/>
                </a:lnTo>
                <a:lnTo>
                  <a:pt x="525101" y="473798"/>
                </a:lnTo>
                <a:lnTo>
                  <a:pt x="555279" y="464745"/>
                </a:lnTo>
                <a:lnTo>
                  <a:pt x="567351" y="407406"/>
                </a:lnTo>
                <a:lnTo>
                  <a:pt x="437584" y="383263"/>
                </a:lnTo>
                <a:lnTo>
                  <a:pt x="413442" y="319889"/>
                </a:lnTo>
                <a:lnTo>
                  <a:pt x="434566" y="271604"/>
                </a:lnTo>
                <a:lnTo>
                  <a:pt x="464745" y="235390"/>
                </a:lnTo>
                <a:lnTo>
                  <a:pt x="455691" y="111659"/>
                </a:lnTo>
                <a:lnTo>
                  <a:pt x="413442" y="36214"/>
                </a:lnTo>
                <a:lnTo>
                  <a:pt x="334978" y="0"/>
                </a:lnTo>
                <a:lnTo>
                  <a:pt x="253497" y="42250"/>
                </a:lnTo>
                <a:lnTo>
                  <a:pt x="226337" y="24143"/>
                </a:lnTo>
                <a:lnTo>
                  <a:pt x="159945" y="120713"/>
                </a:lnTo>
                <a:lnTo>
                  <a:pt x="51303" y="181069"/>
                </a:lnTo>
                <a:lnTo>
                  <a:pt x="63374" y="265568"/>
                </a:lnTo>
                <a:lnTo>
                  <a:pt x="0" y="331960"/>
                </a:lnTo>
                <a:lnTo>
                  <a:pt x="21125" y="368174"/>
                </a:lnTo>
                <a:lnTo>
                  <a:pt x="78463" y="356103"/>
                </a:lnTo>
                <a:lnTo>
                  <a:pt x="48285" y="401370"/>
                </a:lnTo>
                <a:lnTo>
                  <a:pt x="81481" y="513030"/>
                </a:lnTo>
                <a:lnTo>
                  <a:pt x="105624" y="543208"/>
                </a:lnTo>
                <a:lnTo>
                  <a:pt x="111659" y="573386"/>
                </a:lnTo>
                <a:lnTo>
                  <a:pt x="138820" y="585457"/>
                </a:lnTo>
                <a:lnTo>
                  <a:pt x="144855" y="609600"/>
                </a:lnTo>
                <a:lnTo>
                  <a:pt x="129766" y="651850"/>
                </a:lnTo>
                <a:lnTo>
                  <a:pt x="78463" y="660903"/>
                </a:lnTo>
                <a:lnTo>
                  <a:pt x="138820" y="697117"/>
                </a:lnTo>
                <a:lnTo>
                  <a:pt x="135802" y="751438"/>
                </a:lnTo>
                <a:lnTo>
                  <a:pt x="108642" y="763509"/>
                </a:lnTo>
                <a:lnTo>
                  <a:pt x="126749" y="82084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5707063" y="3489325"/>
            <a:ext cx="590550" cy="611188"/>
          </a:xfrm>
          <a:custGeom>
            <a:avLst/>
            <a:gdLst>
              <a:gd name="connsiteX0" fmla="*/ 0 w 591493"/>
              <a:gd name="connsiteY0" fmla="*/ 292729 h 612618"/>
              <a:gd name="connsiteX1" fmla="*/ 36214 w 591493"/>
              <a:gd name="connsiteY1" fmla="*/ 334978 h 612618"/>
              <a:gd name="connsiteX2" fmla="*/ 15089 w 591493"/>
              <a:gd name="connsiteY2" fmla="*/ 365156 h 612618"/>
              <a:gd name="connsiteX3" fmla="*/ 48285 w 591493"/>
              <a:gd name="connsiteY3" fmla="*/ 422495 h 612618"/>
              <a:gd name="connsiteX4" fmla="*/ 214265 w 591493"/>
              <a:gd name="connsiteY4" fmla="*/ 525101 h 612618"/>
              <a:gd name="connsiteX5" fmla="*/ 271604 w 591493"/>
              <a:gd name="connsiteY5" fmla="*/ 612618 h 612618"/>
              <a:gd name="connsiteX6" fmla="*/ 344032 w 591493"/>
              <a:gd name="connsiteY6" fmla="*/ 567350 h 612618"/>
              <a:gd name="connsiteX7" fmla="*/ 344032 w 591493"/>
              <a:gd name="connsiteY7" fmla="*/ 567350 h 612618"/>
              <a:gd name="connsiteX8" fmla="*/ 377228 w 591493"/>
              <a:gd name="connsiteY8" fmla="*/ 540190 h 612618"/>
              <a:gd name="connsiteX9" fmla="*/ 437584 w 591493"/>
              <a:gd name="connsiteY9" fmla="*/ 516048 h 612618"/>
              <a:gd name="connsiteX10" fmla="*/ 446638 w 591493"/>
              <a:gd name="connsiteY10" fmla="*/ 546226 h 612618"/>
              <a:gd name="connsiteX11" fmla="*/ 473798 w 591493"/>
              <a:gd name="connsiteY11" fmla="*/ 473798 h 612618"/>
              <a:gd name="connsiteX12" fmla="*/ 564333 w 591493"/>
              <a:gd name="connsiteY12" fmla="*/ 476816 h 612618"/>
              <a:gd name="connsiteX13" fmla="*/ 549244 w 591493"/>
              <a:gd name="connsiteY13" fmla="*/ 398352 h 612618"/>
              <a:gd name="connsiteX14" fmla="*/ 513030 w 591493"/>
              <a:gd name="connsiteY14" fmla="*/ 395335 h 612618"/>
              <a:gd name="connsiteX15" fmla="*/ 525101 w 591493"/>
              <a:gd name="connsiteY15" fmla="*/ 295747 h 612618"/>
              <a:gd name="connsiteX16" fmla="*/ 494923 w 591493"/>
              <a:gd name="connsiteY16" fmla="*/ 247461 h 612618"/>
              <a:gd name="connsiteX17" fmla="*/ 531137 w 591493"/>
              <a:gd name="connsiteY17" fmla="*/ 226337 h 612618"/>
              <a:gd name="connsiteX18" fmla="*/ 582440 w 591493"/>
              <a:gd name="connsiteY18" fmla="*/ 229354 h 612618"/>
              <a:gd name="connsiteX19" fmla="*/ 591493 w 591493"/>
              <a:gd name="connsiteY19" fmla="*/ 217283 h 612618"/>
              <a:gd name="connsiteX20" fmla="*/ 534154 w 591493"/>
              <a:gd name="connsiteY20" fmla="*/ 72428 h 612618"/>
              <a:gd name="connsiteX21" fmla="*/ 528119 w 591493"/>
              <a:gd name="connsiteY21" fmla="*/ 0 h 612618"/>
              <a:gd name="connsiteX22" fmla="*/ 368174 w 591493"/>
              <a:gd name="connsiteY22" fmla="*/ 168998 h 612618"/>
              <a:gd name="connsiteX23" fmla="*/ 331960 w 591493"/>
              <a:gd name="connsiteY23" fmla="*/ 150891 h 612618"/>
              <a:gd name="connsiteX24" fmla="*/ 262550 w 591493"/>
              <a:gd name="connsiteY24" fmla="*/ 187105 h 612618"/>
              <a:gd name="connsiteX25" fmla="*/ 223319 w 591493"/>
              <a:gd name="connsiteY25" fmla="*/ 159945 h 612618"/>
              <a:gd name="connsiteX26" fmla="*/ 205212 w 591493"/>
              <a:gd name="connsiteY26" fmla="*/ 81481 h 612618"/>
              <a:gd name="connsiteX27" fmla="*/ 78463 w 591493"/>
              <a:gd name="connsiteY27" fmla="*/ 208230 h 612618"/>
              <a:gd name="connsiteX28" fmla="*/ 27160 w 591493"/>
              <a:gd name="connsiteY28" fmla="*/ 223319 h 612618"/>
              <a:gd name="connsiteX29" fmla="*/ 0 w 591493"/>
              <a:gd name="connsiteY29" fmla="*/ 292729 h 6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91493" h="612618">
                <a:moveTo>
                  <a:pt x="0" y="292729"/>
                </a:moveTo>
                <a:lnTo>
                  <a:pt x="36214" y="334978"/>
                </a:lnTo>
                <a:lnTo>
                  <a:pt x="15089" y="365156"/>
                </a:lnTo>
                <a:lnTo>
                  <a:pt x="48285" y="422495"/>
                </a:lnTo>
                <a:lnTo>
                  <a:pt x="214265" y="525101"/>
                </a:lnTo>
                <a:lnTo>
                  <a:pt x="271604" y="612618"/>
                </a:lnTo>
                <a:lnTo>
                  <a:pt x="344032" y="567350"/>
                </a:lnTo>
                <a:lnTo>
                  <a:pt x="344032" y="567350"/>
                </a:lnTo>
                <a:lnTo>
                  <a:pt x="377228" y="540190"/>
                </a:lnTo>
                <a:lnTo>
                  <a:pt x="437584" y="516048"/>
                </a:lnTo>
                <a:lnTo>
                  <a:pt x="446638" y="546226"/>
                </a:lnTo>
                <a:lnTo>
                  <a:pt x="473798" y="473798"/>
                </a:lnTo>
                <a:lnTo>
                  <a:pt x="564333" y="476816"/>
                </a:lnTo>
                <a:lnTo>
                  <a:pt x="549244" y="398352"/>
                </a:lnTo>
                <a:lnTo>
                  <a:pt x="513030" y="395335"/>
                </a:lnTo>
                <a:lnTo>
                  <a:pt x="525101" y="295747"/>
                </a:lnTo>
                <a:lnTo>
                  <a:pt x="494923" y="247461"/>
                </a:lnTo>
                <a:lnTo>
                  <a:pt x="531137" y="226337"/>
                </a:lnTo>
                <a:lnTo>
                  <a:pt x="582440" y="229354"/>
                </a:lnTo>
                <a:lnTo>
                  <a:pt x="591493" y="217283"/>
                </a:lnTo>
                <a:lnTo>
                  <a:pt x="534154" y="72428"/>
                </a:lnTo>
                <a:lnTo>
                  <a:pt x="528119" y="0"/>
                </a:lnTo>
                <a:lnTo>
                  <a:pt x="368174" y="168998"/>
                </a:lnTo>
                <a:lnTo>
                  <a:pt x="331960" y="150891"/>
                </a:lnTo>
                <a:lnTo>
                  <a:pt x="262550" y="187105"/>
                </a:lnTo>
                <a:lnTo>
                  <a:pt x="223319" y="159945"/>
                </a:lnTo>
                <a:lnTo>
                  <a:pt x="205212" y="81481"/>
                </a:lnTo>
                <a:lnTo>
                  <a:pt x="78463" y="208230"/>
                </a:lnTo>
                <a:lnTo>
                  <a:pt x="27160" y="223319"/>
                </a:lnTo>
                <a:lnTo>
                  <a:pt x="0" y="29272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4699000" y="4103688"/>
            <a:ext cx="515938" cy="604837"/>
          </a:xfrm>
          <a:custGeom>
            <a:avLst/>
            <a:gdLst>
              <a:gd name="connsiteX0" fmla="*/ 111659 w 516047"/>
              <a:gd name="connsiteY0" fmla="*/ 51303 h 603564"/>
              <a:gd name="connsiteX1" fmla="*/ 84499 w 516047"/>
              <a:gd name="connsiteY1" fmla="*/ 114677 h 603564"/>
              <a:gd name="connsiteX2" fmla="*/ 108641 w 516047"/>
              <a:gd name="connsiteY2" fmla="*/ 132784 h 603564"/>
              <a:gd name="connsiteX3" fmla="*/ 99588 w 516047"/>
              <a:gd name="connsiteY3" fmla="*/ 147873 h 603564"/>
              <a:gd name="connsiteX4" fmla="*/ 69409 w 516047"/>
              <a:gd name="connsiteY4" fmla="*/ 147873 h 603564"/>
              <a:gd name="connsiteX5" fmla="*/ 39231 w 516047"/>
              <a:gd name="connsiteY5" fmla="*/ 172015 h 603564"/>
              <a:gd name="connsiteX6" fmla="*/ 6035 w 516047"/>
              <a:gd name="connsiteY6" fmla="*/ 220301 h 603564"/>
              <a:gd name="connsiteX7" fmla="*/ 3017 w 516047"/>
              <a:gd name="connsiteY7" fmla="*/ 247461 h 603564"/>
              <a:gd name="connsiteX8" fmla="*/ 48285 w 516047"/>
              <a:gd name="connsiteY8" fmla="*/ 244443 h 603564"/>
              <a:gd name="connsiteX9" fmla="*/ 0 w 516047"/>
              <a:gd name="connsiteY9" fmla="*/ 277639 h 603564"/>
              <a:gd name="connsiteX10" fmla="*/ 6035 w 516047"/>
              <a:gd name="connsiteY10" fmla="*/ 304800 h 603564"/>
              <a:gd name="connsiteX11" fmla="*/ 0 w 516047"/>
              <a:gd name="connsiteY11" fmla="*/ 337996 h 603564"/>
              <a:gd name="connsiteX12" fmla="*/ 21124 w 516047"/>
              <a:gd name="connsiteY12" fmla="*/ 377227 h 603564"/>
              <a:gd name="connsiteX13" fmla="*/ 15089 w 516047"/>
              <a:gd name="connsiteY13" fmla="*/ 404388 h 603564"/>
              <a:gd name="connsiteX14" fmla="*/ 54320 w 516047"/>
              <a:gd name="connsiteY14" fmla="*/ 467762 h 603564"/>
              <a:gd name="connsiteX15" fmla="*/ 78463 w 516047"/>
              <a:gd name="connsiteY15" fmla="*/ 513029 h 603564"/>
              <a:gd name="connsiteX16" fmla="*/ 102605 w 516047"/>
              <a:gd name="connsiteY16" fmla="*/ 503976 h 603564"/>
              <a:gd name="connsiteX17" fmla="*/ 99588 w 516047"/>
              <a:gd name="connsiteY17" fmla="*/ 522083 h 603564"/>
              <a:gd name="connsiteX18" fmla="*/ 156926 w 516047"/>
              <a:gd name="connsiteY18" fmla="*/ 491905 h 603564"/>
              <a:gd name="connsiteX19" fmla="*/ 238407 w 516047"/>
              <a:gd name="connsiteY19" fmla="*/ 558297 h 603564"/>
              <a:gd name="connsiteX20" fmla="*/ 232372 w 516047"/>
              <a:gd name="connsiteY20" fmla="*/ 579421 h 603564"/>
              <a:gd name="connsiteX21" fmla="*/ 280657 w 516047"/>
              <a:gd name="connsiteY21" fmla="*/ 597528 h 603564"/>
              <a:gd name="connsiteX22" fmla="*/ 304800 w 516047"/>
              <a:gd name="connsiteY22" fmla="*/ 603564 h 603564"/>
              <a:gd name="connsiteX23" fmla="*/ 359120 w 516047"/>
              <a:gd name="connsiteY23" fmla="*/ 570368 h 603564"/>
              <a:gd name="connsiteX24" fmla="*/ 389299 w 516047"/>
              <a:gd name="connsiteY24" fmla="*/ 579421 h 603564"/>
              <a:gd name="connsiteX25" fmla="*/ 389299 w 516047"/>
              <a:gd name="connsiteY25" fmla="*/ 579421 h 603564"/>
              <a:gd name="connsiteX26" fmla="*/ 437584 w 516047"/>
              <a:gd name="connsiteY26" fmla="*/ 543208 h 603564"/>
              <a:gd name="connsiteX27" fmla="*/ 437584 w 516047"/>
              <a:gd name="connsiteY27" fmla="*/ 470780 h 603564"/>
              <a:gd name="connsiteX28" fmla="*/ 410423 w 516047"/>
              <a:gd name="connsiteY28" fmla="*/ 446637 h 603564"/>
              <a:gd name="connsiteX29" fmla="*/ 428530 w 516047"/>
              <a:gd name="connsiteY29" fmla="*/ 425512 h 603564"/>
              <a:gd name="connsiteX30" fmla="*/ 413441 w 516047"/>
              <a:gd name="connsiteY30" fmla="*/ 404388 h 603564"/>
              <a:gd name="connsiteX31" fmla="*/ 431548 w 516047"/>
              <a:gd name="connsiteY31" fmla="*/ 404388 h 603564"/>
              <a:gd name="connsiteX32" fmla="*/ 452673 w 516047"/>
              <a:gd name="connsiteY32" fmla="*/ 425512 h 603564"/>
              <a:gd name="connsiteX33" fmla="*/ 506994 w 516047"/>
              <a:gd name="connsiteY33" fmla="*/ 404388 h 603564"/>
              <a:gd name="connsiteX34" fmla="*/ 513029 w 516047"/>
              <a:gd name="connsiteY34" fmla="*/ 353085 h 603564"/>
              <a:gd name="connsiteX35" fmla="*/ 516047 w 516047"/>
              <a:gd name="connsiteY35" fmla="*/ 304800 h 603564"/>
              <a:gd name="connsiteX36" fmla="*/ 503976 w 516047"/>
              <a:gd name="connsiteY36" fmla="*/ 262550 h 603564"/>
              <a:gd name="connsiteX37" fmla="*/ 473798 w 516047"/>
              <a:gd name="connsiteY37" fmla="*/ 265568 h 603564"/>
              <a:gd name="connsiteX38" fmla="*/ 464744 w 516047"/>
              <a:gd name="connsiteY38" fmla="*/ 235390 h 603564"/>
              <a:gd name="connsiteX39" fmla="*/ 491904 w 516047"/>
              <a:gd name="connsiteY39" fmla="*/ 184087 h 603564"/>
              <a:gd name="connsiteX40" fmla="*/ 422495 w 516047"/>
              <a:gd name="connsiteY40" fmla="*/ 168998 h 603564"/>
              <a:gd name="connsiteX41" fmla="*/ 455691 w 516047"/>
              <a:gd name="connsiteY41" fmla="*/ 135802 h 603564"/>
              <a:gd name="connsiteX42" fmla="*/ 437584 w 516047"/>
              <a:gd name="connsiteY42" fmla="*/ 120712 h 603564"/>
              <a:gd name="connsiteX43" fmla="*/ 416459 w 516047"/>
              <a:gd name="connsiteY43" fmla="*/ 120712 h 603564"/>
              <a:gd name="connsiteX44" fmla="*/ 401370 w 516047"/>
              <a:gd name="connsiteY44" fmla="*/ 156926 h 603564"/>
              <a:gd name="connsiteX45" fmla="*/ 341013 w 516047"/>
              <a:gd name="connsiteY45" fmla="*/ 165980 h 603564"/>
              <a:gd name="connsiteX46" fmla="*/ 328942 w 516047"/>
              <a:gd name="connsiteY46" fmla="*/ 162962 h 603564"/>
              <a:gd name="connsiteX47" fmla="*/ 347049 w 516047"/>
              <a:gd name="connsiteY47" fmla="*/ 126748 h 603564"/>
              <a:gd name="connsiteX48" fmla="*/ 319889 w 516047"/>
              <a:gd name="connsiteY48" fmla="*/ 102606 h 603564"/>
              <a:gd name="connsiteX49" fmla="*/ 328942 w 516047"/>
              <a:gd name="connsiteY49" fmla="*/ 81481 h 603564"/>
              <a:gd name="connsiteX50" fmla="*/ 298764 w 516047"/>
              <a:gd name="connsiteY50" fmla="*/ 63374 h 603564"/>
              <a:gd name="connsiteX51" fmla="*/ 277639 w 516047"/>
              <a:gd name="connsiteY51" fmla="*/ 87516 h 603564"/>
              <a:gd name="connsiteX52" fmla="*/ 253497 w 516047"/>
              <a:gd name="connsiteY52" fmla="*/ 75445 h 603564"/>
              <a:gd name="connsiteX53" fmla="*/ 253497 w 516047"/>
              <a:gd name="connsiteY53" fmla="*/ 39231 h 603564"/>
              <a:gd name="connsiteX54" fmla="*/ 165980 w 516047"/>
              <a:gd name="connsiteY54" fmla="*/ 0 h 603564"/>
              <a:gd name="connsiteX55" fmla="*/ 111659 w 516047"/>
              <a:gd name="connsiteY55" fmla="*/ 51303 h 603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516047" h="603564">
                <a:moveTo>
                  <a:pt x="111659" y="51303"/>
                </a:moveTo>
                <a:lnTo>
                  <a:pt x="84499" y="114677"/>
                </a:lnTo>
                <a:lnTo>
                  <a:pt x="108641" y="132784"/>
                </a:lnTo>
                <a:lnTo>
                  <a:pt x="99588" y="147873"/>
                </a:lnTo>
                <a:lnTo>
                  <a:pt x="69409" y="147873"/>
                </a:lnTo>
                <a:lnTo>
                  <a:pt x="39231" y="172015"/>
                </a:lnTo>
                <a:lnTo>
                  <a:pt x="6035" y="220301"/>
                </a:lnTo>
                <a:lnTo>
                  <a:pt x="3017" y="247461"/>
                </a:lnTo>
                <a:lnTo>
                  <a:pt x="48285" y="244443"/>
                </a:lnTo>
                <a:lnTo>
                  <a:pt x="0" y="277639"/>
                </a:lnTo>
                <a:lnTo>
                  <a:pt x="6035" y="304800"/>
                </a:lnTo>
                <a:lnTo>
                  <a:pt x="0" y="337996"/>
                </a:lnTo>
                <a:lnTo>
                  <a:pt x="21124" y="377227"/>
                </a:lnTo>
                <a:lnTo>
                  <a:pt x="15089" y="404388"/>
                </a:lnTo>
                <a:lnTo>
                  <a:pt x="54320" y="467762"/>
                </a:lnTo>
                <a:lnTo>
                  <a:pt x="78463" y="513029"/>
                </a:lnTo>
                <a:lnTo>
                  <a:pt x="102605" y="503976"/>
                </a:lnTo>
                <a:lnTo>
                  <a:pt x="99588" y="522083"/>
                </a:lnTo>
                <a:lnTo>
                  <a:pt x="156926" y="491905"/>
                </a:lnTo>
                <a:lnTo>
                  <a:pt x="238407" y="558297"/>
                </a:lnTo>
                <a:lnTo>
                  <a:pt x="232372" y="579421"/>
                </a:lnTo>
                <a:lnTo>
                  <a:pt x="280657" y="597528"/>
                </a:lnTo>
                <a:lnTo>
                  <a:pt x="304800" y="603564"/>
                </a:lnTo>
                <a:lnTo>
                  <a:pt x="359120" y="570368"/>
                </a:lnTo>
                <a:lnTo>
                  <a:pt x="389299" y="579421"/>
                </a:lnTo>
                <a:lnTo>
                  <a:pt x="389299" y="579421"/>
                </a:lnTo>
                <a:lnTo>
                  <a:pt x="437584" y="543208"/>
                </a:lnTo>
                <a:lnTo>
                  <a:pt x="437584" y="470780"/>
                </a:lnTo>
                <a:lnTo>
                  <a:pt x="410423" y="446637"/>
                </a:lnTo>
                <a:lnTo>
                  <a:pt x="428530" y="425512"/>
                </a:lnTo>
                <a:lnTo>
                  <a:pt x="413441" y="404388"/>
                </a:lnTo>
                <a:lnTo>
                  <a:pt x="431548" y="404388"/>
                </a:lnTo>
                <a:lnTo>
                  <a:pt x="452673" y="425512"/>
                </a:lnTo>
                <a:lnTo>
                  <a:pt x="506994" y="404388"/>
                </a:lnTo>
                <a:lnTo>
                  <a:pt x="513029" y="353085"/>
                </a:lnTo>
                <a:lnTo>
                  <a:pt x="516047" y="304800"/>
                </a:lnTo>
                <a:lnTo>
                  <a:pt x="503976" y="262550"/>
                </a:lnTo>
                <a:lnTo>
                  <a:pt x="473798" y="265568"/>
                </a:lnTo>
                <a:lnTo>
                  <a:pt x="464744" y="235390"/>
                </a:lnTo>
                <a:lnTo>
                  <a:pt x="491904" y="184087"/>
                </a:lnTo>
                <a:lnTo>
                  <a:pt x="422495" y="168998"/>
                </a:lnTo>
                <a:lnTo>
                  <a:pt x="455691" y="135802"/>
                </a:lnTo>
                <a:lnTo>
                  <a:pt x="437584" y="120712"/>
                </a:lnTo>
                <a:lnTo>
                  <a:pt x="416459" y="120712"/>
                </a:lnTo>
                <a:lnTo>
                  <a:pt x="401370" y="156926"/>
                </a:lnTo>
                <a:lnTo>
                  <a:pt x="341013" y="165980"/>
                </a:lnTo>
                <a:lnTo>
                  <a:pt x="328942" y="162962"/>
                </a:lnTo>
                <a:lnTo>
                  <a:pt x="347049" y="126748"/>
                </a:lnTo>
                <a:lnTo>
                  <a:pt x="319889" y="102606"/>
                </a:lnTo>
                <a:lnTo>
                  <a:pt x="328942" y="81481"/>
                </a:lnTo>
                <a:lnTo>
                  <a:pt x="298764" y="63374"/>
                </a:lnTo>
                <a:lnTo>
                  <a:pt x="277639" y="87516"/>
                </a:lnTo>
                <a:lnTo>
                  <a:pt x="253497" y="75445"/>
                </a:lnTo>
                <a:lnTo>
                  <a:pt x="253497" y="39231"/>
                </a:lnTo>
                <a:lnTo>
                  <a:pt x="165980" y="0"/>
                </a:lnTo>
                <a:lnTo>
                  <a:pt x="111659" y="5130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6203950" y="3708400"/>
            <a:ext cx="269875" cy="247650"/>
          </a:xfrm>
          <a:custGeom>
            <a:avLst/>
            <a:gdLst>
              <a:gd name="connsiteX0" fmla="*/ 75445 w 247461"/>
              <a:gd name="connsiteY0" fmla="*/ 247461 h 247461"/>
              <a:gd name="connsiteX1" fmla="*/ 168998 w 247461"/>
              <a:gd name="connsiteY1" fmla="*/ 165980 h 247461"/>
              <a:gd name="connsiteX2" fmla="*/ 190122 w 247461"/>
              <a:gd name="connsiteY2" fmla="*/ 150891 h 247461"/>
              <a:gd name="connsiteX3" fmla="*/ 235390 w 247461"/>
              <a:gd name="connsiteY3" fmla="*/ 99588 h 247461"/>
              <a:gd name="connsiteX4" fmla="*/ 247461 w 247461"/>
              <a:gd name="connsiteY4" fmla="*/ 54321 h 247461"/>
              <a:gd name="connsiteX5" fmla="*/ 175033 w 247461"/>
              <a:gd name="connsiteY5" fmla="*/ 15089 h 247461"/>
              <a:gd name="connsiteX6" fmla="*/ 111659 w 247461"/>
              <a:gd name="connsiteY6" fmla="*/ 0 h 247461"/>
              <a:gd name="connsiteX7" fmla="*/ 60356 w 247461"/>
              <a:gd name="connsiteY7" fmla="*/ 27160 h 247461"/>
              <a:gd name="connsiteX8" fmla="*/ 36213 w 247461"/>
              <a:gd name="connsiteY8" fmla="*/ 3018 h 247461"/>
              <a:gd name="connsiteX9" fmla="*/ 0 w 247461"/>
              <a:gd name="connsiteY9" fmla="*/ 30178 h 247461"/>
              <a:gd name="connsiteX10" fmla="*/ 18107 w 247461"/>
              <a:gd name="connsiteY10" fmla="*/ 81481 h 247461"/>
              <a:gd name="connsiteX11" fmla="*/ 12071 w 247461"/>
              <a:gd name="connsiteY11" fmla="*/ 168998 h 247461"/>
              <a:gd name="connsiteX12" fmla="*/ 45267 w 247461"/>
              <a:gd name="connsiteY12" fmla="*/ 178051 h 247461"/>
              <a:gd name="connsiteX13" fmla="*/ 75445 w 247461"/>
              <a:gd name="connsiteY13" fmla="*/ 247461 h 247461"/>
              <a:gd name="connsiteX0" fmla="*/ 75445 w 247461"/>
              <a:gd name="connsiteY0" fmla="*/ 247461 h 247461"/>
              <a:gd name="connsiteX1" fmla="*/ 168998 w 247461"/>
              <a:gd name="connsiteY1" fmla="*/ 165980 h 247461"/>
              <a:gd name="connsiteX2" fmla="*/ 190122 w 247461"/>
              <a:gd name="connsiteY2" fmla="*/ 150891 h 247461"/>
              <a:gd name="connsiteX3" fmla="*/ 235390 w 247461"/>
              <a:gd name="connsiteY3" fmla="*/ 99588 h 247461"/>
              <a:gd name="connsiteX4" fmla="*/ 247461 w 247461"/>
              <a:gd name="connsiteY4" fmla="*/ 54321 h 247461"/>
              <a:gd name="connsiteX5" fmla="*/ 175033 w 247461"/>
              <a:gd name="connsiteY5" fmla="*/ 15089 h 247461"/>
              <a:gd name="connsiteX6" fmla="*/ 111659 w 247461"/>
              <a:gd name="connsiteY6" fmla="*/ 0 h 247461"/>
              <a:gd name="connsiteX7" fmla="*/ 66493 w 247461"/>
              <a:gd name="connsiteY7" fmla="*/ 11818 h 247461"/>
              <a:gd name="connsiteX8" fmla="*/ 36213 w 247461"/>
              <a:gd name="connsiteY8" fmla="*/ 3018 h 247461"/>
              <a:gd name="connsiteX9" fmla="*/ 0 w 247461"/>
              <a:gd name="connsiteY9" fmla="*/ 30178 h 247461"/>
              <a:gd name="connsiteX10" fmla="*/ 18107 w 247461"/>
              <a:gd name="connsiteY10" fmla="*/ 81481 h 247461"/>
              <a:gd name="connsiteX11" fmla="*/ 12071 w 247461"/>
              <a:gd name="connsiteY11" fmla="*/ 168998 h 247461"/>
              <a:gd name="connsiteX12" fmla="*/ 45267 w 247461"/>
              <a:gd name="connsiteY12" fmla="*/ 178051 h 247461"/>
              <a:gd name="connsiteX13" fmla="*/ 75445 w 247461"/>
              <a:gd name="connsiteY13" fmla="*/ 247461 h 247461"/>
              <a:gd name="connsiteX0" fmla="*/ 75445 w 268940"/>
              <a:gd name="connsiteY0" fmla="*/ 247461 h 247461"/>
              <a:gd name="connsiteX1" fmla="*/ 168998 w 268940"/>
              <a:gd name="connsiteY1" fmla="*/ 165980 h 247461"/>
              <a:gd name="connsiteX2" fmla="*/ 190122 w 268940"/>
              <a:gd name="connsiteY2" fmla="*/ 150891 h 247461"/>
              <a:gd name="connsiteX3" fmla="*/ 235390 w 268940"/>
              <a:gd name="connsiteY3" fmla="*/ 99588 h 247461"/>
              <a:gd name="connsiteX4" fmla="*/ 268940 w 268940"/>
              <a:gd name="connsiteY4" fmla="*/ 63526 h 247461"/>
              <a:gd name="connsiteX5" fmla="*/ 175033 w 268940"/>
              <a:gd name="connsiteY5" fmla="*/ 15089 h 247461"/>
              <a:gd name="connsiteX6" fmla="*/ 111659 w 268940"/>
              <a:gd name="connsiteY6" fmla="*/ 0 h 247461"/>
              <a:gd name="connsiteX7" fmla="*/ 66493 w 268940"/>
              <a:gd name="connsiteY7" fmla="*/ 11818 h 247461"/>
              <a:gd name="connsiteX8" fmla="*/ 36213 w 268940"/>
              <a:gd name="connsiteY8" fmla="*/ 3018 h 247461"/>
              <a:gd name="connsiteX9" fmla="*/ 0 w 268940"/>
              <a:gd name="connsiteY9" fmla="*/ 30178 h 247461"/>
              <a:gd name="connsiteX10" fmla="*/ 18107 w 268940"/>
              <a:gd name="connsiteY10" fmla="*/ 81481 h 247461"/>
              <a:gd name="connsiteX11" fmla="*/ 12071 w 268940"/>
              <a:gd name="connsiteY11" fmla="*/ 168998 h 247461"/>
              <a:gd name="connsiteX12" fmla="*/ 45267 w 268940"/>
              <a:gd name="connsiteY12" fmla="*/ 178051 h 247461"/>
              <a:gd name="connsiteX13" fmla="*/ 75445 w 268940"/>
              <a:gd name="connsiteY13" fmla="*/ 247461 h 247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68940" h="247461">
                <a:moveTo>
                  <a:pt x="75445" y="247461"/>
                </a:moveTo>
                <a:lnTo>
                  <a:pt x="168998" y="165980"/>
                </a:lnTo>
                <a:lnTo>
                  <a:pt x="190122" y="150891"/>
                </a:lnTo>
                <a:lnTo>
                  <a:pt x="235390" y="99588"/>
                </a:lnTo>
                <a:lnTo>
                  <a:pt x="268940" y="63526"/>
                </a:lnTo>
                <a:lnTo>
                  <a:pt x="175033" y="15089"/>
                </a:lnTo>
                <a:lnTo>
                  <a:pt x="111659" y="0"/>
                </a:lnTo>
                <a:lnTo>
                  <a:pt x="66493" y="11818"/>
                </a:lnTo>
                <a:lnTo>
                  <a:pt x="36213" y="3018"/>
                </a:lnTo>
                <a:lnTo>
                  <a:pt x="0" y="30178"/>
                </a:lnTo>
                <a:lnTo>
                  <a:pt x="18107" y="81481"/>
                </a:lnTo>
                <a:lnTo>
                  <a:pt x="12071" y="168998"/>
                </a:lnTo>
                <a:lnTo>
                  <a:pt x="45267" y="178051"/>
                </a:lnTo>
                <a:lnTo>
                  <a:pt x="75445" y="24746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5021263" y="4016375"/>
            <a:ext cx="573087" cy="549275"/>
          </a:xfrm>
          <a:custGeom>
            <a:avLst/>
            <a:gdLst>
              <a:gd name="connsiteX0" fmla="*/ 190123 w 573387"/>
              <a:gd name="connsiteY0" fmla="*/ 488887 h 549243"/>
              <a:gd name="connsiteX1" fmla="*/ 214266 w 573387"/>
              <a:gd name="connsiteY1" fmla="*/ 534154 h 549243"/>
              <a:gd name="connsiteX2" fmla="*/ 265569 w 573387"/>
              <a:gd name="connsiteY2" fmla="*/ 549243 h 549243"/>
              <a:gd name="connsiteX3" fmla="*/ 283676 w 573387"/>
              <a:gd name="connsiteY3" fmla="*/ 516047 h 549243"/>
              <a:gd name="connsiteX4" fmla="*/ 304800 w 573387"/>
              <a:gd name="connsiteY4" fmla="*/ 525101 h 549243"/>
              <a:gd name="connsiteX5" fmla="*/ 292729 w 573387"/>
              <a:gd name="connsiteY5" fmla="*/ 470780 h 549243"/>
              <a:gd name="connsiteX6" fmla="*/ 325925 w 573387"/>
              <a:gd name="connsiteY6" fmla="*/ 461727 h 549243"/>
              <a:gd name="connsiteX7" fmla="*/ 356103 w 573387"/>
              <a:gd name="connsiteY7" fmla="*/ 482851 h 549243"/>
              <a:gd name="connsiteX8" fmla="*/ 331961 w 573387"/>
              <a:gd name="connsiteY8" fmla="*/ 497940 h 549243"/>
              <a:gd name="connsiteX9" fmla="*/ 368175 w 573387"/>
              <a:gd name="connsiteY9" fmla="*/ 497940 h 549243"/>
              <a:gd name="connsiteX10" fmla="*/ 386282 w 573387"/>
              <a:gd name="connsiteY10" fmla="*/ 522083 h 549243"/>
              <a:gd name="connsiteX11" fmla="*/ 455692 w 573387"/>
              <a:gd name="connsiteY11" fmla="*/ 470780 h 549243"/>
              <a:gd name="connsiteX12" fmla="*/ 537173 w 573387"/>
              <a:gd name="connsiteY12" fmla="*/ 519065 h 549243"/>
              <a:gd name="connsiteX13" fmla="*/ 500959 w 573387"/>
              <a:gd name="connsiteY13" fmla="*/ 437584 h 549243"/>
              <a:gd name="connsiteX14" fmla="*/ 573387 w 573387"/>
              <a:gd name="connsiteY14" fmla="*/ 401370 h 549243"/>
              <a:gd name="connsiteX15" fmla="*/ 531137 w 573387"/>
              <a:gd name="connsiteY15" fmla="*/ 359121 h 549243"/>
              <a:gd name="connsiteX16" fmla="*/ 494923 w 573387"/>
              <a:gd name="connsiteY16" fmla="*/ 356103 h 549243"/>
              <a:gd name="connsiteX17" fmla="*/ 464745 w 573387"/>
              <a:gd name="connsiteY17" fmla="*/ 380245 h 549243"/>
              <a:gd name="connsiteX18" fmla="*/ 455692 w 573387"/>
              <a:gd name="connsiteY18" fmla="*/ 347049 h 549243"/>
              <a:gd name="connsiteX19" fmla="*/ 470781 w 573387"/>
              <a:gd name="connsiteY19" fmla="*/ 292729 h 549243"/>
              <a:gd name="connsiteX20" fmla="*/ 461727 w 573387"/>
              <a:gd name="connsiteY20" fmla="*/ 223319 h 549243"/>
              <a:gd name="connsiteX21" fmla="*/ 488888 w 573387"/>
              <a:gd name="connsiteY21" fmla="*/ 208229 h 549243"/>
              <a:gd name="connsiteX22" fmla="*/ 519066 w 573387"/>
              <a:gd name="connsiteY22" fmla="*/ 156927 h 549243"/>
              <a:gd name="connsiteX23" fmla="*/ 488888 w 573387"/>
              <a:gd name="connsiteY23" fmla="*/ 132784 h 549243"/>
              <a:gd name="connsiteX24" fmla="*/ 510012 w 573387"/>
              <a:gd name="connsiteY24" fmla="*/ 117695 h 549243"/>
              <a:gd name="connsiteX25" fmla="*/ 506995 w 573387"/>
              <a:gd name="connsiteY25" fmla="*/ 78463 h 549243"/>
              <a:gd name="connsiteX26" fmla="*/ 458709 w 573387"/>
              <a:gd name="connsiteY26" fmla="*/ 87517 h 549243"/>
              <a:gd name="connsiteX27" fmla="*/ 428531 w 573387"/>
              <a:gd name="connsiteY27" fmla="*/ 99588 h 549243"/>
              <a:gd name="connsiteX28" fmla="*/ 407406 w 573387"/>
              <a:gd name="connsiteY28" fmla="*/ 96570 h 549243"/>
              <a:gd name="connsiteX29" fmla="*/ 425513 w 573387"/>
              <a:gd name="connsiteY29" fmla="*/ 66392 h 549243"/>
              <a:gd name="connsiteX30" fmla="*/ 401371 w 573387"/>
              <a:gd name="connsiteY30" fmla="*/ 45267 h 549243"/>
              <a:gd name="connsiteX31" fmla="*/ 413442 w 573387"/>
              <a:gd name="connsiteY31" fmla="*/ 15089 h 549243"/>
              <a:gd name="connsiteX32" fmla="*/ 316872 w 573387"/>
              <a:gd name="connsiteY32" fmla="*/ 0 h 549243"/>
              <a:gd name="connsiteX33" fmla="*/ 313854 w 573387"/>
              <a:gd name="connsiteY33" fmla="*/ 66392 h 549243"/>
              <a:gd name="connsiteX34" fmla="*/ 235391 w 573387"/>
              <a:gd name="connsiteY34" fmla="*/ 18107 h 549243"/>
              <a:gd name="connsiteX35" fmla="*/ 187105 w 573387"/>
              <a:gd name="connsiteY35" fmla="*/ 42249 h 549243"/>
              <a:gd name="connsiteX36" fmla="*/ 193141 w 573387"/>
              <a:gd name="connsiteY36" fmla="*/ 99588 h 549243"/>
              <a:gd name="connsiteX37" fmla="*/ 162963 w 573387"/>
              <a:gd name="connsiteY37" fmla="*/ 87517 h 549243"/>
              <a:gd name="connsiteX38" fmla="*/ 123731 w 573387"/>
              <a:gd name="connsiteY38" fmla="*/ 117695 h 549243"/>
              <a:gd name="connsiteX39" fmla="*/ 87517 w 573387"/>
              <a:gd name="connsiteY39" fmla="*/ 132784 h 549243"/>
              <a:gd name="connsiteX40" fmla="*/ 9054 w 573387"/>
              <a:gd name="connsiteY40" fmla="*/ 175033 h 549243"/>
              <a:gd name="connsiteX41" fmla="*/ 0 w 573387"/>
              <a:gd name="connsiteY41" fmla="*/ 199176 h 549243"/>
              <a:gd name="connsiteX42" fmla="*/ 12072 w 573387"/>
              <a:gd name="connsiteY42" fmla="*/ 211247 h 549243"/>
              <a:gd name="connsiteX43" fmla="*/ 15090 w 573387"/>
              <a:gd name="connsiteY43" fmla="*/ 259532 h 549243"/>
              <a:gd name="connsiteX44" fmla="*/ 66393 w 573387"/>
              <a:gd name="connsiteY44" fmla="*/ 247461 h 549243"/>
              <a:gd name="connsiteX45" fmla="*/ 99589 w 573387"/>
              <a:gd name="connsiteY45" fmla="*/ 208229 h 549243"/>
              <a:gd name="connsiteX46" fmla="*/ 123731 w 573387"/>
              <a:gd name="connsiteY46" fmla="*/ 220301 h 549243"/>
              <a:gd name="connsiteX47" fmla="*/ 96571 w 573387"/>
              <a:gd name="connsiteY47" fmla="*/ 271604 h 549243"/>
              <a:gd name="connsiteX48" fmla="*/ 144856 w 573387"/>
              <a:gd name="connsiteY48" fmla="*/ 277639 h 549243"/>
              <a:gd name="connsiteX49" fmla="*/ 135802 w 573387"/>
              <a:gd name="connsiteY49" fmla="*/ 328942 h 549243"/>
              <a:gd name="connsiteX50" fmla="*/ 147874 w 573387"/>
              <a:gd name="connsiteY50" fmla="*/ 347049 h 549243"/>
              <a:gd name="connsiteX51" fmla="*/ 181070 w 573387"/>
              <a:gd name="connsiteY51" fmla="*/ 356103 h 549243"/>
              <a:gd name="connsiteX52" fmla="*/ 190123 w 573387"/>
              <a:gd name="connsiteY52" fmla="*/ 488887 h 549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573387" h="549243">
                <a:moveTo>
                  <a:pt x="190123" y="488887"/>
                </a:moveTo>
                <a:lnTo>
                  <a:pt x="214266" y="534154"/>
                </a:lnTo>
                <a:lnTo>
                  <a:pt x="265569" y="549243"/>
                </a:lnTo>
                <a:lnTo>
                  <a:pt x="283676" y="516047"/>
                </a:lnTo>
                <a:lnTo>
                  <a:pt x="304800" y="525101"/>
                </a:lnTo>
                <a:lnTo>
                  <a:pt x="292729" y="470780"/>
                </a:lnTo>
                <a:lnTo>
                  <a:pt x="325925" y="461727"/>
                </a:lnTo>
                <a:lnTo>
                  <a:pt x="356103" y="482851"/>
                </a:lnTo>
                <a:lnTo>
                  <a:pt x="331961" y="497940"/>
                </a:lnTo>
                <a:lnTo>
                  <a:pt x="368175" y="497940"/>
                </a:lnTo>
                <a:lnTo>
                  <a:pt x="386282" y="522083"/>
                </a:lnTo>
                <a:lnTo>
                  <a:pt x="455692" y="470780"/>
                </a:lnTo>
                <a:lnTo>
                  <a:pt x="537173" y="519065"/>
                </a:lnTo>
                <a:lnTo>
                  <a:pt x="500959" y="437584"/>
                </a:lnTo>
                <a:lnTo>
                  <a:pt x="573387" y="401370"/>
                </a:lnTo>
                <a:lnTo>
                  <a:pt x="531137" y="359121"/>
                </a:lnTo>
                <a:lnTo>
                  <a:pt x="494923" y="356103"/>
                </a:lnTo>
                <a:lnTo>
                  <a:pt x="464745" y="380245"/>
                </a:lnTo>
                <a:lnTo>
                  <a:pt x="455692" y="347049"/>
                </a:lnTo>
                <a:lnTo>
                  <a:pt x="470781" y="292729"/>
                </a:lnTo>
                <a:lnTo>
                  <a:pt x="461727" y="223319"/>
                </a:lnTo>
                <a:lnTo>
                  <a:pt x="488888" y="208229"/>
                </a:lnTo>
                <a:lnTo>
                  <a:pt x="519066" y="156927"/>
                </a:lnTo>
                <a:lnTo>
                  <a:pt x="488888" y="132784"/>
                </a:lnTo>
                <a:lnTo>
                  <a:pt x="510012" y="117695"/>
                </a:lnTo>
                <a:lnTo>
                  <a:pt x="506995" y="78463"/>
                </a:lnTo>
                <a:lnTo>
                  <a:pt x="458709" y="87517"/>
                </a:lnTo>
                <a:lnTo>
                  <a:pt x="428531" y="99588"/>
                </a:lnTo>
                <a:lnTo>
                  <a:pt x="407406" y="96570"/>
                </a:lnTo>
                <a:lnTo>
                  <a:pt x="425513" y="66392"/>
                </a:lnTo>
                <a:lnTo>
                  <a:pt x="401371" y="45267"/>
                </a:lnTo>
                <a:lnTo>
                  <a:pt x="413442" y="15089"/>
                </a:lnTo>
                <a:lnTo>
                  <a:pt x="316872" y="0"/>
                </a:lnTo>
                <a:lnTo>
                  <a:pt x="313854" y="66392"/>
                </a:lnTo>
                <a:lnTo>
                  <a:pt x="235391" y="18107"/>
                </a:lnTo>
                <a:lnTo>
                  <a:pt x="187105" y="42249"/>
                </a:lnTo>
                <a:lnTo>
                  <a:pt x="193141" y="99588"/>
                </a:lnTo>
                <a:lnTo>
                  <a:pt x="162963" y="87517"/>
                </a:lnTo>
                <a:lnTo>
                  <a:pt x="123731" y="117695"/>
                </a:lnTo>
                <a:lnTo>
                  <a:pt x="87517" y="132784"/>
                </a:lnTo>
                <a:lnTo>
                  <a:pt x="9054" y="175033"/>
                </a:lnTo>
                <a:lnTo>
                  <a:pt x="0" y="199176"/>
                </a:lnTo>
                <a:lnTo>
                  <a:pt x="12072" y="211247"/>
                </a:lnTo>
                <a:lnTo>
                  <a:pt x="15090" y="259532"/>
                </a:lnTo>
                <a:lnTo>
                  <a:pt x="66393" y="247461"/>
                </a:lnTo>
                <a:lnTo>
                  <a:pt x="99589" y="208229"/>
                </a:lnTo>
                <a:lnTo>
                  <a:pt x="123731" y="220301"/>
                </a:lnTo>
                <a:lnTo>
                  <a:pt x="96571" y="271604"/>
                </a:lnTo>
                <a:lnTo>
                  <a:pt x="144856" y="277639"/>
                </a:lnTo>
                <a:lnTo>
                  <a:pt x="135802" y="328942"/>
                </a:lnTo>
                <a:lnTo>
                  <a:pt x="147874" y="347049"/>
                </a:lnTo>
                <a:lnTo>
                  <a:pt x="181070" y="356103"/>
                </a:lnTo>
                <a:lnTo>
                  <a:pt x="190123" y="48888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5426075" y="3794125"/>
            <a:ext cx="569913" cy="784225"/>
          </a:xfrm>
          <a:custGeom>
            <a:avLst/>
            <a:gdLst>
              <a:gd name="connsiteX0" fmla="*/ 162962 w 570368"/>
              <a:gd name="connsiteY0" fmla="*/ 609600 h 784634"/>
              <a:gd name="connsiteX1" fmla="*/ 238407 w 570368"/>
              <a:gd name="connsiteY1" fmla="*/ 697117 h 784634"/>
              <a:gd name="connsiteX2" fmla="*/ 271604 w 570368"/>
              <a:gd name="connsiteY2" fmla="*/ 706170 h 784634"/>
              <a:gd name="connsiteX3" fmla="*/ 244443 w 570368"/>
              <a:gd name="connsiteY3" fmla="*/ 748420 h 784634"/>
              <a:gd name="connsiteX4" fmla="*/ 274621 w 570368"/>
              <a:gd name="connsiteY4" fmla="*/ 784634 h 784634"/>
              <a:gd name="connsiteX5" fmla="*/ 331960 w 570368"/>
              <a:gd name="connsiteY5" fmla="*/ 751438 h 784634"/>
              <a:gd name="connsiteX6" fmla="*/ 359120 w 570368"/>
              <a:gd name="connsiteY6" fmla="*/ 627707 h 784634"/>
              <a:gd name="connsiteX7" fmla="*/ 383263 w 570368"/>
              <a:gd name="connsiteY7" fmla="*/ 633743 h 784634"/>
              <a:gd name="connsiteX8" fmla="*/ 386281 w 570368"/>
              <a:gd name="connsiteY8" fmla="*/ 618653 h 784634"/>
              <a:gd name="connsiteX9" fmla="*/ 413441 w 570368"/>
              <a:gd name="connsiteY9" fmla="*/ 618653 h 784634"/>
              <a:gd name="connsiteX10" fmla="*/ 428530 w 570368"/>
              <a:gd name="connsiteY10" fmla="*/ 645814 h 784634"/>
              <a:gd name="connsiteX11" fmla="*/ 431548 w 570368"/>
              <a:gd name="connsiteY11" fmla="*/ 597529 h 784634"/>
              <a:gd name="connsiteX12" fmla="*/ 467762 w 570368"/>
              <a:gd name="connsiteY12" fmla="*/ 534154 h 784634"/>
              <a:gd name="connsiteX13" fmla="*/ 510011 w 570368"/>
              <a:gd name="connsiteY13" fmla="*/ 522083 h 784634"/>
              <a:gd name="connsiteX14" fmla="*/ 491905 w 570368"/>
              <a:gd name="connsiteY14" fmla="*/ 485869 h 784634"/>
              <a:gd name="connsiteX15" fmla="*/ 528118 w 570368"/>
              <a:gd name="connsiteY15" fmla="*/ 464745 h 784634"/>
              <a:gd name="connsiteX16" fmla="*/ 531136 w 570368"/>
              <a:gd name="connsiteY16" fmla="*/ 410424 h 784634"/>
              <a:gd name="connsiteX17" fmla="*/ 531136 w 570368"/>
              <a:gd name="connsiteY17" fmla="*/ 386281 h 784634"/>
              <a:gd name="connsiteX18" fmla="*/ 500958 w 570368"/>
              <a:gd name="connsiteY18" fmla="*/ 380246 h 784634"/>
              <a:gd name="connsiteX19" fmla="*/ 570368 w 570368"/>
              <a:gd name="connsiteY19" fmla="*/ 350067 h 784634"/>
              <a:gd name="connsiteX20" fmla="*/ 552261 w 570368"/>
              <a:gd name="connsiteY20" fmla="*/ 301782 h 784634"/>
              <a:gd name="connsiteX21" fmla="*/ 497940 w 570368"/>
              <a:gd name="connsiteY21" fmla="*/ 217283 h 784634"/>
              <a:gd name="connsiteX22" fmla="*/ 325924 w 570368"/>
              <a:gd name="connsiteY22" fmla="*/ 126748 h 784634"/>
              <a:gd name="connsiteX23" fmla="*/ 298764 w 570368"/>
              <a:gd name="connsiteY23" fmla="*/ 69410 h 784634"/>
              <a:gd name="connsiteX24" fmla="*/ 310835 w 570368"/>
              <a:gd name="connsiteY24" fmla="*/ 30178 h 784634"/>
              <a:gd name="connsiteX25" fmla="*/ 280657 w 570368"/>
              <a:gd name="connsiteY25" fmla="*/ 0 h 784634"/>
              <a:gd name="connsiteX26" fmla="*/ 253497 w 570368"/>
              <a:gd name="connsiteY26" fmla="*/ 102606 h 784634"/>
              <a:gd name="connsiteX27" fmla="*/ 165980 w 570368"/>
              <a:gd name="connsiteY27" fmla="*/ 111659 h 784634"/>
              <a:gd name="connsiteX28" fmla="*/ 126748 w 570368"/>
              <a:gd name="connsiteY28" fmla="*/ 90535 h 784634"/>
              <a:gd name="connsiteX29" fmla="*/ 93552 w 570368"/>
              <a:gd name="connsiteY29" fmla="*/ 144855 h 784634"/>
              <a:gd name="connsiteX30" fmla="*/ 48285 w 570368"/>
              <a:gd name="connsiteY30" fmla="*/ 175034 h 784634"/>
              <a:gd name="connsiteX31" fmla="*/ 57338 w 570368"/>
              <a:gd name="connsiteY31" fmla="*/ 202194 h 784634"/>
              <a:gd name="connsiteX32" fmla="*/ 9053 w 570368"/>
              <a:gd name="connsiteY32" fmla="*/ 241426 h 784634"/>
              <a:gd name="connsiteX33" fmla="*/ 0 w 570368"/>
              <a:gd name="connsiteY33" fmla="*/ 271604 h 784634"/>
              <a:gd name="connsiteX34" fmla="*/ 15089 w 570368"/>
              <a:gd name="connsiteY34" fmla="*/ 292729 h 784634"/>
              <a:gd name="connsiteX35" fmla="*/ 6035 w 570368"/>
              <a:gd name="connsiteY35" fmla="*/ 316871 h 784634"/>
              <a:gd name="connsiteX36" fmla="*/ 24142 w 570368"/>
              <a:gd name="connsiteY36" fmla="*/ 331960 h 784634"/>
              <a:gd name="connsiteX37" fmla="*/ 93552 w 570368"/>
              <a:gd name="connsiteY37" fmla="*/ 304800 h 784634"/>
              <a:gd name="connsiteX38" fmla="*/ 102606 w 570368"/>
              <a:gd name="connsiteY38" fmla="*/ 341014 h 784634"/>
              <a:gd name="connsiteX39" fmla="*/ 84499 w 570368"/>
              <a:gd name="connsiteY39" fmla="*/ 362139 h 784634"/>
              <a:gd name="connsiteX40" fmla="*/ 105623 w 570368"/>
              <a:gd name="connsiteY40" fmla="*/ 383263 h 784634"/>
              <a:gd name="connsiteX41" fmla="*/ 81481 w 570368"/>
              <a:gd name="connsiteY41" fmla="*/ 437584 h 784634"/>
              <a:gd name="connsiteX42" fmla="*/ 57338 w 570368"/>
              <a:gd name="connsiteY42" fmla="*/ 455691 h 784634"/>
              <a:gd name="connsiteX43" fmla="*/ 57338 w 570368"/>
              <a:gd name="connsiteY43" fmla="*/ 497941 h 784634"/>
              <a:gd name="connsiteX44" fmla="*/ 48285 w 570368"/>
              <a:gd name="connsiteY44" fmla="*/ 576404 h 784634"/>
              <a:gd name="connsiteX45" fmla="*/ 60356 w 570368"/>
              <a:gd name="connsiteY45" fmla="*/ 597529 h 784634"/>
              <a:gd name="connsiteX46" fmla="*/ 105623 w 570368"/>
              <a:gd name="connsiteY46" fmla="*/ 579422 h 784634"/>
              <a:gd name="connsiteX47" fmla="*/ 117695 w 570368"/>
              <a:gd name="connsiteY47" fmla="*/ 579422 h 784634"/>
              <a:gd name="connsiteX48" fmla="*/ 162962 w 570368"/>
              <a:gd name="connsiteY48" fmla="*/ 609600 h 784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570368" h="784634">
                <a:moveTo>
                  <a:pt x="162962" y="609600"/>
                </a:moveTo>
                <a:lnTo>
                  <a:pt x="238407" y="697117"/>
                </a:lnTo>
                <a:lnTo>
                  <a:pt x="271604" y="706170"/>
                </a:lnTo>
                <a:lnTo>
                  <a:pt x="244443" y="748420"/>
                </a:lnTo>
                <a:lnTo>
                  <a:pt x="274621" y="784634"/>
                </a:lnTo>
                <a:lnTo>
                  <a:pt x="331960" y="751438"/>
                </a:lnTo>
                <a:lnTo>
                  <a:pt x="359120" y="627707"/>
                </a:lnTo>
                <a:lnTo>
                  <a:pt x="383263" y="633743"/>
                </a:lnTo>
                <a:lnTo>
                  <a:pt x="386281" y="618653"/>
                </a:lnTo>
                <a:lnTo>
                  <a:pt x="413441" y="618653"/>
                </a:lnTo>
                <a:lnTo>
                  <a:pt x="428530" y="645814"/>
                </a:lnTo>
                <a:lnTo>
                  <a:pt x="431548" y="597529"/>
                </a:lnTo>
                <a:lnTo>
                  <a:pt x="467762" y="534154"/>
                </a:lnTo>
                <a:lnTo>
                  <a:pt x="510011" y="522083"/>
                </a:lnTo>
                <a:lnTo>
                  <a:pt x="491905" y="485869"/>
                </a:lnTo>
                <a:lnTo>
                  <a:pt x="528118" y="464745"/>
                </a:lnTo>
                <a:lnTo>
                  <a:pt x="531136" y="410424"/>
                </a:lnTo>
                <a:lnTo>
                  <a:pt x="531136" y="386281"/>
                </a:lnTo>
                <a:lnTo>
                  <a:pt x="500958" y="380246"/>
                </a:lnTo>
                <a:lnTo>
                  <a:pt x="570368" y="350067"/>
                </a:lnTo>
                <a:lnTo>
                  <a:pt x="552261" y="301782"/>
                </a:lnTo>
                <a:lnTo>
                  <a:pt x="497940" y="217283"/>
                </a:lnTo>
                <a:lnTo>
                  <a:pt x="325924" y="126748"/>
                </a:lnTo>
                <a:lnTo>
                  <a:pt x="298764" y="69410"/>
                </a:lnTo>
                <a:lnTo>
                  <a:pt x="310835" y="30178"/>
                </a:lnTo>
                <a:lnTo>
                  <a:pt x="280657" y="0"/>
                </a:lnTo>
                <a:lnTo>
                  <a:pt x="253497" y="102606"/>
                </a:lnTo>
                <a:lnTo>
                  <a:pt x="165980" y="111659"/>
                </a:lnTo>
                <a:lnTo>
                  <a:pt x="126748" y="90535"/>
                </a:lnTo>
                <a:lnTo>
                  <a:pt x="93552" y="144855"/>
                </a:lnTo>
                <a:lnTo>
                  <a:pt x="48285" y="175034"/>
                </a:lnTo>
                <a:lnTo>
                  <a:pt x="57338" y="202194"/>
                </a:lnTo>
                <a:lnTo>
                  <a:pt x="9053" y="241426"/>
                </a:lnTo>
                <a:lnTo>
                  <a:pt x="0" y="271604"/>
                </a:lnTo>
                <a:lnTo>
                  <a:pt x="15089" y="292729"/>
                </a:lnTo>
                <a:lnTo>
                  <a:pt x="6035" y="316871"/>
                </a:lnTo>
                <a:lnTo>
                  <a:pt x="24142" y="331960"/>
                </a:lnTo>
                <a:lnTo>
                  <a:pt x="93552" y="304800"/>
                </a:lnTo>
                <a:lnTo>
                  <a:pt x="102606" y="341014"/>
                </a:lnTo>
                <a:lnTo>
                  <a:pt x="84499" y="362139"/>
                </a:lnTo>
                <a:lnTo>
                  <a:pt x="105623" y="383263"/>
                </a:lnTo>
                <a:lnTo>
                  <a:pt x="81481" y="437584"/>
                </a:lnTo>
                <a:lnTo>
                  <a:pt x="57338" y="455691"/>
                </a:lnTo>
                <a:lnTo>
                  <a:pt x="57338" y="497941"/>
                </a:lnTo>
                <a:lnTo>
                  <a:pt x="48285" y="576404"/>
                </a:lnTo>
                <a:lnTo>
                  <a:pt x="60356" y="597529"/>
                </a:lnTo>
                <a:lnTo>
                  <a:pt x="105623" y="579422"/>
                </a:lnTo>
                <a:lnTo>
                  <a:pt x="117695" y="579422"/>
                </a:lnTo>
                <a:lnTo>
                  <a:pt x="162962" y="60960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5891213" y="3821113"/>
            <a:ext cx="650875" cy="735012"/>
          </a:xfrm>
          <a:custGeom>
            <a:avLst/>
            <a:gdLst>
              <a:gd name="connsiteX0" fmla="*/ 0 w 645814"/>
              <a:gd name="connsiteY0" fmla="*/ 513030 h 736349"/>
              <a:gd name="connsiteX1" fmla="*/ 39231 w 645814"/>
              <a:gd name="connsiteY1" fmla="*/ 597529 h 736349"/>
              <a:gd name="connsiteX2" fmla="*/ 12071 w 645814"/>
              <a:gd name="connsiteY2" fmla="*/ 627707 h 736349"/>
              <a:gd name="connsiteX3" fmla="*/ 21125 w 645814"/>
              <a:gd name="connsiteY3" fmla="*/ 721260 h 736349"/>
              <a:gd name="connsiteX4" fmla="*/ 63374 w 645814"/>
              <a:gd name="connsiteY4" fmla="*/ 736349 h 736349"/>
              <a:gd name="connsiteX5" fmla="*/ 129766 w 645814"/>
              <a:gd name="connsiteY5" fmla="*/ 697117 h 736349"/>
              <a:gd name="connsiteX6" fmla="*/ 129766 w 645814"/>
              <a:gd name="connsiteY6" fmla="*/ 666939 h 736349"/>
              <a:gd name="connsiteX7" fmla="*/ 235390 w 645814"/>
              <a:gd name="connsiteY7" fmla="*/ 624689 h 736349"/>
              <a:gd name="connsiteX8" fmla="*/ 271604 w 645814"/>
              <a:gd name="connsiteY8" fmla="*/ 685046 h 736349"/>
              <a:gd name="connsiteX9" fmla="*/ 319889 w 645814"/>
              <a:gd name="connsiteY9" fmla="*/ 633743 h 736349"/>
              <a:gd name="connsiteX10" fmla="*/ 295746 w 645814"/>
              <a:gd name="connsiteY10" fmla="*/ 579422 h 736349"/>
              <a:gd name="connsiteX11" fmla="*/ 434566 w 645814"/>
              <a:gd name="connsiteY11" fmla="*/ 491905 h 736349"/>
              <a:gd name="connsiteX12" fmla="*/ 440602 w 645814"/>
              <a:gd name="connsiteY12" fmla="*/ 422495 h 736349"/>
              <a:gd name="connsiteX13" fmla="*/ 476816 w 645814"/>
              <a:gd name="connsiteY13" fmla="*/ 404388 h 736349"/>
              <a:gd name="connsiteX14" fmla="*/ 500958 w 645814"/>
              <a:gd name="connsiteY14" fmla="*/ 431549 h 736349"/>
              <a:gd name="connsiteX15" fmla="*/ 531136 w 645814"/>
              <a:gd name="connsiteY15" fmla="*/ 365157 h 736349"/>
              <a:gd name="connsiteX16" fmla="*/ 558297 w 645814"/>
              <a:gd name="connsiteY16" fmla="*/ 356103 h 736349"/>
              <a:gd name="connsiteX17" fmla="*/ 543208 w 645814"/>
              <a:gd name="connsiteY17" fmla="*/ 295747 h 736349"/>
              <a:gd name="connsiteX18" fmla="*/ 645814 w 645814"/>
              <a:gd name="connsiteY18" fmla="*/ 184088 h 736349"/>
              <a:gd name="connsiteX19" fmla="*/ 591493 w 645814"/>
              <a:gd name="connsiteY19" fmla="*/ 123731 h 736349"/>
              <a:gd name="connsiteX20" fmla="*/ 579422 w 645814"/>
              <a:gd name="connsiteY20" fmla="*/ 75446 h 736349"/>
              <a:gd name="connsiteX21" fmla="*/ 549243 w 645814"/>
              <a:gd name="connsiteY21" fmla="*/ 75446 h 736349"/>
              <a:gd name="connsiteX22" fmla="*/ 564332 w 645814"/>
              <a:gd name="connsiteY22" fmla="*/ 30179 h 736349"/>
              <a:gd name="connsiteX23" fmla="*/ 543208 w 645814"/>
              <a:gd name="connsiteY23" fmla="*/ 0 h 736349"/>
              <a:gd name="connsiteX24" fmla="*/ 386281 w 645814"/>
              <a:gd name="connsiteY24" fmla="*/ 132785 h 736349"/>
              <a:gd name="connsiteX25" fmla="*/ 368174 w 645814"/>
              <a:gd name="connsiteY25" fmla="*/ 150891 h 736349"/>
              <a:gd name="connsiteX26" fmla="*/ 268586 w 645814"/>
              <a:gd name="connsiteY26" fmla="*/ 141838 h 736349"/>
              <a:gd name="connsiteX27" fmla="*/ 247461 w 645814"/>
              <a:gd name="connsiteY27" fmla="*/ 217284 h 736349"/>
              <a:gd name="connsiteX28" fmla="*/ 232372 w 645814"/>
              <a:gd name="connsiteY28" fmla="*/ 184088 h 736349"/>
              <a:gd name="connsiteX29" fmla="*/ 96570 w 645814"/>
              <a:gd name="connsiteY29" fmla="*/ 292729 h 736349"/>
              <a:gd name="connsiteX30" fmla="*/ 99588 w 645814"/>
              <a:gd name="connsiteY30" fmla="*/ 316872 h 736349"/>
              <a:gd name="connsiteX31" fmla="*/ 42249 w 645814"/>
              <a:gd name="connsiteY31" fmla="*/ 356103 h 736349"/>
              <a:gd name="connsiteX32" fmla="*/ 63374 w 645814"/>
              <a:gd name="connsiteY32" fmla="*/ 359121 h 736349"/>
              <a:gd name="connsiteX33" fmla="*/ 60356 w 645814"/>
              <a:gd name="connsiteY33" fmla="*/ 440602 h 736349"/>
              <a:gd name="connsiteX34" fmla="*/ 0 w 645814"/>
              <a:gd name="connsiteY34" fmla="*/ 513030 h 736349"/>
              <a:gd name="connsiteX0" fmla="*/ 0 w 645814"/>
              <a:gd name="connsiteY0" fmla="*/ 513030 h 736349"/>
              <a:gd name="connsiteX1" fmla="*/ 39231 w 645814"/>
              <a:gd name="connsiteY1" fmla="*/ 597529 h 736349"/>
              <a:gd name="connsiteX2" fmla="*/ 12071 w 645814"/>
              <a:gd name="connsiteY2" fmla="*/ 627707 h 736349"/>
              <a:gd name="connsiteX3" fmla="*/ 21125 w 645814"/>
              <a:gd name="connsiteY3" fmla="*/ 721260 h 736349"/>
              <a:gd name="connsiteX4" fmla="*/ 63374 w 645814"/>
              <a:gd name="connsiteY4" fmla="*/ 736349 h 736349"/>
              <a:gd name="connsiteX5" fmla="*/ 129766 w 645814"/>
              <a:gd name="connsiteY5" fmla="*/ 697117 h 736349"/>
              <a:gd name="connsiteX6" fmla="*/ 129766 w 645814"/>
              <a:gd name="connsiteY6" fmla="*/ 666939 h 736349"/>
              <a:gd name="connsiteX7" fmla="*/ 235390 w 645814"/>
              <a:gd name="connsiteY7" fmla="*/ 624689 h 736349"/>
              <a:gd name="connsiteX8" fmla="*/ 271604 w 645814"/>
              <a:gd name="connsiteY8" fmla="*/ 685046 h 736349"/>
              <a:gd name="connsiteX9" fmla="*/ 319889 w 645814"/>
              <a:gd name="connsiteY9" fmla="*/ 633743 h 736349"/>
              <a:gd name="connsiteX10" fmla="*/ 295746 w 645814"/>
              <a:gd name="connsiteY10" fmla="*/ 579422 h 736349"/>
              <a:gd name="connsiteX11" fmla="*/ 434566 w 645814"/>
              <a:gd name="connsiteY11" fmla="*/ 491905 h 736349"/>
              <a:gd name="connsiteX12" fmla="*/ 440602 w 645814"/>
              <a:gd name="connsiteY12" fmla="*/ 422495 h 736349"/>
              <a:gd name="connsiteX13" fmla="*/ 476816 w 645814"/>
              <a:gd name="connsiteY13" fmla="*/ 404388 h 736349"/>
              <a:gd name="connsiteX14" fmla="*/ 500958 w 645814"/>
              <a:gd name="connsiteY14" fmla="*/ 431549 h 736349"/>
              <a:gd name="connsiteX15" fmla="*/ 531136 w 645814"/>
              <a:gd name="connsiteY15" fmla="*/ 365157 h 736349"/>
              <a:gd name="connsiteX16" fmla="*/ 558297 w 645814"/>
              <a:gd name="connsiteY16" fmla="*/ 356103 h 736349"/>
              <a:gd name="connsiteX17" fmla="*/ 543208 w 645814"/>
              <a:gd name="connsiteY17" fmla="*/ 295747 h 736349"/>
              <a:gd name="connsiteX18" fmla="*/ 645814 w 645814"/>
              <a:gd name="connsiteY18" fmla="*/ 184088 h 736349"/>
              <a:gd name="connsiteX19" fmla="*/ 591493 w 645814"/>
              <a:gd name="connsiteY19" fmla="*/ 123731 h 736349"/>
              <a:gd name="connsiteX20" fmla="*/ 579422 w 645814"/>
              <a:gd name="connsiteY20" fmla="*/ 75446 h 736349"/>
              <a:gd name="connsiteX21" fmla="*/ 549243 w 645814"/>
              <a:gd name="connsiteY21" fmla="*/ 75446 h 736349"/>
              <a:gd name="connsiteX22" fmla="*/ 564332 w 645814"/>
              <a:gd name="connsiteY22" fmla="*/ 30179 h 736349"/>
              <a:gd name="connsiteX23" fmla="*/ 543208 w 645814"/>
              <a:gd name="connsiteY23" fmla="*/ 0 h 736349"/>
              <a:gd name="connsiteX24" fmla="*/ 386281 w 645814"/>
              <a:gd name="connsiteY24" fmla="*/ 132785 h 736349"/>
              <a:gd name="connsiteX25" fmla="*/ 368174 w 645814"/>
              <a:gd name="connsiteY25" fmla="*/ 150891 h 736349"/>
              <a:gd name="connsiteX26" fmla="*/ 268586 w 645814"/>
              <a:gd name="connsiteY26" fmla="*/ 141838 h 736349"/>
              <a:gd name="connsiteX27" fmla="*/ 247461 w 645814"/>
              <a:gd name="connsiteY27" fmla="*/ 217284 h 736349"/>
              <a:gd name="connsiteX28" fmla="*/ 232372 w 645814"/>
              <a:gd name="connsiteY28" fmla="*/ 184088 h 736349"/>
              <a:gd name="connsiteX29" fmla="*/ 96570 w 645814"/>
              <a:gd name="connsiteY29" fmla="*/ 292729 h 736349"/>
              <a:gd name="connsiteX30" fmla="*/ 99588 w 645814"/>
              <a:gd name="connsiteY30" fmla="*/ 316872 h 736349"/>
              <a:gd name="connsiteX31" fmla="*/ 42249 w 645814"/>
              <a:gd name="connsiteY31" fmla="*/ 356103 h 736349"/>
              <a:gd name="connsiteX32" fmla="*/ 63374 w 645814"/>
              <a:gd name="connsiteY32" fmla="*/ 359121 h 736349"/>
              <a:gd name="connsiteX33" fmla="*/ 60356 w 645814"/>
              <a:gd name="connsiteY33" fmla="*/ 440602 h 736349"/>
              <a:gd name="connsiteX34" fmla="*/ 30178 w 645814"/>
              <a:gd name="connsiteY34" fmla="*/ 473798 h 736349"/>
              <a:gd name="connsiteX35" fmla="*/ 0 w 645814"/>
              <a:gd name="connsiteY35" fmla="*/ 513030 h 736349"/>
              <a:gd name="connsiteX0" fmla="*/ 0 w 645814"/>
              <a:gd name="connsiteY0" fmla="*/ 513030 h 736349"/>
              <a:gd name="connsiteX1" fmla="*/ 39231 w 645814"/>
              <a:gd name="connsiteY1" fmla="*/ 597529 h 736349"/>
              <a:gd name="connsiteX2" fmla="*/ 12071 w 645814"/>
              <a:gd name="connsiteY2" fmla="*/ 627707 h 736349"/>
              <a:gd name="connsiteX3" fmla="*/ 21125 w 645814"/>
              <a:gd name="connsiteY3" fmla="*/ 721260 h 736349"/>
              <a:gd name="connsiteX4" fmla="*/ 63374 w 645814"/>
              <a:gd name="connsiteY4" fmla="*/ 736349 h 736349"/>
              <a:gd name="connsiteX5" fmla="*/ 129766 w 645814"/>
              <a:gd name="connsiteY5" fmla="*/ 697117 h 736349"/>
              <a:gd name="connsiteX6" fmla="*/ 129766 w 645814"/>
              <a:gd name="connsiteY6" fmla="*/ 666939 h 736349"/>
              <a:gd name="connsiteX7" fmla="*/ 235390 w 645814"/>
              <a:gd name="connsiteY7" fmla="*/ 624689 h 736349"/>
              <a:gd name="connsiteX8" fmla="*/ 271604 w 645814"/>
              <a:gd name="connsiteY8" fmla="*/ 685046 h 736349"/>
              <a:gd name="connsiteX9" fmla="*/ 319889 w 645814"/>
              <a:gd name="connsiteY9" fmla="*/ 633743 h 736349"/>
              <a:gd name="connsiteX10" fmla="*/ 295746 w 645814"/>
              <a:gd name="connsiteY10" fmla="*/ 579422 h 736349"/>
              <a:gd name="connsiteX11" fmla="*/ 434566 w 645814"/>
              <a:gd name="connsiteY11" fmla="*/ 491905 h 736349"/>
              <a:gd name="connsiteX12" fmla="*/ 440602 w 645814"/>
              <a:gd name="connsiteY12" fmla="*/ 422495 h 736349"/>
              <a:gd name="connsiteX13" fmla="*/ 476816 w 645814"/>
              <a:gd name="connsiteY13" fmla="*/ 404388 h 736349"/>
              <a:gd name="connsiteX14" fmla="*/ 500958 w 645814"/>
              <a:gd name="connsiteY14" fmla="*/ 431549 h 736349"/>
              <a:gd name="connsiteX15" fmla="*/ 531136 w 645814"/>
              <a:gd name="connsiteY15" fmla="*/ 365157 h 736349"/>
              <a:gd name="connsiteX16" fmla="*/ 558297 w 645814"/>
              <a:gd name="connsiteY16" fmla="*/ 356103 h 736349"/>
              <a:gd name="connsiteX17" fmla="*/ 543208 w 645814"/>
              <a:gd name="connsiteY17" fmla="*/ 295747 h 736349"/>
              <a:gd name="connsiteX18" fmla="*/ 645814 w 645814"/>
              <a:gd name="connsiteY18" fmla="*/ 184088 h 736349"/>
              <a:gd name="connsiteX19" fmla="*/ 591493 w 645814"/>
              <a:gd name="connsiteY19" fmla="*/ 123731 h 736349"/>
              <a:gd name="connsiteX20" fmla="*/ 579422 w 645814"/>
              <a:gd name="connsiteY20" fmla="*/ 75446 h 736349"/>
              <a:gd name="connsiteX21" fmla="*/ 549243 w 645814"/>
              <a:gd name="connsiteY21" fmla="*/ 75446 h 736349"/>
              <a:gd name="connsiteX22" fmla="*/ 564332 w 645814"/>
              <a:gd name="connsiteY22" fmla="*/ 30179 h 736349"/>
              <a:gd name="connsiteX23" fmla="*/ 543208 w 645814"/>
              <a:gd name="connsiteY23" fmla="*/ 0 h 736349"/>
              <a:gd name="connsiteX24" fmla="*/ 386281 w 645814"/>
              <a:gd name="connsiteY24" fmla="*/ 132785 h 736349"/>
              <a:gd name="connsiteX25" fmla="*/ 368174 w 645814"/>
              <a:gd name="connsiteY25" fmla="*/ 150891 h 736349"/>
              <a:gd name="connsiteX26" fmla="*/ 268586 w 645814"/>
              <a:gd name="connsiteY26" fmla="*/ 141838 h 736349"/>
              <a:gd name="connsiteX27" fmla="*/ 247461 w 645814"/>
              <a:gd name="connsiteY27" fmla="*/ 217284 h 736349"/>
              <a:gd name="connsiteX28" fmla="*/ 232372 w 645814"/>
              <a:gd name="connsiteY28" fmla="*/ 184088 h 736349"/>
              <a:gd name="connsiteX29" fmla="*/ 96570 w 645814"/>
              <a:gd name="connsiteY29" fmla="*/ 292729 h 736349"/>
              <a:gd name="connsiteX30" fmla="*/ 99588 w 645814"/>
              <a:gd name="connsiteY30" fmla="*/ 316872 h 736349"/>
              <a:gd name="connsiteX31" fmla="*/ 42249 w 645814"/>
              <a:gd name="connsiteY31" fmla="*/ 356103 h 736349"/>
              <a:gd name="connsiteX32" fmla="*/ 63374 w 645814"/>
              <a:gd name="connsiteY32" fmla="*/ 359121 h 736349"/>
              <a:gd name="connsiteX33" fmla="*/ 60356 w 645814"/>
              <a:gd name="connsiteY33" fmla="*/ 440602 h 736349"/>
              <a:gd name="connsiteX34" fmla="*/ 18107 w 645814"/>
              <a:gd name="connsiteY34" fmla="*/ 452673 h 736349"/>
              <a:gd name="connsiteX35" fmla="*/ 0 w 645814"/>
              <a:gd name="connsiteY35" fmla="*/ 513030 h 736349"/>
              <a:gd name="connsiteX0" fmla="*/ 0 w 645814"/>
              <a:gd name="connsiteY0" fmla="*/ 513030 h 736349"/>
              <a:gd name="connsiteX1" fmla="*/ 6035 w 645814"/>
              <a:gd name="connsiteY1" fmla="*/ 476816 h 736349"/>
              <a:gd name="connsiteX2" fmla="*/ 39231 w 645814"/>
              <a:gd name="connsiteY2" fmla="*/ 597529 h 736349"/>
              <a:gd name="connsiteX3" fmla="*/ 12071 w 645814"/>
              <a:gd name="connsiteY3" fmla="*/ 627707 h 736349"/>
              <a:gd name="connsiteX4" fmla="*/ 21125 w 645814"/>
              <a:gd name="connsiteY4" fmla="*/ 721260 h 736349"/>
              <a:gd name="connsiteX5" fmla="*/ 63374 w 645814"/>
              <a:gd name="connsiteY5" fmla="*/ 736349 h 736349"/>
              <a:gd name="connsiteX6" fmla="*/ 129766 w 645814"/>
              <a:gd name="connsiteY6" fmla="*/ 697117 h 736349"/>
              <a:gd name="connsiteX7" fmla="*/ 129766 w 645814"/>
              <a:gd name="connsiteY7" fmla="*/ 666939 h 736349"/>
              <a:gd name="connsiteX8" fmla="*/ 235390 w 645814"/>
              <a:gd name="connsiteY8" fmla="*/ 624689 h 736349"/>
              <a:gd name="connsiteX9" fmla="*/ 271604 w 645814"/>
              <a:gd name="connsiteY9" fmla="*/ 685046 h 736349"/>
              <a:gd name="connsiteX10" fmla="*/ 319889 w 645814"/>
              <a:gd name="connsiteY10" fmla="*/ 633743 h 736349"/>
              <a:gd name="connsiteX11" fmla="*/ 295746 w 645814"/>
              <a:gd name="connsiteY11" fmla="*/ 579422 h 736349"/>
              <a:gd name="connsiteX12" fmla="*/ 434566 w 645814"/>
              <a:gd name="connsiteY12" fmla="*/ 491905 h 736349"/>
              <a:gd name="connsiteX13" fmla="*/ 440602 w 645814"/>
              <a:gd name="connsiteY13" fmla="*/ 422495 h 736349"/>
              <a:gd name="connsiteX14" fmla="*/ 476816 w 645814"/>
              <a:gd name="connsiteY14" fmla="*/ 404388 h 736349"/>
              <a:gd name="connsiteX15" fmla="*/ 500958 w 645814"/>
              <a:gd name="connsiteY15" fmla="*/ 431549 h 736349"/>
              <a:gd name="connsiteX16" fmla="*/ 531136 w 645814"/>
              <a:gd name="connsiteY16" fmla="*/ 365157 h 736349"/>
              <a:gd name="connsiteX17" fmla="*/ 558297 w 645814"/>
              <a:gd name="connsiteY17" fmla="*/ 356103 h 736349"/>
              <a:gd name="connsiteX18" fmla="*/ 543208 w 645814"/>
              <a:gd name="connsiteY18" fmla="*/ 295747 h 736349"/>
              <a:gd name="connsiteX19" fmla="*/ 645814 w 645814"/>
              <a:gd name="connsiteY19" fmla="*/ 184088 h 736349"/>
              <a:gd name="connsiteX20" fmla="*/ 591493 w 645814"/>
              <a:gd name="connsiteY20" fmla="*/ 123731 h 736349"/>
              <a:gd name="connsiteX21" fmla="*/ 579422 w 645814"/>
              <a:gd name="connsiteY21" fmla="*/ 75446 h 736349"/>
              <a:gd name="connsiteX22" fmla="*/ 549243 w 645814"/>
              <a:gd name="connsiteY22" fmla="*/ 75446 h 736349"/>
              <a:gd name="connsiteX23" fmla="*/ 564332 w 645814"/>
              <a:gd name="connsiteY23" fmla="*/ 30179 h 736349"/>
              <a:gd name="connsiteX24" fmla="*/ 543208 w 645814"/>
              <a:gd name="connsiteY24" fmla="*/ 0 h 736349"/>
              <a:gd name="connsiteX25" fmla="*/ 386281 w 645814"/>
              <a:gd name="connsiteY25" fmla="*/ 132785 h 736349"/>
              <a:gd name="connsiteX26" fmla="*/ 368174 w 645814"/>
              <a:gd name="connsiteY26" fmla="*/ 150891 h 736349"/>
              <a:gd name="connsiteX27" fmla="*/ 268586 w 645814"/>
              <a:gd name="connsiteY27" fmla="*/ 141838 h 736349"/>
              <a:gd name="connsiteX28" fmla="*/ 247461 w 645814"/>
              <a:gd name="connsiteY28" fmla="*/ 217284 h 736349"/>
              <a:gd name="connsiteX29" fmla="*/ 232372 w 645814"/>
              <a:gd name="connsiteY29" fmla="*/ 184088 h 736349"/>
              <a:gd name="connsiteX30" fmla="*/ 96570 w 645814"/>
              <a:gd name="connsiteY30" fmla="*/ 292729 h 736349"/>
              <a:gd name="connsiteX31" fmla="*/ 99588 w 645814"/>
              <a:gd name="connsiteY31" fmla="*/ 316872 h 736349"/>
              <a:gd name="connsiteX32" fmla="*/ 42249 w 645814"/>
              <a:gd name="connsiteY32" fmla="*/ 356103 h 736349"/>
              <a:gd name="connsiteX33" fmla="*/ 63374 w 645814"/>
              <a:gd name="connsiteY33" fmla="*/ 359121 h 736349"/>
              <a:gd name="connsiteX34" fmla="*/ 60356 w 645814"/>
              <a:gd name="connsiteY34" fmla="*/ 440602 h 736349"/>
              <a:gd name="connsiteX35" fmla="*/ 18107 w 645814"/>
              <a:gd name="connsiteY35" fmla="*/ 452673 h 736349"/>
              <a:gd name="connsiteX36" fmla="*/ 0 w 645814"/>
              <a:gd name="connsiteY36" fmla="*/ 513030 h 736349"/>
              <a:gd name="connsiteX0" fmla="*/ 0 w 645814"/>
              <a:gd name="connsiteY0" fmla="*/ 513030 h 736349"/>
              <a:gd name="connsiteX1" fmla="*/ 27160 w 645814"/>
              <a:gd name="connsiteY1" fmla="*/ 479834 h 736349"/>
              <a:gd name="connsiteX2" fmla="*/ 39231 w 645814"/>
              <a:gd name="connsiteY2" fmla="*/ 597529 h 736349"/>
              <a:gd name="connsiteX3" fmla="*/ 12071 w 645814"/>
              <a:gd name="connsiteY3" fmla="*/ 627707 h 736349"/>
              <a:gd name="connsiteX4" fmla="*/ 21125 w 645814"/>
              <a:gd name="connsiteY4" fmla="*/ 721260 h 736349"/>
              <a:gd name="connsiteX5" fmla="*/ 63374 w 645814"/>
              <a:gd name="connsiteY5" fmla="*/ 736349 h 736349"/>
              <a:gd name="connsiteX6" fmla="*/ 129766 w 645814"/>
              <a:gd name="connsiteY6" fmla="*/ 697117 h 736349"/>
              <a:gd name="connsiteX7" fmla="*/ 129766 w 645814"/>
              <a:gd name="connsiteY7" fmla="*/ 666939 h 736349"/>
              <a:gd name="connsiteX8" fmla="*/ 235390 w 645814"/>
              <a:gd name="connsiteY8" fmla="*/ 624689 h 736349"/>
              <a:gd name="connsiteX9" fmla="*/ 271604 w 645814"/>
              <a:gd name="connsiteY9" fmla="*/ 685046 h 736349"/>
              <a:gd name="connsiteX10" fmla="*/ 319889 w 645814"/>
              <a:gd name="connsiteY10" fmla="*/ 633743 h 736349"/>
              <a:gd name="connsiteX11" fmla="*/ 295746 w 645814"/>
              <a:gd name="connsiteY11" fmla="*/ 579422 h 736349"/>
              <a:gd name="connsiteX12" fmla="*/ 434566 w 645814"/>
              <a:gd name="connsiteY12" fmla="*/ 491905 h 736349"/>
              <a:gd name="connsiteX13" fmla="*/ 440602 w 645814"/>
              <a:gd name="connsiteY13" fmla="*/ 422495 h 736349"/>
              <a:gd name="connsiteX14" fmla="*/ 476816 w 645814"/>
              <a:gd name="connsiteY14" fmla="*/ 404388 h 736349"/>
              <a:gd name="connsiteX15" fmla="*/ 500958 w 645814"/>
              <a:gd name="connsiteY15" fmla="*/ 431549 h 736349"/>
              <a:gd name="connsiteX16" fmla="*/ 531136 w 645814"/>
              <a:gd name="connsiteY16" fmla="*/ 365157 h 736349"/>
              <a:gd name="connsiteX17" fmla="*/ 558297 w 645814"/>
              <a:gd name="connsiteY17" fmla="*/ 356103 h 736349"/>
              <a:gd name="connsiteX18" fmla="*/ 543208 w 645814"/>
              <a:gd name="connsiteY18" fmla="*/ 295747 h 736349"/>
              <a:gd name="connsiteX19" fmla="*/ 645814 w 645814"/>
              <a:gd name="connsiteY19" fmla="*/ 184088 h 736349"/>
              <a:gd name="connsiteX20" fmla="*/ 591493 w 645814"/>
              <a:gd name="connsiteY20" fmla="*/ 123731 h 736349"/>
              <a:gd name="connsiteX21" fmla="*/ 579422 w 645814"/>
              <a:gd name="connsiteY21" fmla="*/ 75446 h 736349"/>
              <a:gd name="connsiteX22" fmla="*/ 549243 w 645814"/>
              <a:gd name="connsiteY22" fmla="*/ 75446 h 736349"/>
              <a:gd name="connsiteX23" fmla="*/ 564332 w 645814"/>
              <a:gd name="connsiteY23" fmla="*/ 30179 h 736349"/>
              <a:gd name="connsiteX24" fmla="*/ 543208 w 645814"/>
              <a:gd name="connsiteY24" fmla="*/ 0 h 736349"/>
              <a:gd name="connsiteX25" fmla="*/ 386281 w 645814"/>
              <a:gd name="connsiteY25" fmla="*/ 132785 h 736349"/>
              <a:gd name="connsiteX26" fmla="*/ 368174 w 645814"/>
              <a:gd name="connsiteY26" fmla="*/ 150891 h 736349"/>
              <a:gd name="connsiteX27" fmla="*/ 268586 w 645814"/>
              <a:gd name="connsiteY27" fmla="*/ 141838 h 736349"/>
              <a:gd name="connsiteX28" fmla="*/ 247461 w 645814"/>
              <a:gd name="connsiteY28" fmla="*/ 217284 h 736349"/>
              <a:gd name="connsiteX29" fmla="*/ 232372 w 645814"/>
              <a:gd name="connsiteY29" fmla="*/ 184088 h 736349"/>
              <a:gd name="connsiteX30" fmla="*/ 96570 w 645814"/>
              <a:gd name="connsiteY30" fmla="*/ 292729 h 736349"/>
              <a:gd name="connsiteX31" fmla="*/ 99588 w 645814"/>
              <a:gd name="connsiteY31" fmla="*/ 316872 h 736349"/>
              <a:gd name="connsiteX32" fmla="*/ 42249 w 645814"/>
              <a:gd name="connsiteY32" fmla="*/ 356103 h 736349"/>
              <a:gd name="connsiteX33" fmla="*/ 63374 w 645814"/>
              <a:gd name="connsiteY33" fmla="*/ 359121 h 736349"/>
              <a:gd name="connsiteX34" fmla="*/ 60356 w 645814"/>
              <a:gd name="connsiteY34" fmla="*/ 440602 h 736349"/>
              <a:gd name="connsiteX35" fmla="*/ 18107 w 645814"/>
              <a:gd name="connsiteY35" fmla="*/ 452673 h 736349"/>
              <a:gd name="connsiteX36" fmla="*/ 0 w 645814"/>
              <a:gd name="connsiteY36" fmla="*/ 513030 h 736349"/>
              <a:gd name="connsiteX0" fmla="*/ 6036 w 651850"/>
              <a:gd name="connsiteY0" fmla="*/ 513030 h 736349"/>
              <a:gd name="connsiteX1" fmla="*/ 0 w 651850"/>
              <a:gd name="connsiteY1" fmla="*/ 537173 h 736349"/>
              <a:gd name="connsiteX2" fmla="*/ 45267 w 651850"/>
              <a:gd name="connsiteY2" fmla="*/ 597529 h 736349"/>
              <a:gd name="connsiteX3" fmla="*/ 18107 w 651850"/>
              <a:gd name="connsiteY3" fmla="*/ 627707 h 736349"/>
              <a:gd name="connsiteX4" fmla="*/ 27161 w 651850"/>
              <a:gd name="connsiteY4" fmla="*/ 721260 h 736349"/>
              <a:gd name="connsiteX5" fmla="*/ 69410 w 651850"/>
              <a:gd name="connsiteY5" fmla="*/ 736349 h 736349"/>
              <a:gd name="connsiteX6" fmla="*/ 135802 w 651850"/>
              <a:gd name="connsiteY6" fmla="*/ 697117 h 736349"/>
              <a:gd name="connsiteX7" fmla="*/ 135802 w 651850"/>
              <a:gd name="connsiteY7" fmla="*/ 666939 h 736349"/>
              <a:gd name="connsiteX8" fmla="*/ 241426 w 651850"/>
              <a:gd name="connsiteY8" fmla="*/ 624689 h 736349"/>
              <a:gd name="connsiteX9" fmla="*/ 277640 w 651850"/>
              <a:gd name="connsiteY9" fmla="*/ 685046 h 736349"/>
              <a:gd name="connsiteX10" fmla="*/ 325925 w 651850"/>
              <a:gd name="connsiteY10" fmla="*/ 633743 h 736349"/>
              <a:gd name="connsiteX11" fmla="*/ 301782 w 651850"/>
              <a:gd name="connsiteY11" fmla="*/ 579422 h 736349"/>
              <a:gd name="connsiteX12" fmla="*/ 440602 w 651850"/>
              <a:gd name="connsiteY12" fmla="*/ 491905 h 736349"/>
              <a:gd name="connsiteX13" fmla="*/ 446638 w 651850"/>
              <a:gd name="connsiteY13" fmla="*/ 422495 h 736349"/>
              <a:gd name="connsiteX14" fmla="*/ 482852 w 651850"/>
              <a:gd name="connsiteY14" fmla="*/ 404388 h 736349"/>
              <a:gd name="connsiteX15" fmla="*/ 506994 w 651850"/>
              <a:gd name="connsiteY15" fmla="*/ 431549 h 736349"/>
              <a:gd name="connsiteX16" fmla="*/ 537172 w 651850"/>
              <a:gd name="connsiteY16" fmla="*/ 365157 h 736349"/>
              <a:gd name="connsiteX17" fmla="*/ 564333 w 651850"/>
              <a:gd name="connsiteY17" fmla="*/ 356103 h 736349"/>
              <a:gd name="connsiteX18" fmla="*/ 549244 w 651850"/>
              <a:gd name="connsiteY18" fmla="*/ 295747 h 736349"/>
              <a:gd name="connsiteX19" fmla="*/ 651850 w 651850"/>
              <a:gd name="connsiteY19" fmla="*/ 184088 h 736349"/>
              <a:gd name="connsiteX20" fmla="*/ 597529 w 651850"/>
              <a:gd name="connsiteY20" fmla="*/ 123731 h 736349"/>
              <a:gd name="connsiteX21" fmla="*/ 585458 w 651850"/>
              <a:gd name="connsiteY21" fmla="*/ 75446 h 736349"/>
              <a:gd name="connsiteX22" fmla="*/ 555279 w 651850"/>
              <a:gd name="connsiteY22" fmla="*/ 75446 h 736349"/>
              <a:gd name="connsiteX23" fmla="*/ 570368 w 651850"/>
              <a:gd name="connsiteY23" fmla="*/ 30179 h 736349"/>
              <a:gd name="connsiteX24" fmla="*/ 549244 w 651850"/>
              <a:gd name="connsiteY24" fmla="*/ 0 h 736349"/>
              <a:gd name="connsiteX25" fmla="*/ 392317 w 651850"/>
              <a:gd name="connsiteY25" fmla="*/ 132785 h 736349"/>
              <a:gd name="connsiteX26" fmla="*/ 374210 w 651850"/>
              <a:gd name="connsiteY26" fmla="*/ 150891 h 736349"/>
              <a:gd name="connsiteX27" fmla="*/ 274622 w 651850"/>
              <a:gd name="connsiteY27" fmla="*/ 141838 h 736349"/>
              <a:gd name="connsiteX28" fmla="*/ 253497 w 651850"/>
              <a:gd name="connsiteY28" fmla="*/ 217284 h 736349"/>
              <a:gd name="connsiteX29" fmla="*/ 238408 w 651850"/>
              <a:gd name="connsiteY29" fmla="*/ 184088 h 736349"/>
              <a:gd name="connsiteX30" fmla="*/ 102606 w 651850"/>
              <a:gd name="connsiteY30" fmla="*/ 292729 h 736349"/>
              <a:gd name="connsiteX31" fmla="*/ 105624 w 651850"/>
              <a:gd name="connsiteY31" fmla="*/ 316872 h 736349"/>
              <a:gd name="connsiteX32" fmla="*/ 48285 w 651850"/>
              <a:gd name="connsiteY32" fmla="*/ 356103 h 736349"/>
              <a:gd name="connsiteX33" fmla="*/ 69410 w 651850"/>
              <a:gd name="connsiteY33" fmla="*/ 359121 h 736349"/>
              <a:gd name="connsiteX34" fmla="*/ 66392 w 651850"/>
              <a:gd name="connsiteY34" fmla="*/ 440602 h 736349"/>
              <a:gd name="connsiteX35" fmla="*/ 24143 w 651850"/>
              <a:gd name="connsiteY35" fmla="*/ 452673 h 736349"/>
              <a:gd name="connsiteX36" fmla="*/ 6036 w 651850"/>
              <a:gd name="connsiteY36" fmla="*/ 513030 h 736349"/>
              <a:gd name="connsiteX0" fmla="*/ 21126 w 651850"/>
              <a:gd name="connsiteY0" fmla="*/ 485870 h 736349"/>
              <a:gd name="connsiteX1" fmla="*/ 0 w 651850"/>
              <a:gd name="connsiteY1" fmla="*/ 537173 h 736349"/>
              <a:gd name="connsiteX2" fmla="*/ 45267 w 651850"/>
              <a:gd name="connsiteY2" fmla="*/ 597529 h 736349"/>
              <a:gd name="connsiteX3" fmla="*/ 18107 w 651850"/>
              <a:gd name="connsiteY3" fmla="*/ 627707 h 736349"/>
              <a:gd name="connsiteX4" fmla="*/ 27161 w 651850"/>
              <a:gd name="connsiteY4" fmla="*/ 721260 h 736349"/>
              <a:gd name="connsiteX5" fmla="*/ 69410 w 651850"/>
              <a:gd name="connsiteY5" fmla="*/ 736349 h 736349"/>
              <a:gd name="connsiteX6" fmla="*/ 135802 w 651850"/>
              <a:gd name="connsiteY6" fmla="*/ 697117 h 736349"/>
              <a:gd name="connsiteX7" fmla="*/ 135802 w 651850"/>
              <a:gd name="connsiteY7" fmla="*/ 666939 h 736349"/>
              <a:gd name="connsiteX8" fmla="*/ 241426 w 651850"/>
              <a:gd name="connsiteY8" fmla="*/ 624689 h 736349"/>
              <a:gd name="connsiteX9" fmla="*/ 277640 w 651850"/>
              <a:gd name="connsiteY9" fmla="*/ 685046 h 736349"/>
              <a:gd name="connsiteX10" fmla="*/ 325925 w 651850"/>
              <a:gd name="connsiteY10" fmla="*/ 633743 h 736349"/>
              <a:gd name="connsiteX11" fmla="*/ 301782 w 651850"/>
              <a:gd name="connsiteY11" fmla="*/ 579422 h 736349"/>
              <a:gd name="connsiteX12" fmla="*/ 440602 w 651850"/>
              <a:gd name="connsiteY12" fmla="*/ 491905 h 736349"/>
              <a:gd name="connsiteX13" fmla="*/ 446638 w 651850"/>
              <a:gd name="connsiteY13" fmla="*/ 422495 h 736349"/>
              <a:gd name="connsiteX14" fmla="*/ 482852 w 651850"/>
              <a:gd name="connsiteY14" fmla="*/ 404388 h 736349"/>
              <a:gd name="connsiteX15" fmla="*/ 506994 w 651850"/>
              <a:gd name="connsiteY15" fmla="*/ 431549 h 736349"/>
              <a:gd name="connsiteX16" fmla="*/ 537172 w 651850"/>
              <a:gd name="connsiteY16" fmla="*/ 365157 h 736349"/>
              <a:gd name="connsiteX17" fmla="*/ 564333 w 651850"/>
              <a:gd name="connsiteY17" fmla="*/ 356103 h 736349"/>
              <a:gd name="connsiteX18" fmla="*/ 549244 w 651850"/>
              <a:gd name="connsiteY18" fmla="*/ 295747 h 736349"/>
              <a:gd name="connsiteX19" fmla="*/ 651850 w 651850"/>
              <a:gd name="connsiteY19" fmla="*/ 184088 h 736349"/>
              <a:gd name="connsiteX20" fmla="*/ 597529 w 651850"/>
              <a:gd name="connsiteY20" fmla="*/ 123731 h 736349"/>
              <a:gd name="connsiteX21" fmla="*/ 585458 w 651850"/>
              <a:gd name="connsiteY21" fmla="*/ 75446 h 736349"/>
              <a:gd name="connsiteX22" fmla="*/ 555279 w 651850"/>
              <a:gd name="connsiteY22" fmla="*/ 75446 h 736349"/>
              <a:gd name="connsiteX23" fmla="*/ 570368 w 651850"/>
              <a:gd name="connsiteY23" fmla="*/ 30179 h 736349"/>
              <a:gd name="connsiteX24" fmla="*/ 549244 w 651850"/>
              <a:gd name="connsiteY24" fmla="*/ 0 h 736349"/>
              <a:gd name="connsiteX25" fmla="*/ 392317 w 651850"/>
              <a:gd name="connsiteY25" fmla="*/ 132785 h 736349"/>
              <a:gd name="connsiteX26" fmla="*/ 374210 w 651850"/>
              <a:gd name="connsiteY26" fmla="*/ 150891 h 736349"/>
              <a:gd name="connsiteX27" fmla="*/ 274622 w 651850"/>
              <a:gd name="connsiteY27" fmla="*/ 141838 h 736349"/>
              <a:gd name="connsiteX28" fmla="*/ 253497 w 651850"/>
              <a:gd name="connsiteY28" fmla="*/ 217284 h 736349"/>
              <a:gd name="connsiteX29" fmla="*/ 238408 w 651850"/>
              <a:gd name="connsiteY29" fmla="*/ 184088 h 736349"/>
              <a:gd name="connsiteX30" fmla="*/ 102606 w 651850"/>
              <a:gd name="connsiteY30" fmla="*/ 292729 h 736349"/>
              <a:gd name="connsiteX31" fmla="*/ 105624 w 651850"/>
              <a:gd name="connsiteY31" fmla="*/ 316872 h 736349"/>
              <a:gd name="connsiteX32" fmla="*/ 48285 w 651850"/>
              <a:gd name="connsiteY32" fmla="*/ 356103 h 736349"/>
              <a:gd name="connsiteX33" fmla="*/ 69410 w 651850"/>
              <a:gd name="connsiteY33" fmla="*/ 359121 h 736349"/>
              <a:gd name="connsiteX34" fmla="*/ 66392 w 651850"/>
              <a:gd name="connsiteY34" fmla="*/ 440602 h 736349"/>
              <a:gd name="connsiteX35" fmla="*/ 24143 w 651850"/>
              <a:gd name="connsiteY35" fmla="*/ 452673 h 736349"/>
              <a:gd name="connsiteX36" fmla="*/ 21126 w 651850"/>
              <a:gd name="connsiteY36" fmla="*/ 485870 h 736349"/>
              <a:gd name="connsiteX0" fmla="*/ 21126 w 651850"/>
              <a:gd name="connsiteY0" fmla="*/ 485870 h 736349"/>
              <a:gd name="connsiteX1" fmla="*/ 3018 w 651850"/>
              <a:gd name="connsiteY1" fmla="*/ 503977 h 736349"/>
              <a:gd name="connsiteX2" fmla="*/ 0 w 651850"/>
              <a:gd name="connsiteY2" fmla="*/ 537173 h 736349"/>
              <a:gd name="connsiteX3" fmla="*/ 45267 w 651850"/>
              <a:gd name="connsiteY3" fmla="*/ 597529 h 736349"/>
              <a:gd name="connsiteX4" fmla="*/ 18107 w 651850"/>
              <a:gd name="connsiteY4" fmla="*/ 627707 h 736349"/>
              <a:gd name="connsiteX5" fmla="*/ 27161 w 651850"/>
              <a:gd name="connsiteY5" fmla="*/ 721260 h 736349"/>
              <a:gd name="connsiteX6" fmla="*/ 69410 w 651850"/>
              <a:gd name="connsiteY6" fmla="*/ 736349 h 736349"/>
              <a:gd name="connsiteX7" fmla="*/ 135802 w 651850"/>
              <a:gd name="connsiteY7" fmla="*/ 697117 h 736349"/>
              <a:gd name="connsiteX8" fmla="*/ 135802 w 651850"/>
              <a:gd name="connsiteY8" fmla="*/ 666939 h 736349"/>
              <a:gd name="connsiteX9" fmla="*/ 241426 w 651850"/>
              <a:gd name="connsiteY9" fmla="*/ 624689 h 736349"/>
              <a:gd name="connsiteX10" fmla="*/ 277640 w 651850"/>
              <a:gd name="connsiteY10" fmla="*/ 685046 h 736349"/>
              <a:gd name="connsiteX11" fmla="*/ 325925 w 651850"/>
              <a:gd name="connsiteY11" fmla="*/ 633743 h 736349"/>
              <a:gd name="connsiteX12" fmla="*/ 301782 w 651850"/>
              <a:gd name="connsiteY12" fmla="*/ 579422 h 736349"/>
              <a:gd name="connsiteX13" fmla="*/ 440602 w 651850"/>
              <a:gd name="connsiteY13" fmla="*/ 491905 h 736349"/>
              <a:gd name="connsiteX14" fmla="*/ 446638 w 651850"/>
              <a:gd name="connsiteY14" fmla="*/ 422495 h 736349"/>
              <a:gd name="connsiteX15" fmla="*/ 482852 w 651850"/>
              <a:gd name="connsiteY15" fmla="*/ 404388 h 736349"/>
              <a:gd name="connsiteX16" fmla="*/ 506994 w 651850"/>
              <a:gd name="connsiteY16" fmla="*/ 431549 h 736349"/>
              <a:gd name="connsiteX17" fmla="*/ 537172 w 651850"/>
              <a:gd name="connsiteY17" fmla="*/ 365157 h 736349"/>
              <a:gd name="connsiteX18" fmla="*/ 564333 w 651850"/>
              <a:gd name="connsiteY18" fmla="*/ 356103 h 736349"/>
              <a:gd name="connsiteX19" fmla="*/ 549244 w 651850"/>
              <a:gd name="connsiteY19" fmla="*/ 295747 h 736349"/>
              <a:gd name="connsiteX20" fmla="*/ 651850 w 651850"/>
              <a:gd name="connsiteY20" fmla="*/ 184088 h 736349"/>
              <a:gd name="connsiteX21" fmla="*/ 597529 w 651850"/>
              <a:gd name="connsiteY21" fmla="*/ 123731 h 736349"/>
              <a:gd name="connsiteX22" fmla="*/ 585458 w 651850"/>
              <a:gd name="connsiteY22" fmla="*/ 75446 h 736349"/>
              <a:gd name="connsiteX23" fmla="*/ 555279 w 651850"/>
              <a:gd name="connsiteY23" fmla="*/ 75446 h 736349"/>
              <a:gd name="connsiteX24" fmla="*/ 570368 w 651850"/>
              <a:gd name="connsiteY24" fmla="*/ 30179 h 736349"/>
              <a:gd name="connsiteX25" fmla="*/ 549244 w 651850"/>
              <a:gd name="connsiteY25" fmla="*/ 0 h 736349"/>
              <a:gd name="connsiteX26" fmla="*/ 392317 w 651850"/>
              <a:gd name="connsiteY26" fmla="*/ 132785 h 736349"/>
              <a:gd name="connsiteX27" fmla="*/ 374210 w 651850"/>
              <a:gd name="connsiteY27" fmla="*/ 150891 h 736349"/>
              <a:gd name="connsiteX28" fmla="*/ 274622 w 651850"/>
              <a:gd name="connsiteY28" fmla="*/ 141838 h 736349"/>
              <a:gd name="connsiteX29" fmla="*/ 253497 w 651850"/>
              <a:gd name="connsiteY29" fmla="*/ 217284 h 736349"/>
              <a:gd name="connsiteX30" fmla="*/ 238408 w 651850"/>
              <a:gd name="connsiteY30" fmla="*/ 184088 h 736349"/>
              <a:gd name="connsiteX31" fmla="*/ 102606 w 651850"/>
              <a:gd name="connsiteY31" fmla="*/ 292729 h 736349"/>
              <a:gd name="connsiteX32" fmla="*/ 105624 w 651850"/>
              <a:gd name="connsiteY32" fmla="*/ 316872 h 736349"/>
              <a:gd name="connsiteX33" fmla="*/ 48285 w 651850"/>
              <a:gd name="connsiteY33" fmla="*/ 356103 h 736349"/>
              <a:gd name="connsiteX34" fmla="*/ 69410 w 651850"/>
              <a:gd name="connsiteY34" fmla="*/ 359121 h 736349"/>
              <a:gd name="connsiteX35" fmla="*/ 66392 w 651850"/>
              <a:gd name="connsiteY35" fmla="*/ 440602 h 736349"/>
              <a:gd name="connsiteX36" fmla="*/ 24143 w 651850"/>
              <a:gd name="connsiteY36" fmla="*/ 452673 h 736349"/>
              <a:gd name="connsiteX37" fmla="*/ 21126 w 651850"/>
              <a:gd name="connsiteY37" fmla="*/ 485870 h 73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651850" h="736349">
                <a:moveTo>
                  <a:pt x="21126" y="485870"/>
                </a:moveTo>
                <a:cubicBezTo>
                  <a:pt x="16096" y="496935"/>
                  <a:pt x="8048" y="492912"/>
                  <a:pt x="3018" y="503977"/>
                </a:cubicBezTo>
                <a:lnTo>
                  <a:pt x="0" y="537173"/>
                </a:lnTo>
                <a:lnTo>
                  <a:pt x="45267" y="597529"/>
                </a:lnTo>
                <a:lnTo>
                  <a:pt x="18107" y="627707"/>
                </a:lnTo>
                <a:lnTo>
                  <a:pt x="27161" y="721260"/>
                </a:lnTo>
                <a:lnTo>
                  <a:pt x="69410" y="736349"/>
                </a:lnTo>
                <a:lnTo>
                  <a:pt x="135802" y="697117"/>
                </a:lnTo>
                <a:lnTo>
                  <a:pt x="135802" y="666939"/>
                </a:lnTo>
                <a:lnTo>
                  <a:pt x="241426" y="624689"/>
                </a:lnTo>
                <a:lnTo>
                  <a:pt x="277640" y="685046"/>
                </a:lnTo>
                <a:lnTo>
                  <a:pt x="325925" y="633743"/>
                </a:lnTo>
                <a:lnTo>
                  <a:pt x="301782" y="579422"/>
                </a:lnTo>
                <a:lnTo>
                  <a:pt x="440602" y="491905"/>
                </a:lnTo>
                <a:lnTo>
                  <a:pt x="446638" y="422495"/>
                </a:lnTo>
                <a:lnTo>
                  <a:pt x="482852" y="404388"/>
                </a:lnTo>
                <a:lnTo>
                  <a:pt x="506994" y="431549"/>
                </a:lnTo>
                <a:lnTo>
                  <a:pt x="537172" y="365157"/>
                </a:lnTo>
                <a:lnTo>
                  <a:pt x="564333" y="356103"/>
                </a:lnTo>
                <a:lnTo>
                  <a:pt x="549244" y="295747"/>
                </a:lnTo>
                <a:lnTo>
                  <a:pt x="651850" y="184088"/>
                </a:lnTo>
                <a:lnTo>
                  <a:pt x="597529" y="123731"/>
                </a:lnTo>
                <a:lnTo>
                  <a:pt x="585458" y="75446"/>
                </a:lnTo>
                <a:lnTo>
                  <a:pt x="555279" y="75446"/>
                </a:lnTo>
                <a:lnTo>
                  <a:pt x="570368" y="30179"/>
                </a:lnTo>
                <a:lnTo>
                  <a:pt x="549244" y="0"/>
                </a:lnTo>
                <a:lnTo>
                  <a:pt x="392317" y="132785"/>
                </a:lnTo>
                <a:lnTo>
                  <a:pt x="374210" y="150891"/>
                </a:lnTo>
                <a:lnTo>
                  <a:pt x="274622" y="141838"/>
                </a:lnTo>
                <a:lnTo>
                  <a:pt x="253497" y="217284"/>
                </a:lnTo>
                <a:lnTo>
                  <a:pt x="238408" y="184088"/>
                </a:lnTo>
                <a:lnTo>
                  <a:pt x="102606" y="292729"/>
                </a:lnTo>
                <a:lnTo>
                  <a:pt x="105624" y="316872"/>
                </a:lnTo>
                <a:lnTo>
                  <a:pt x="48285" y="356103"/>
                </a:lnTo>
                <a:lnTo>
                  <a:pt x="69410" y="359121"/>
                </a:lnTo>
                <a:lnTo>
                  <a:pt x="66392" y="440602"/>
                </a:lnTo>
                <a:lnTo>
                  <a:pt x="24143" y="452673"/>
                </a:lnTo>
                <a:lnTo>
                  <a:pt x="21126" y="48587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6440488" y="3795713"/>
            <a:ext cx="349250" cy="547687"/>
          </a:xfrm>
          <a:custGeom>
            <a:avLst/>
            <a:gdLst>
              <a:gd name="connsiteX0" fmla="*/ 18107 w 350067"/>
              <a:gd name="connsiteY0" fmla="*/ 392317 h 546226"/>
              <a:gd name="connsiteX1" fmla="*/ 87517 w 350067"/>
              <a:gd name="connsiteY1" fmla="*/ 422495 h 546226"/>
              <a:gd name="connsiteX2" fmla="*/ 87517 w 350067"/>
              <a:gd name="connsiteY2" fmla="*/ 479833 h 546226"/>
              <a:gd name="connsiteX3" fmla="*/ 156926 w 350067"/>
              <a:gd name="connsiteY3" fmla="*/ 464744 h 546226"/>
              <a:gd name="connsiteX4" fmla="*/ 168998 w 350067"/>
              <a:gd name="connsiteY4" fmla="*/ 506994 h 546226"/>
              <a:gd name="connsiteX5" fmla="*/ 178051 w 350067"/>
              <a:gd name="connsiteY5" fmla="*/ 546226 h 546226"/>
              <a:gd name="connsiteX6" fmla="*/ 268586 w 350067"/>
              <a:gd name="connsiteY6" fmla="*/ 519065 h 546226"/>
              <a:gd name="connsiteX7" fmla="*/ 253497 w 350067"/>
              <a:gd name="connsiteY7" fmla="*/ 494923 h 546226"/>
              <a:gd name="connsiteX8" fmla="*/ 208229 w 350067"/>
              <a:gd name="connsiteY8" fmla="*/ 510012 h 546226"/>
              <a:gd name="connsiteX9" fmla="*/ 211247 w 350067"/>
              <a:gd name="connsiteY9" fmla="*/ 473798 h 546226"/>
              <a:gd name="connsiteX10" fmla="*/ 241425 w 350067"/>
              <a:gd name="connsiteY10" fmla="*/ 470780 h 546226"/>
              <a:gd name="connsiteX11" fmla="*/ 217283 w 350067"/>
              <a:gd name="connsiteY11" fmla="*/ 446637 h 546226"/>
              <a:gd name="connsiteX12" fmla="*/ 217283 w 350067"/>
              <a:gd name="connsiteY12" fmla="*/ 413441 h 546226"/>
              <a:gd name="connsiteX13" fmla="*/ 250479 w 350067"/>
              <a:gd name="connsiteY13" fmla="*/ 440602 h 546226"/>
              <a:gd name="connsiteX14" fmla="*/ 350067 w 350067"/>
              <a:gd name="connsiteY14" fmla="*/ 344031 h 546226"/>
              <a:gd name="connsiteX15" fmla="*/ 337996 w 350067"/>
              <a:gd name="connsiteY15" fmla="*/ 235390 h 546226"/>
              <a:gd name="connsiteX16" fmla="*/ 268586 w 350067"/>
              <a:gd name="connsiteY16" fmla="*/ 175033 h 546226"/>
              <a:gd name="connsiteX17" fmla="*/ 241425 w 350067"/>
              <a:gd name="connsiteY17" fmla="*/ 187105 h 546226"/>
              <a:gd name="connsiteX18" fmla="*/ 199176 w 350067"/>
              <a:gd name="connsiteY18" fmla="*/ 120713 h 546226"/>
              <a:gd name="connsiteX19" fmla="*/ 301782 w 350067"/>
              <a:gd name="connsiteY19" fmla="*/ 75445 h 546226"/>
              <a:gd name="connsiteX20" fmla="*/ 301782 w 350067"/>
              <a:gd name="connsiteY20" fmla="*/ 12071 h 546226"/>
              <a:gd name="connsiteX21" fmla="*/ 271604 w 350067"/>
              <a:gd name="connsiteY21" fmla="*/ 0 h 546226"/>
              <a:gd name="connsiteX22" fmla="*/ 247461 w 350067"/>
              <a:gd name="connsiteY22" fmla="*/ 21125 h 546226"/>
              <a:gd name="connsiteX23" fmla="*/ 147873 w 350067"/>
              <a:gd name="connsiteY23" fmla="*/ 9053 h 546226"/>
              <a:gd name="connsiteX24" fmla="*/ 147873 w 350067"/>
              <a:gd name="connsiteY24" fmla="*/ 27160 h 546226"/>
              <a:gd name="connsiteX25" fmla="*/ 123730 w 350067"/>
              <a:gd name="connsiteY25" fmla="*/ 6035 h 546226"/>
              <a:gd name="connsiteX26" fmla="*/ 54320 w 350067"/>
              <a:gd name="connsiteY26" fmla="*/ 27160 h 546226"/>
              <a:gd name="connsiteX27" fmla="*/ 9053 w 350067"/>
              <a:gd name="connsiteY27" fmla="*/ 24142 h 546226"/>
              <a:gd name="connsiteX28" fmla="*/ 27160 w 350067"/>
              <a:gd name="connsiteY28" fmla="*/ 51303 h 546226"/>
              <a:gd name="connsiteX29" fmla="*/ 12071 w 350067"/>
              <a:gd name="connsiteY29" fmla="*/ 99588 h 546226"/>
              <a:gd name="connsiteX30" fmla="*/ 33196 w 350067"/>
              <a:gd name="connsiteY30" fmla="*/ 102606 h 546226"/>
              <a:gd name="connsiteX31" fmla="*/ 60356 w 350067"/>
              <a:gd name="connsiteY31" fmla="*/ 150891 h 546226"/>
              <a:gd name="connsiteX32" fmla="*/ 90534 w 350067"/>
              <a:gd name="connsiteY32" fmla="*/ 196158 h 546226"/>
              <a:gd name="connsiteX33" fmla="*/ 0 w 350067"/>
              <a:gd name="connsiteY33" fmla="*/ 334978 h 546226"/>
              <a:gd name="connsiteX34" fmla="*/ 18107 w 350067"/>
              <a:gd name="connsiteY34" fmla="*/ 392317 h 546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50067" h="546226">
                <a:moveTo>
                  <a:pt x="18107" y="392317"/>
                </a:moveTo>
                <a:lnTo>
                  <a:pt x="87517" y="422495"/>
                </a:lnTo>
                <a:lnTo>
                  <a:pt x="87517" y="479833"/>
                </a:lnTo>
                <a:lnTo>
                  <a:pt x="156926" y="464744"/>
                </a:lnTo>
                <a:lnTo>
                  <a:pt x="168998" y="506994"/>
                </a:lnTo>
                <a:lnTo>
                  <a:pt x="178051" y="546226"/>
                </a:lnTo>
                <a:lnTo>
                  <a:pt x="268586" y="519065"/>
                </a:lnTo>
                <a:lnTo>
                  <a:pt x="253497" y="494923"/>
                </a:lnTo>
                <a:lnTo>
                  <a:pt x="208229" y="510012"/>
                </a:lnTo>
                <a:lnTo>
                  <a:pt x="211247" y="473798"/>
                </a:lnTo>
                <a:lnTo>
                  <a:pt x="241425" y="470780"/>
                </a:lnTo>
                <a:lnTo>
                  <a:pt x="217283" y="446637"/>
                </a:lnTo>
                <a:lnTo>
                  <a:pt x="217283" y="413441"/>
                </a:lnTo>
                <a:lnTo>
                  <a:pt x="250479" y="440602"/>
                </a:lnTo>
                <a:lnTo>
                  <a:pt x="350067" y="344031"/>
                </a:lnTo>
                <a:lnTo>
                  <a:pt x="337996" y="235390"/>
                </a:lnTo>
                <a:lnTo>
                  <a:pt x="268586" y="175033"/>
                </a:lnTo>
                <a:lnTo>
                  <a:pt x="241425" y="187105"/>
                </a:lnTo>
                <a:lnTo>
                  <a:pt x="199176" y="120713"/>
                </a:lnTo>
                <a:lnTo>
                  <a:pt x="301782" y="75445"/>
                </a:lnTo>
                <a:lnTo>
                  <a:pt x="301782" y="12071"/>
                </a:lnTo>
                <a:lnTo>
                  <a:pt x="271604" y="0"/>
                </a:lnTo>
                <a:lnTo>
                  <a:pt x="247461" y="21125"/>
                </a:lnTo>
                <a:lnTo>
                  <a:pt x="147873" y="9053"/>
                </a:lnTo>
                <a:lnTo>
                  <a:pt x="147873" y="27160"/>
                </a:lnTo>
                <a:lnTo>
                  <a:pt x="123730" y="6035"/>
                </a:lnTo>
                <a:lnTo>
                  <a:pt x="54320" y="27160"/>
                </a:lnTo>
                <a:lnTo>
                  <a:pt x="9053" y="24142"/>
                </a:lnTo>
                <a:lnTo>
                  <a:pt x="27160" y="51303"/>
                </a:lnTo>
                <a:lnTo>
                  <a:pt x="12071" y="99588"/>
                </a:lnTo>
                <a:lnTo>
                  <a:pt x="33196" y="102606"/>
                </a:lnTo>
                <a:lnTo>
                  <a:pt x="60356" y="150891"/>
                </a:lnTo>
                <a:lnTo>
                  <a:pt x="90534" y="196158"/>
                </a:lnTo>
                <a:lnTo>
                  <a:pt x="0" y="334978"/>
                </a:lnTo>
                <a:lnTo>
                  <a:pt x="18107" y="39231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6624638" y="3721100"/>
            <a:ext cx="485775" cy="790575"/>
          </a:xfrm>
          <a:custGeom>
            <a:avLst/>
            <a:gdLst>
              <a:gd name="connsiteX0" fmla="*/ 0 w 485869"/>
              <a:gd name="connsiteY0" fmla="*/ 621672 h 790670"/>
              <a:gd name="connsiteX1" fmla="*/ 54321 w 485869"/>
              <a:gd name="connsiteY1" fmla="*/ 651850 h 790670"/>
              <a:gd name="connsiteX2" fmla="*/ 54321 w 485869"/>
              <a:gd name="connsiteY2" fmla="*/ 751438 h 790670"/>
              <a:gd name="connsiteX3" fmla="*/ 78463 w 485869"/>
              <a:gd name="connsiteY3" fmla="*/ 772563 h 790670"/>
              <a:gd name="connsiteX4" fmla="*/ 144855 w 485869"/>
              <a:gd name="connsiteY4" fmla="*/ 715224 h 790670"/>
              <a:gd name="connsiteX5" fmla="*/ 181069 w 485869"/>
              <a:gd name="connsiteY5" fmla="*/ 748420 h 790670"/>
              <a:gd name="connsiteX6" fmla="*/ 208230 w 485869"/>
              <a:gd name="connsiteY6" fmla="*/ 790670 h 790670"/>
              <a:gd name="connsiteX7" fmla="*/ 229354 w 485869"/>
              <a:gd name="connsiteY7" fmla="*/ 718242 h 790670"/>
              <a:gd name="connsiteX8" fmla="*/ 259532 w 485869"/>
              <a:gd name="connsiteY8" fmla="*/ 727295 h 790670"/>
              <a:gd name="connsiteX9" fmla="*/ 274622 w 485869"/>
              <a:gd name="connsiteY9" fmla="*/ 706171 h 790670"/>
              <a:gd name="connsiteX10" fmla="*/ 292729 w 485869"/>
              <a:gd name="connsiteY10" fmla="*/ 688064 h 790670"/>
              <a:gd name="connsiteX11" fmla="*/ 316871 w 485869"/>
              <a:gd name="connsiteY11" fmla="*/ 709188 h 790670"/>
              <a:gd name="connsiteX12" fmla="*/ 331960 w 485869"/>
              <a:gd name="connsiteY12" fmla="*/ 691081 h 790670"/>
              <a:gd name="connsiteX13" fmla="*/ 401370 w 485869"/>
              <a:gd name="connsiteY13" fmla="*/ 754456 h 790670"/>
              <a:gd name="connsiteX14" fmla="*/ 404388 w 485869"/>
              <a:gd name="connsiteY14" fmla="*/ 715224 h 790670"/>
              <a:gd name="connsiteX15" fmla="*/ 413441 w 485869"/>
              <a:gd name="connsiteY15" fmla="*/ 703153 h 790670"/>
              <a:gd name="connsiteX16" fmla="*/ 407406 w 485869"/>
              <a:gd name="connsiteY16" fmla="*/ 666939 h 790670"/>
              <a:gd name="connsiteX17" fmla="*/ 434566 w 485869"/>
              <a:gd name="connsiteY17" fmla="*/ 588476 h 790670"/>
              <a:gd name="connsiteX18" fmla="*/ 473798 w 485869"/>
              <a:gd name="connsiteY18" fmla="*/ 597529 h 790670"/>
              <a:gd name="connsiteX19" fmla="*/ 485869 w 485869"/>
              <a:gd name="connsiteY19" fmla="*/ 531137 h 790670"/>
              <a:gd name="connsiteX20" fmla="*/ 422495 w 485869"/>
              <a:gd name="connsiteY20" fmla="*/ 519066 h 790670"/>
              <a:gd name="connsiteX21" fmla="*/ 392317 w 485869"/>
              <a:gd name="connsiteY21" fmla="*/ 540190 h 790670"/>
              <a:gd name="connsiteX22" fmla="*/ 368174 w 485869"/>
              <a:gd name="connsiteY22" fmla="*/ 497941 h 790670"/>
              <a:gd name="connsiteX23" fmla="*/ 377228 w 485869"/>
              <a:gd name="connsiteY23" fmla="*/ 464745 h 790670"/>
              <a:gd name="connsiteX24" fmla="*/ 419477 w 485869"/>
              <a:gd name="connsiteY24" fmla="*/ 491905 h 790670"/>
              <a:gd name="connsiteX25" fmla="*/ 458709 w 485869"/>
              <a:gd name="connsiteY25" fmla="*/ 482852 h 790670"/>
              <a:gd name="connsiteX26" fmla="*/ 461727 w 485869"/>
              <a:gd name="connsiteY26" fmla="*/ 479834 h 790670"/>
              <a:gd name="connsiteX27" fmla="*/ 440602 w 485869"/>
              <a:gd name="connsiteY27" fmla="*/ 440602 h 790670"/>
              <a:gd name="connsiteX28" fmla="*/ 422495 w 485869"/>
              <a:gd name="connsiteY28" fmla="*/ 437584 h 790670"/>
              <a:gd name="connsiteX29" fmla="*/ 431548 w 485869"/>
              <a:gd name="connsiteY29" fmla="*/ 404388 h 790670"/>
              <a:gd name="connsiteX30" fmla="*/ 407406 w 485869"/>
              <a:gd name="connsiteY30" fmla="*/ 395335 h 790670"/>
              <a:gd name="connsiteX31" fmla="*/ 389299 w 485869"/>
              <a:gd name="connsiteY31" fmla="*/ 344032 h 790670"/>
              <a:gd name="connsiteX32" fmla="*/ 416459 w 485869"/>
              <a:gd name="connsiteY32" fmla="*/ 292729 h 790670"/>
              <a:gd name="connsiteX33" fmla="*/ 356103 w 485869"/>
              <a:gd name="connsiteY33" fmla="*/ 229355 h 790670"/>
              <a:gd name="connsiteX34" fmla="*/ 304800 w 485869"/>
              <a:gd name="connsiteY34" fmla="*/ 253497 h 790670"/>
              <a:gd name="connsiteX35" fmla="*/ 280657 w 485869"/>
              <a:gd name="connsiteY35" fmla="*/ 238408 h 790670"/>
              <a:gd name="connsiteX36" fmla="*/ 271604 w 485869"/>
              <a:gd name="connsiteY36" fmla="*/ 141838 h 790670"/>
              <a:gd name="connsiteX37" fmla="*/ 280657 w 485869"/>
              <a:gd name="connsiteY37" fmla="*/ 129767 h 790670"/>
              <a:gd name="connsiteX38" fmla="*/ 244443 w 485869"/>
              <a:gd name="connsiteY38" fmla="*/ 96571 h 790670"/>
              <a:gd name="connsiteX39" fmla="*/ 244443 w 485869"/>
              <a:gd name="connsiteY39" fmla="*/ 66392 h 790670"/>
              <a:gd name="connsiteX40" fmla="*/ 232372 w 485869"/>
              <a:gd name="connsiteY40" fmla="*/ 51303 h 790670"/>
              <a:gd name="connsiteX41" fmla="*/ 241426 w 485869"/>
              <a:gd name="connsiteY41" fmla="*/ 0 h 790670"/>
              <a:gd name="connsiteX42" fmla="*/ 178051 w 485869"/>
              <a:gd name="connsiteY42" fmla="*/ 6036 h 790670"/>
              <a:gd name="connsiteX43" fmla="*/ 150891 w 485869"/>
              <a:gd name="connsiteY43" fmla="*/ 90535 h 790670"/>
              <a:gd name="connsiteX44" fmla="*/ 108641 w 485869"/>
              <a:gd name="connsiteY44" fmla="*/ 78464 h 790670"/>
              <a:gd name="connsiteX45" fmla="*/ 114677 w 485869"/>
              <a:gd name="connsiteY45" fmla="*/ 150891 h 790670"/>
              <a:gd name="connsiteX46" fmla="*/ 15089 w 485869"/>
              <a:gd name="connsiteY46" fmla="*/ 196159 h 790670"/>
              <a:gd name="connsiteX47" fmla="*/ 48285 w 485869"/>
              <a:gd name="connsiteY47" fmla="*/ 256515 h 790670"/>
              <a:gd name="connsiteX48" fmla="*/ 84499 w 485869"/>
              <a:gd name="connsiteY48" fmla="*/ 256515 h 790670"/>
              <a:gd name="connsiteX49" fmla="*/ 147873 w 485869"/>
              <a:gd name="connsiteY49" fmla="*/ 313854 h 790670"/>
              <a:gd name="connsiteX50" fmla="*/ 162962 w 485869"/>
              <a:gd name="connsiteY50" fmla="*/ 422495 h 790670"/>
              <a:gd name="connsiteX51" fmla="*/ 57338 w 485869"/>
              <a:gd name="connsiteY51" fmla="*/ 506994 h 790670"/>
              <a:gd name="connsiteX52" fmla="*/ 36214 w 485869"/>
              <a:gd name="connsiteY52" fmla="*/ 491905 h 790670"/>
              <a:gd name="connsiteX53" fmla="*/ 54321 w 485869"/>
              <a:gd name="connsiteY53" fmla="*/ 537173 h 790670"/>
              <a:gd name="connsiteX54" fmla="*/ 18107 w 485869"/>
              <a:gd name="connsiteY54" fmla="*/ 561315 h 790670"/>
              <a:gd name="connsiteX55" fmla="*/ 21125 w 485869"/>
              <a:gd name="connsiteY55" fmla="*/ 585458 h 790670"/>
              <a:gd name="connsiteX56" fmla="*/ 72428 w 485869"/>
              <a:gd name="connsiteY56" fmla="*/ 573386 h 790670"/>
              <a:gd name="connsiteX57" fmla="*/ 81481 w 485869"/>
              <a:gd name="connsiteY57" fmla="*/ 594511 h 790670"/>
              <a:gd name="connsiteX58" fmla="*/ 0 w 485869"/>
              <a:gd name="connsiteY58" fmla="*/ 621672 h 790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485869" h="790670">
                <a:moveTo>
                  <a:pt x="0" y="621672"/>
                </a:moveTo>
                <a:lnTo>
                  <a:pt x="54321" y="651850"/>
                </a:lnTo>
                <a:lnTo>
                  <a:pt x="54321" y="751438"/>
                </a:lnTo>
                <a:lnTo>
                  <a:pt x="78463" y="772563"/>
                </a:lnTo>
                <a:lnTo>
                  <a:pt x="144855" y="715224"/>
                </a:lnTo>
                <a:lnTo>
                  <a:pt x="181069" y="748420"/>
                </a:lnTo>
                <a:lnTo>
                  <a:pt x="208230" y="790670"/>
                </a:lnTo>
                <a:lnTo>
                  <a:pt x="229354" y="718242"/>
                </a:lnTo>
                <a:lnTo>
                  <a:pt x="259532" y="727295"/>
                </a:lnTo>
                <a:lnTo>
                  <a:pt x="274622" y="706171"/>
                </a:lnTo>
                <a:lnTo>
                  <a:pt x="292729" y="688064"/>
                </a:lnTo>
                <a:lnTo>
                  <a:pt x="316871" y="709188"/>
                </a:lnTo>
                <a:lnTo>
                  <a:pt x="331960" y="691081"/>
                </a:lnTo>
                <a:lnTo>
                  <a:pt x="401370" y="754456"/>
                </a:lnTo>
                <a:lnTo>
                  <a:pt x="404388" y="715224"/>
                </a:lnTo>
                <a:lnTo>
                  <a:pt x="413441" y="703153"/>
                </a:lnTo>
                <a:lnTo>
                  <a:pt x="407406" y="666939"/>
                </a:lnTo>
                <a:lnTo>
                  <a:pt x="434566" y="588476"/>
                </a:lnTo>
                <a:lnTo>
                  <a:pt x="473798" y="597529"/>
                </a:lnTo>
                <a:lnTo>
                  <a:pt x="485869" y="531137"/>
                </a:lnTo>
                <a:lnTo>
                  <a:pt x="422495" y="519066"/>
                </a:lnTo>
                <a:lnTo>
                  <a:pt x="392317" y="540190"/>
                </a:lnTo>
                <a:lnTo>
                  <a:pt x="368174" y="497941"/>
                </a:lnTo>
                <a:lnTo>
                  <a:pt x="377228" y="464745"/>
                </a:lnTo>
                <a:lnTo>
                  <a:pt x="419477" y="491905"/>
                </a:lnTo>
                <a:lnTo>
                  <a:pt x="458709" y="482852"/>
                </a:lnTo>
                <a:lnTo>
                  <a:pt x="461727" y="479834"/>
                </a:lnTo>
                <a:lnTo>
                  <a:pt x="440602" y="440602"/>
                </a:lnTo>
                <a:lnTo>
                  <a:pt x="422495" y="437584"/>
                </a:lnTo>
                <a:lnTo>
                  <a:pt x="431548" y="404388"/>
                </a:lnTo>
                <a:lnTo>
                  <a:pt x="407406" y="395335"/>
                </a:lnTo>
                <a:lnTo>
                  <a:pt x="389299" y="344032"/>
                </a:lnTo>
                <a:lnTo>
                  <a:pt x="416459" y="292729"/>
                </a:lnTo>
                <a:lnTo>
                  <a:pt x="356103" y="229355"/>
                </a:lnTo>
                <a:lnTo>
                  <a:pt x="304800" y="253497"/>
                </a:lnTo>
                <a:lnTo>
                  <a:pt x="280657" y="238408"/>
                </a:lnTo>
                <a:lnTo>
                  <a:pt x="271604" y="141838"/>
                </a:lnTo>
                <a:lnTo>
                  <a:pt x="280657" y="129767"/>
                </a:lnTo>
                <a:lnTo>
                  <a:pt x="244443" y="96571"/>
                </a:lnTo>
                <a:lnTo>
                  <a:pt x="244443" y="66392"/>
                </a:lnTo>
                <a:lnTo>
                  <a:pt x="232372" y="51303"/>
                </a:lnTo>
                <a:lnTo>
                  <a:pt x="241426" y="0"/>
                </a:lnTo>
                <a:lnTo>
                  <a:pt x="178051" y="6036"/>
                </a:lnTo>
                <a:lnTo>
                  <a:pt x="150891" y="90535"/>
                </a:lnTo>
                <a:lnTo>
                  <a:pt x="108641" y="78464"/>
                </a:lnTo>
                <a:lnTo>
                  <a:pt x="114677" y="150891"/>
                </a:lnTo>
                <a:lnTo>
                  <a:pt x="15089" y="196159"/>
                </a:lnTo>
                <a:lnTo>
                  <a:pt x="48285" y="256515"/>
                </a:lnTo>
                <a:lnTo>
                  <a:pt x="84499" y="256515"/>
                </a:lnTo>
                <a:lnTo>
                  <a:pt x="147873" y="313854"/>
                </a:lnTo>
                <a:lnTo>
                  <a:pt x="162962" y="422495"/>
                </a:lnTo>
                <a:lnTo>
                  <a:pt x="57338" y="506994"/>
                </a:lnTo>
                <a:lnTo>
                  <a:pt x="36214" y="491905"/>
                </a:lnTo>
                <a:lnTo>
                  <a:pt x="54321" y="537173"/>
                </a:lnTo>
                <a:lnTo>
                  <a:pt x="18107" y="561315"/>
                </a:lnTo>
                <a:lnTo>
                  <a:pt x="21125" y="585458"/>
                </a:lnTo>
                <a:lnTo>
                  <a:pt x="72428" y="573386"/>
                </a:lnTo>
                <a:lnTo>
                  <a:pt x="81481" y="594511"/>
                </a:lnTo>
                <a:lnTo>
                  <a:pt x="0" y="62167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6853238" y="3425825"/>
            <a:ext cx="1058862" cy="673100"/>
          </a:xfrm>
          <a:custGeom>
            <a:avLst/>
            <a:gdLst>
              <a:gd name="connsiteX0" fmla="*/ 178052 w 1059256"/>
              <a:gd name="connsiteY0" fmla="*/ 597528 h 672974"/>
              <a:gd name="connsiteX1" fmla="*/ 365157 w 1059256"/>
              <a:gd name="connsiteY1" fmla="*/ 579422 h 672974"/>
              <a:gd name="connsiteX2" fmla="*/ 362139 w 1059256"/>
              <a:gd name="connsiteY2" fmla="*/ 633742 h 672974"/>
              <a:gd name="connsiteX3" fmla="*/ 437584 w 1059256"/>
              <a:gd name="connsiteY3" fmla="*/ 657885 h 672974"/>
              <a:gd name="connsiteX4" fmla="*/ 467763 w 1059256"/>
              <a:gd name="connsiteY4" fmla="*/ 633742 h 672974"/>
              <a:gd name="connsiteX5" fmla="*/ 573386 w 1059256"/>
              <a:gd name="connsiteY5" fmla="*/ 663921 h 672974"/>
              <a:gd name="connsiteX6" fmla="*/ 636761 w 1059256"/>
              <a:gd name="connsiteY6" fmla="*/ 657885 h 672974"/>
              <a:gd name="connsiteX7" fmla="*/ 721260 w 1059256"/>
              <a:gd name="connsiteY7" fmla="*/ 672974 h 672974"/>
              <a:gd name="connsiteX8" fmla="*/ 763509 w 1059256"/>
              <a:gd name="connsiteY8" fmla="*/ 639778 h 672974"/>
              <a:gd name="connsiteX9" fmla="*/ 784634 w 1059256"/>
              <a:gd name="connsiteY9" fmla="*/ 648831 h 672974"/>
              <a:gd name="connsiteX10" fmla="*/ 872151 w 1059256"/>
              <a:gd name="connsiteY10" fmla="*/ 561315 h 672974"/>
              <a:gd name="connsiteX11" fmla="*/ 998899 w 1059256"/>
              <a:gd name="connsiteY11" fmla="*/ 534154 h 672974"/>
              <a:gd name="connsiteX12" fmla="*/ 1020024 w 1059256"/>
              <a:gd name="connsiteY12" fmla="*/ 494922 h 672974"/>
              <a:gd name="connsiteX13" fmla="*/ 968721 w 1059256"/>
              <a:gd name="connsiteY13" fmla="*/ 452673 h 672974"/>
              <a:gd name="connsiteX14" fmla="*/ 1029077 w 1059256"/>
              <a:gd name="connsiteY14" fmla="*/ 368174 h 672974"/>
              <a:gd name="connsiteX15" fmla="*/ 1038131 w 1059256"/>
              <a:gd name="connsiteY15" fmla="*/ 431548 h 672974"/>
              <a:gd name="connsiteX16" fmla="*/ 1059256 w 1059256"/>
              <a:gd name="connsiteY16" fmla="*/ 356103 h 672974"/>
              <a:gd name="connsiteX17" fmla="*/ 983810 w 1059256"/>
              <a:gd name="connsiteY17" fmla="*/ 220301 h 672974"/>
              <a:gd name="connsiteX18" fmla="*/ 763509 w 1059256"/>
              <a:gd name="connsiteY18" fmla="*/ 42249 h 672974"/>
              <a:gd name="connsiteX19" fmla="*/ 576404 w 1059256"/>
              <a:gd name="connsiteY19" fmla="*/ 18107 h 672974"/>
              <a:gd name="connsiteX20" fmla="*/ 482852 w 1059256"/>
              <a:gd name="connsiteY20" fmla="*/ 30178 h 672974"/>
              <a:gd name="connsiteX21" fmla="*/ 353085 w 1059256"/>
              <a:gd name="connsiteY21" fmla="*/ 0 h 672974"/>
              <a:gd name="connsiteX22" fmla="*/ 322907 w 1059256"/>
              <a:gd name="connsiteY22" fmla="*/ 24142 h 672974"/>
              <a:gd name="connsiteX23" fmla="*/ 256515 w 1059256"/>
              <a:gd name="connsiteY23" fmla="*/ 27160 h 672974"/>
              <a:gd name="connsiteX24" fmla="*/ 199177 w 1059256"/>
              <a:gd name="connsiteY24" fmla="*/ 99588 h 672974"/>
              <a:gd name="connsiteX25" fmla="*/ 190123 w 1059256"/>
              <a:gd name="connsiteY25" fmla="*/ 159944 h 672974"/>
              <a:gd name="connsiteX26" fmla="*/ 144856 w 1059256"/>
              <a:gd name="connsiteY26" fmla="*/ 193140 h 672974"/>
              <a:gd name="connsiteX27" fmla="*/ 159945 w 1059256"/>
              <a:gd name="connsiteY27" fmla="*/ 286693 h 672974"/>
              <a:gd name="connsiteX28" fmla="*/ 111660 w 1059256"/>
              <a:gd name="connsiteY28" fmla="*/ 196158 h 672974"/>
              <a:gd name="connsiteX29" fmla="*/ 78464 w 1059256"/>
              <a:gd name="connsiteY29" fmla="*/ 205212 h 672974"/>
              <a:gd name="connsiteX30" fmla="*/ 72428 w 1059256"/>
              <a:gd name="connsiteY30" fmla="*/ 268586 h 672974"/>
              <a:gd name="connsiteX31" fmla="*/ 15089 w 1059256"/>
              <a:gd name="connsiteY31" fmla="*/ 301782 h 672974"/>
              <a:gd name="connsiteX32" fmla="*/ 0 w 1059256"/>
              <a:gd name="connsiteY32" fmla="*/ 353085 h 672974"/>
              <a:gd name="connsiteX33" fmla="*/ 0 w 1059256"/>
              <a:gd name="connsiteY33" fmla="*/ 353085 h 672974"/>
              <a:gd name="connsiteX34" fmla="*/ 21125 w 1059256"/>
              <a:gd name="connsiteY34" fmla="*/ 389299 h 672974"/>
              <a:gd name="connsiteX35" fmla="*/ 36214 w 1059256"/>
              <a:gd name="connsiteY35" fmla="*/ 425513 h 672974"/>
              <a:gd name="connsiteX36" fmla="*/ 45268 w 1059256"/>
              <a:gd name="connsiteY36" fmla="*/ 506994 h 672974"/>
              <a:gd name="connsiteX37" fmla="*/ 66392 w 1059256"/>
              <a:gd name="connsiteY37" fmla="*/ 543208 h 672974"/>
              <a:gd name="connsiteX38" fmla="*/ 120713 w 1059256"/>
              <a:gd name="connsiteY38" fmla="*/ 528119 h 672974"/>
              <a:gd name="connsiteX39" fmla="*/ 178052 w 1059256"/>
              <a:gd name="connsiteY39" fmla="*/ 597528 h 672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059256" h="672974">
                <a:moveTo>
                  <a:pt x="178052" y="597528"/>
                </a:moveTo>
                <a:lnTo>
                  <a:pt x="365157" y="579422"/>
                </a:lnTo>
                <a:lnTo>
                  <a:pt x="362139" y="633742"/>
                </a:lnTo>
                <a:lnTo>
                  <a:pt x="437584" y="657885"/>
                </a:lnTo>
                <a:lnTo>
                  <a:pt x="467763" y="633742"/>
                </a:lnTo>
                <a:lnTo>
                  <a:pt x="573386" y="663921"/>
                </a:lnTo>
                <a:lnTo>
                  <a:pt x="636761" y="657885"/>
                </a:lnTo>
                <a:lnTo>
                  <a:pt x="721260" y="672974"/>
                </a:lnTo>
                <a:lnTo>
                  <a:pt x="763509" y="639778"/>
                </a:lnTo>
                <a:lnTo>
                  <a:pt x="784634" y="648831"/>
                </a:lnTo>
                <a:lnTo>
                  <a:pt x="872151" y="561315"/>
                </a:lnTo>
                <a:lnTo>
                  <a:pt x="998899" y="534154"/>
                </a:lnTo>
                <a:lnTo>
                  <a:pt x="1020024" y="494922"/>
                </a:lnTo>
                <a:lnTo>
                  <a:pt x="968721" y="452673"/>
                </a:lnTo>
                <a:lnTo>
                  <a:pt x="1029077" y="368174"/>
                </a:lnTo>
                <a:lnTo>
                  <a:pt x="1038131" y="431548"/>
                </a:lnTo>
                <a:lnTo>
                  <a:pt x="1059256" y="356103"/>
                </a:lnTo>
                <a:lnTo>
                  <a:pt x="983810" y="220301"/>
                </a:lnTo>
                <a:lnTo>
                  <a:pt x="763509" y="42249"/>
                </a:lnTo>
                <a:lnTo>
                  <a:pt x="576404" y="18107"/>
                </a:lnTo>
                <a:lnTo>
                  <a:pt x="482852" y="30178"/>
                </a:lnTo>
                <a:lnTo>
                  <a:pt x="353085" y="0"/>
                </a:lnTo>
                <a:lnTo>
                  <a:pt x="322907" y="24142"/>
                </a:lnTo>
                <a:lnTo>
                  <a:pt x="256515" y="27160"/>
                </a:lnTo>
                <a:lnTo>
                  <a:pt x="199177" y="99588"/>
                </a:lnTo>
                <a:lnTo>
                  <a:pt x="190123" y="159944"/>
                </a:lnTo>
                <a:lnTo>
                  <a:pt x="144856" y="193140"/>
                </a:lnTo>
                <a:lnTo>
                  <a:pt x="159945" y="286693"/>
                </a:lnTo>
                <a:lnTo>
                  <a:pt x="111660" y="196158"/>
                </a:lnTo>
                <a:lnTo>
                  <a:pt x="78464" y="205212"/>
                </a:lnTo>
                <a:lnTo>
                  <a:pt x="72428" y="268586"/>
                </a:lnTo>
                <a:lnTo>
                  <a:pt x="15089" y="301782"/>
                </a:lnTo>
                <a:lnTo>
                  <a:pt x="0" y="353085"/>
                </a:lnTo>
                <a:lnTo>
                  <a:pt x="0" y="353085"/>
                </a:lnTo>
                <a:lnTo>
                  <a:pt x="21125" y="389299"/>
                </a:lnTo>
                <a:lnTo>
                  <a:pt x="36214" y="425513"/>
                </a:lnTo>
                <a:lnTo>
                  <a:pt x="45268" y="506994"/>
                </a:lnTo>
                <a:lnTo>
                  <a:pt x="66392" y="543208"/>
                </a:lnTo>
                <a:lnTo>
                  <a:pt x="120713" y="528119"/>
                </a:lnTo>
                <a:lnTo>
                  <a:pt x="178052" y="59752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6992938" y="4008438"/>
            <a:ext cx="460375" cy="530225"/>
          </a:xfrm>
          <a:custGeom>
            <a:avLst/>
            <a:gdLst>
              <a:gd name="connsiteX0" fmla="*/ 39232 w 461727"/>
              <a:gd name="connsiteY0" fmla="*/ 428531 h 531137"/>
              <a:gd name="connsiteX1" fmla="*/ 93553 w 461727"/>
              <a:gd name="connsiteY1" fmla="*/ 410424 h 531137"/>
              <a:gd name="connsiteX2" fmla="*/ 120713 w 461727"/>
              <a:gd name="connsiteY2" fmla="*/ 437584 h 531137"/>
              <a:gd name="connsiteX3" fmla="*/ 238408 w 461727"/>
              <a:gd name="connsiteY3" fmla="*/ 401371 h 531137"/>
              <a:gd name="connsiteX4" fmla="*/ 250479 w 461727"/>
              <a:gd name="connsiteY4" fmla="*/ 485870 h 531137"/>
              <a:gd name="connsiteX5" fmla="*/ 292729 w 461727"/>
              <a:gd name="connsiteY5" fmla="*/ 476816 h 531137"/>
              <a:gd name="connsiteX6" fmla="*/ 316871 w 461727"/>
              <a:gd name="connsiteY6" fmla="*/ 531137 h 531137"/>
              <a:gd name="connsiteX7" fmla="*/ 428531 w 461727"/>
              <a:gd name="connsiteY7" fmla="*/ 519066 h 531137"/>
              <a:gd name="connsiteX8" fmla="*/ 395335 w 461727"/>
              <a:gd name="connsiteY8" fmla="*/ 452674 h 531137"/>
              <a:gd name="connsiteX9" fmla="*/ 428531 w 461727"/>
              <a:gd name="connsiteY9" fmla="*/ 455691 h 531137"/>
              <a:gd name="connsiteX10" fmla="*/ 461727 w 461727"/>
              <a:gd name="connsiteY10" fmla="*/ 446638 h 531137"/>
              <a:gd name="connsiteX11" fmla="*/ 440602 w 461727"/>
              <a:gd name="connsiteY11" fmla="*/ 413442 h 531137"/>
              <a:gd name="connsiteX12" fmla="*/ 455691 w 461727"/>
              <a:gd name="connsiteY12" fmla="*/ 389299 h 531137"/>
              <a:gd name="connsiteX13" fmla="*/ 416459 w 461727"/>
              <a:gd name="connsiteY13" fmla="*/ 365157 h 531137"/>
              <a:gd name="connsiteX14" fmla="*/ 398353 w 461727"/>
              <a:gd name="connsiteY14" fmla="*/ 319889 h 531137"/>
              <a:gd name="connsiteX15" fmla="*/ 362139 w 461727"/>
              <a:gd name="connsiteY15" fmla="*/ 319889 h 531137"/>
              <a:gd name="connsiteX16" fmla="*/ 377228 w 461727"/>
              <a:gd name="connsiteY16" fmla="*/ 277640 h 531137"/>
              <a:gd name="connsiteX17" fmla="*/ 404388 w 461727"/>
              <a:gd name="connsiteY17" fmla="*/ 184087 h 531137"/>
              <a:gd name="connsiteX18" fmla="*/ 443620 w 461727"/>
              <a:gd name="connsiteY18" fmla="*/ 81482 h 531137"/>
              <a:gd name="connsiteX19" fmla="*/ 325925 w 461727"/>
              <a:gd name="connsiteY19" fmla="*/ 45268 h 531137"/>
              <a:gd name="connsiteX20" fmla="*/ 295747 w 461727"/>
              <a:gd name="connsiteY20" fmla="*/ 75446 h 531137"/>
              <a:gd name="connsiteX21" fmla="*/ 244444 w 461727"/>
              <a:gd name="connsiteY21" fmla="*/ 57339 h 531137"/>
              <a:gd name="connsiteX22" fmla="*/ 229355 w 461727"/>
              <a:gd name="connsiteY22" fmla="*/ 48285 h 531137"/>
              <a:gd name="connsiteX23" fmla="*/ 220301 w 461727"/>
              <a:gd name="connsiteY23" fmla="*/ 0 h 531137"/>
              <a:gd name="connsiteX24" fmla="*/ 42250 w 461727"/>
              <a:gd name="connsiteY24" fmla="*/ 12072 h 531137"/>
              <a:gd name="connsiteX25" fmla="*/ 27160 w 461727"/>
              <a:gd name="connsiteY25" fmla="*/ 48285 h 531137"/>
              <a:gd name="connsiteX26" fmla="*/ 54321 w 461727"/>
              <a:gd name="connsiteY26" fmla="*/ 126749 h 531137"/>
              <a:gd name="connsiteX27" fmla="*/ 72428 w 461727"/>
              <a:gd name="connsiteY27" fmla="*/ 120713 h 531137"/>
              <a:gd name="connsiteX28" fmla="*/ 60357 w 461727"/>
              <a:gd name="connsiteY28" fmla="*/ 162963 h 531137"/>
              <a:gd name="connsiteX29" fmla="*/ 84499 w 461727"/>
              <a:gd name="connsiteY29" fmla="*/ 184087 h 531137"/>
              <a:gd name="connsiteX30" fmla="*/ 45267 w 461727"/>
              <a:gd name="connsiteY30" fmla="*/ 205212 h 531137"/>
              <a:gd name="connsiteX31" fmla="*/ 3018 w 461727"/>
              <a:gd name="connsiteY31" fmla="*/ 181070 h 531137"/>
              <a:gd name="connsiteX32" fmla="*/ 0 w 461727"/>
              <a:gd name="connsiteY32" fmla="*/ 217283 h 531137"/>
              <a:gd name="connsiteX33" fmla="*/ 15089 w 461727"/>
              <a:gd name="connsiteY33" fmla="*/ 247462 h 531137"/>
              <a:gd name="connsiteX34" fmla="*/ 57339 w 461727"/>
              <a:gd name="connsiteY34" fmla="*/ 232373 h 531137"/>
              <a:gd name="connsiteX35" fmla="*/ 108642 w 461727"/>
              <a:gd name="connsiteY35" fmla="*/ 244444 h 531137"/>
              <a:gd name="connsiteX36" fmla="*/ 96570 w 461727"/>
              <a:gd name="connsiteY36" fmla="*/ 310836 h 531137"/>
              <a:gd name="connsiteX37" fmla="*/ 69410 w 461727"/>
              <a:gd name="connsiteY37" fmla="*/ 310836 h 531137"/>
              <a:gd name="connsiteX38" fmla="*/ 39232 w 461727"/>
              <a:gd name="connsiteY38" fmla="*/ 428531 h 531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61727" h="531137">
                <a:moveTo>
                  <a:pt x="39232" y="428531"/>
                </a:moveTo>
                <a:lnTo>
                  <a:pt x="93553" y="410424"/>
                </a:lnTo>
                <a:lnTo>
                  <a:pt x="120713" y="437584"/>
                </a:lnTo>
                <a:lnTo>
                  <a:pt x="238408" y="401371"/>
                </a:lnTo>
                <a:lnTo>
                  <a:pt x="250479" y="485870"/>
                </a:lnTo>
                <a:lnTo>
                  <a:pt x="292729" y="476816"/>
                </a:lnTo>
                <a:lnTo>
                  <a:pt x="316871" y="531137"/>
                </a:lnTo>
                <a:lnTo>
                  <a:pt x="428531" y="519066"/>
                </a:lnTo>
                <a:lnTo>
                  <a:pt x="395335" y="452674"/>
                </a:lnTo>
                <a:lnTo>
                  <a:pt x="428531" y="455691"/>
                </a:lnTo>
                <a:lnTo>
                  <a:pt x="461727" y="446638"/>
                </a:lnTo>
                <a:lnTo>
                  <a:pt x="440602" y="413442"/>
                </a:lnTo>
                <a:lnTo>
                  <a:pt x="455691" y="389299"/>
                </a:lnTo>
                <a:lnTo>
                  <a:pt x="416459" y="365157"/>
                </a:lnTo>
                <a:lnTo>
                  <a:pt x="398353" y="319889"/>
                </a:lnTo>
                <a:lnTo>
                  <a:pt x="362139" y="319889"/>
                </a:lnTo>
                <a:lnTo>
                  <a:pt x="377228" y="277640"/>
                </a:lnTo>
                <a:lnTo>
                  <a:pt x="404388" y="184087"/>
                </a:lnTo>
                <a:lnTo>
                  <a:pt x="443620" y="81482"/>
                </a:lnTo>
                <a:lnTo>
                  <a:pt x="325925" y="45268"/>
                </a:lnTo>
                <a:lnTo>
                  <a:pt x="295747" y="75446"/>
                </a:lnTo>
                <a:lnTo>
                  <a:pt x="244444" y="57339"/>
                </a:lnTo>
                <a:lnTo>
                  <a:pt x="229355" y="48285"/>
                </a:lnTo>
                <a:lnTo>
                  <a:pt x="220301" y="0"/>
                </a:lnTo>
                <a:lnTo>
                  <a:pt x="42250" y="12072"/>
                </a:lnTo>
                <a:lnTo>
                  <a:pt x="27160" y="48285"/>
                </a:lnTo>
                <a:lnTo>
                  <a:pt x="54321" y="126749"/>
                </a:lnTo>
                <a:lnTo>
                  <a:pt x="72428" y="120713"/>
                </a:lnTo>
                <a:lnTo>
                  <a:pt x="60357" y="162963"/>
                </a:lnTo>
                <a:lnTo>
                  <a:pt x="84499" y="184087"/>
                </a:lnTo>
                <a:lnTo>
                  <a:pt x="45267" y="205212"/>
                </a:lnTo>
                <a:lnTo>
                  <a:pt x="3018" y="181070"/>
                </a:lnTo>
                <a:lnTo>
                  <a:pt x="0" y="217283"/>
                </a:lnTo>
                <a:lnTo>
                  <a:pt x="15089" y="247462"/>
                </a:lnTo>
                <a:lnTo>
                  <a:pt x="57339" y="232373"/>
                </a:lnTo>
                <a:lnTo>
                  <a:pt x="108642" y="244444"/>
                </a:lnTo>
                <a:lnTo>
                  <a:pt x="96570" y="310836"/>
                </a:lnTo>
                <a:lnTo>
                  <a:pt x="69410" y="310836"/>
                </a:lnTo>
                <a:lnTo>
                  <a:pt x="39232" y="42853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7345363" y="3798888"/>
            <a:ext cx="566737" cy="757237"/>
          </a:xfrm>
          <a:custGeom>
            <a:avLst/>
            <a:gdLst>
              <a:gd name="connsiteX0" fmla="*/ 72428 w 567351"/>
              <a:gd name="connsiteY0" fmla="*/ 727295 h 757473"/>
              <a:gd name="connsiteX1" fmla="*/ 150891 w 567351"/>
              <a:gd name="connsiteY1" fmla="*/ 751437 h 757473"/>
              <a:gd name="connsiteX2" fmla="*/ 202194 w 567351"/>
              <a:gd name="connsiteY2" fmla="*/ 730312 h 757473"/>
              <a:gd name="connsiteX3" fmla="*/ 277640 w 567351"/>
              <a:gd name="connsiteY3" fmla="*/ 733330 h 757473"/>
              <a:gd name="connsiteX4" fmla="*/ 181070 w 567351"/>
              <a:gd name="connsiteY4" fmla="*/ 639778 h 757473"/>
              <a:gd name="connsiteX5" fmla="*/ 286693 w 567351"/>
              <a:gd name="connsiteY5" fmla="*/ 691081 h 757473"/>
              <a:gd name="connsiteX6" fmla="*/ 286693 w 567351"/>
              <a:gd name="connsiteY6" fmla="*/ 721259 h 757473"/>
              <a:gd name="connsiteX7" fmla="*/ 328943 w 567351"/>
              <a:gd name="connsiteY7" fmla="*/ 757473 h 757473"/>
              <a:gd name="connsiteX8" fmla="*/ 353085 w 567351"/>
              <a:gd name="connsiteY8" fmla="*/ 703152 h 757473"/>
              <a:gd name="connsiteX9" fmla="*/ 292729 w 567351"/>
              <a:gd name="connsiteY9" fmla="*/ 585457 h 757473"/>
              <a:gd name="connsiteX10" fmla="*/ 371192 w 567351"/>
              <a:gd name="connsiteY10" fmla="*/ 679010 h 757473"/>
              <a:gd name="connsiteX11" fmla="*/ 428531 w 567351"/>
              <a:gd name="connsiteY11" fmla="*/ 597528 h 757473"/>
              <a:gd name="connsiteX12" fmla="*/ 479834 w 567351"/>
              <a:gd name="connsiteY12" fmla="*/ 528118 h 757473"/>
              <a:gd name="connsiteX13" fmla="*/ 425513 w 567351"/>
              <a:gd name="connsiteY13" fmla="*/ 503976 h 757473"/>
              <a:gd name="connsiteX14" fmla="*/ 494923 w 567351"/>
              <a:gd name="connsiteY14" fmla="*/ 516047 h 757473"/>
              <a:gd name="connsiteX15" fmla="*/ 494923 w 567351"/>
              <a:gd name="connsiteY15" fmla="*/ 368174 h 757473"/>
              <a:gd name="connsiteX16" fmla="*/ 534155 w 567351"/>
              <a:gd name="connsiteY16" fmla="*/ 325924 h 757473"/>
              <a:gd name="connsiteX17" fmla="*/ 567351 w 567351"/>
              <a:gd name="connsiteY17" fmla="*/ 159944 h 757473"/>
              <a:gd name="connsiteX18" fmla="*/ 564333 w 567351"/>
              <a:gd name="connsiteY18" fmla="*/ 54320 h 757473"/>
              <a:gd name="connsiteX19" fmla="*/ 540190 w 567351"/>
              <a:gd name="connsiteY19" fmla="*/ 0 h 757473"/>
              <a:gd name="connsiteX20" fmla="*/ 464745 w 567351"/>
              <a:gd name="connsiteY20" fmla="*/ 81481 h 757473"/>
              <a:gd name="connsiteX21" fmla="*/ 522083 w 567351"/>
              <a:gd name="connsiteY21" fmla="*/ 126748 h 757473"/>
              <a:gd name="connsiteX22" fmla="*/ 491905 w 567351"/>
              <a:gd name="connsiteY22" fmla="*/ 162962 h 757473"/>
              <a:gd name="connsiteX23" fmla="*/ 383264 w 567351"/>
              <a:gd name="connsiteY23" fmla="*/ 181069 h 757473"/>
              <a:gd name="connsiteX24" fmla="*/ 286693 w 567351"/>
              <a:gd name="connsiteY24" fmla="*/ 277639 h 757473"/>
              <a:gd name="connsiteX25" fmla="*/ 271604 w 567351"/>
              <a:gd name="connsiteY25" fmla="*/ 256514 h 757473"/>
              <a:gd name="connsiteX26" fmla="*/ 238408 w 567351"/>
              <a:gd name="connsiteY26" fmla="*/ 307817 h 757473"/>
              <a:gd name="connsiteX27" fmla="*/ 138820 w 567351"/>
              <a:gd name="connsiteY27" fmla="*/ 280657 h 757473"/>
              <a:gd name="connsiteX28" fmla="*/ 78464 w 567351"/>
              <a:gd name="connsiteY28" fmla="*/ 295746 h 757473"/>
              <a:gd name="connsiteX29" fmla="*/ 0 w 567351"/>
              <a:gd name="connsiteY29" fmla="*/ 525101 h 757473"/>
              <a:gd name="connsiteX30" fmla="*/ 45268 w 567351"/>
              <a:gd name="connsiteY30" fmla="*/ 534154 h 757473"/>
              <a:gd name="connsiteX31" fmla="*/ 60357 w 567351"/>
              <a:gd name="connsiteY31" fmla="*/ 573386 h 757473"/>
              <a:gd name="connsiteX32" fmla="*/ 102606 w 567351"/>
              <a:gd name="connsiteY32" fmla="*/ 603564 h 757473"/>
              <a:gd name="connsiteX33" fmla="*/ 93553 w 567351"/>
              <a:gd name="connsiteY33" fmla="*/ 636760 h 757473"/>
              <a:gd name="connsiteX34" fmla="*/ 99588 w 567351"/>
              <a:gd name="connsiteY34" fmla="*/ 654867 h 757473"/>
              <a:gd name="connsiteX35" fmla="*/ 51303 w 567351"/>
              <a:gd name="connsiteY35" fmla="*/ 669956 h 757473"/>
              <a:gd name="connsiteX36" fmla="*/ 72428 w 567351"/>
              <a:gd name="connsiteY36" fmla="*/ 727295 h 757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567351" h="757473">
                <a:moveTo>
                  <a:pt x="72428" y="727295"/>
                </a:moveTo>
                <a:lnTo>
                  <a:pt x="150891" y="751437"/>
                </a:lnTo>
                <a:lnTo>
                  <a:pt x="202194" y="730312"/>
                </a:lnTo>
                <a:lnTo>
                  <a:pt x="277640" y="733330"/>
                </a:lnTo>
                <a:lnTo>
                  <a:pt x="181070" y="639778"/>
                </a:lnTo>
                <a:lnTo>
                  <a:pt x="286693" y="691081"/>
                </a:lnTo>
                <a:lnTo>
                  <a:pt x="286693" y="721259"/>
                </a:lnTo>
                <a:lnTo>
                  <a:pt x="328943" y="757473"/>
                </a:lnTo>
                <a:lnTo>
                  <a:pt x="353085" y="703152"/>
                </a:lnTo>
                <a:lnTo>
                  <a:pt x="292729" y="585457"/>
                </a:lnTo>
                <a:lnTo>
                  <a:pt x="371192" y="679010"/>
                </a:lnTo>
                <a:lnTo>
                  <a:pt x="428531" y="597528"/>
                </a:lnTo>
                <a:lnTo>
                  <a:pt x="479834" y="528118"/>
                </a:lnTo>
                <a:lnTo>
                  <a:pt x="425513" y="503976"/>
                </a:lnTo>
                <a:lnTo>
                  <a:pt x="494923" y="516047"/>
                </a:lnTo>
                <a:lnTo>
                  <a:pt x="494923" y="368174"/>
                </a:lnTo>
                <a:lnTo>
                  <a:pt x="534155" y="325924"/>
                </a:lnTo>
                <a:lnTo>
                  <a:pt x="567351" y="159944"/>
                </a:lnTo>
                <a:lnTo>
                  <a:pt x="564333" y="54320"/>
                </a:lnTo>
                <a:lnTo>
                  <a:pt x="540190" y="0"/>
                </a:lnTo>
                <a:lnTo>
                  <a:pt x="464745" y="81481"/>
                </a:lnTo>
                <a:lnTo>
                  <a:pt x="522083" y="126748"/>
                </a:lnTo>
                <a:lnTo>
                  <a:pt x="491905" y="162962"/>
                </a:lnTo>
                <a:lnTo>
                  <a:pt x="383264" y="181069"/>
                </a:lnTo>
                <a:lnTo>
                  <a:pt x="286693" y="277639"/>
                </a:lnTo>
                <a:lnTo>
                  <a:pt x="271604" y="256514"/>
                </a:lnTo>
                <a:lnTo>
                  <a:pt x="238408" y="307817"/>
                </a:lnTo>
                <a:lnTo>
                  <a:pt x="138820" y="280657"/>
                </a:lnTo>
                <a:lnTo>
                  <a:pt x="78464" y="295746"/>
                </a:lnTo>
                <a:lnTo>
                  <a:pt x="0" y="525101"/>
                </a:lnTo>
                <a:lnTo>
                  <a:pt x="45268" y="534154"/>
                </a:lnTo>
                <a:lnTo>
                  <a:pt x="60357" y="573386"/>
                </a:lnTo>
                <a:lnTo>
                  <a:pt x="102606" y="603564"/>
                </a:lnTo>
                <a:lnTo>
                  <a:pt x="93553" y="636760"/>
                </a:lnTo>
                <a:lnTo>
                  <a:pt x="99588" y="654867"/>
                </a:lnTo>
                <a:lnTo>
                  <a:pt x="51303" y="669956"/>
                </a:lnTo>
                <a:lnTo>
                  <a:pt x="72428" y="72729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4964113" y="4411663"/>
            <a:ext cx="736600" cy="779462"/>
          </a:xfrm>
          <a:custGeom>
            <a:avLst/>
            <a:gdLst>
              <a:gd name="connsiteX0" fmla="*/ 30178 w 736348"/>
              <a:gd name="connsiteY0" fmla="*/ 298765 h 778598"/>
              <a:gd name="connsiteX1" fmla="*/ 21125 w 736348"/>
              <a:gd name="connsiteY1" fmla="*/ 519066 h 778598"/>
              <a:gd name="connsiteX2" fmla="*/ 96570 w 736348"/>
              <a:gd name="connsiteY2" fmla="*/ 446638 h 778598"/>
              <a:gd name="connsiteX3" fmla="*/ 256515 w 736348"/>
              <a:gd name="connsiteY3" fmla="*/ 322907 h 778598"/>
              <a:gd name="connsiteX4" fmla="*/ 99588 w 736348"/>
              <a:gd name="connsiteY4" fmla="*/ 491905 h 778598"/>
              <a:gd name="connsiteX5" fmla="*/ 24142 w 736348"/>
              <a:gd name="connsiteY5" fmla="*/ 588476 h 778598"/>
              <a:gd name="connsiteX6" fmla="*/ 0 w 736348"/>
              <a:gd name="connsiteY6" fmla="*/ 657886 h 778598"/>
              <a:gd name="connsiteX7" fmla="*/ 45267 w 736348"/>
              <a:gd name="connsiteY7" fmla="*/ 703153 h 778598"/>
              <a:gd name="connsiteX8" fmla="*/ 51303 w 736348"/>
              <a:gd name="connsiteY8" fmla="*/ 778598 h 778598"/>
              <a:gd name="connsiteX9" fmla="*/ 93552 w 736348"/>
              <a:gd name="connsiteY9" fmla="*/ 775581 h 778598"/>
              <a:gd name="connsiteX10" fmla="*/ 147873 w 736348"/>
              <a:gd name="connsiteY10" fmla="*/ 733331 h 778598"/>
              <a:gd name="connsiteX11" fmla="*/ 165980 w 736348"/>
              <a:gd name="connsiteY11" fmla="*/ 751438 h 778598"/>
              <a:gd name="connsiteX12" fmla="*/ 262550 w 736348"/>
              <a:gd name="connsiteY12" fmla="*/ 721260 h 778598"/>
              <a:gd name="connsiteX13" fmla="*/ 289711 w 736348"/>
              <a:gd name="connsiteY13" fmla="*/ 736349 h 778598"/>
              <a:gd name="connsiteX14" fmla="*/ 283675 w 736348"/>
              <a:gd name="connsiteY14" fmla="*/ 675993 h 778598"/>
              <a:gd name="connsiteX15" fmla="*/ 283675 w 736348"/>
              <a:gd name="connsiteY15" fmla="*/ 675993 h 778598"/>
              <a:gd name="connsiteX16" fmla="*/ 310835 w 736348"/>
              <a:gd name="connsiteY16" fmla="*/ 615636 h 778598"/>
              <a:gd name="connsiteX17" fmla="*/ 298764 w 736348"/>
              <a:gd name="connsiteY17" fmla="*/ 555280 h 778598"/>
              <a:gd name="connsiteX18" fmla="*/ 334978 w 736348"/>
              <a:gd name="connsiteY18" fmla="*/ 534155 h 778598"/>
              <a:gd name="connsiteX19" fmla="*/ 380245 w 736348"/>
              <a:gd name="connsiteY19" fmla="*/ 561315 h 778598"/>
              <a:gd name="connsiteX20" fmla="*/ 437584 w 736348"/>
              <a:gd name="connsiteY20" fmla="*/ 488888 h 778598"/>
              <a:gd name="connsiteX21" fmla="*/ 519065 w 736348"/>
              <a:gd name="connsiteY21" fmla="*/ 516048 h 778598"/>
              <a:gd name="connsiteX22" fmla="*/ 506994 w 736348"/>
              <a:gd name="connsiteY22" fmla="*/ 479834 h 778598"/>
              <a:gd name="connsiteX23" fmla="*/ 540190 w 736348"/>
              <a:gd name="connsiteY23" fmla="*/ 497941 h 778598"/>
              <a:gd name="connsiteX24" fmla="*/ 552261 w 736348"/>
              <a:gd name="connsiteY24" fmla="*/ 464745 h 778598"/>
              <a:gd name="connsiteX25" fmla="*/ 588475 w 736348"/>
              <a:gd name="connsiteY25" fmla="*/ 485870 h 778598"/>
              <a:gd name="connsiteX26" fmla="*/ 603564 w 736348"/>
              <a:gd name="connsiteY26" fmla="*/ 440602 h 778598"/>
              <a:gd name="connsiteX27" fmla="*/ 627707 w 736348"/>
              <a:gd name="connsiteY27" fmla="*/ 476816 h 778598"/>
              <a:gd name="connsiteX28" fmla="*/ 691081 w 736348"/>
              <a:gd name="connsiteY28" fmla="*/ 476816 h 778598"/>
              <a:gd name="connsiteX29" fmla="*/ 697117 w 736348"/>
              <a:gd name="connsiteY29" fmla="*/ 431549 h 778598"/>
              <a:gd name="connsiteX30" fmla="*/ 675992 w 736348"/>
              <a:gd name="connsiteY30" fmla="*/ 413442 h 778598"/>
              <a:gd name="connsiteX31" fmla="*/ 682028 w 736348"/>
              <a:gd name="connsiteY31" fmla="*/ 368175 h 778598"/>
              <a:gd name="connsiteX32" fmla="*/ 694099 w 736348"/>
              <a:gd name="connsiteY32" fmla="*/ 313854 h 778598"/>
              <a:gd name="connsiteX33" fmla="*/ 685045 w 736348"/>
              <a:gd name="connsiteY33" fmla="*/ 259533 h 778598"/>
              <a:gd name="connsiteX34" fmla="*/ 703152 w 736348"/>
              <a:gd name="connsiteY34" fmla="*/ 238408 h 778598"/>
              <a:gd name="connsiteX35" fmla="*/ 733331 w 736348"/>
              <a:gd name="connsiteY35" fmla="*/ 199177 h 778598"/>
              <a:gd name="connsiteX36" fmla="*/ 736348 w 736348"/>
              <a:gd name="connsiteY36" fmla="*/ 172016 h 778598"/>
              <a:gd name="connsiteX37" fmla="*/ 700134 w 736348"/>
              <a:gd name="connsiteY37" fmla="*/ 114678 h 778598"/>
              <a:gd name="connsiteX38" fmla="*/ 724277 w 736348"/>
              <a:gd name="connsiteY38" fmla="*/ 87517 h 778598"/>
              <a:gd name="connsiteX39" fmla="*/ 633742 w 736348"/>
              <a:gd name="connsiteY39" fmla="*/ 0 h 778598"/>
              <a:gd name="connsiteX40" fmla="*/ 570368 w 736348"/>
              <a:gd name="connsiteY40" fmla="*/ 33196 h 778598"/>
              <a:gd name="connsiteX41" fmla="*/ 588475 w 736348"/>
              <a:gd name="connsiteY41" fmla="*/ 123731 h 778598"/>
              <a:gd name="connsiteX42" fmla="*/ 513030 w 736348"/>
              <a:gd name="connsiteY42" fmla="*/ 78464 h 778598"/>
              <a:gd name="connsiteX43" fmla="*/ 455691 w 736348"/>
              <a:gd name="connsiteY43" fmla="*/ 129767 h 778598"/>
              <a:gd name="connsiteX44" fmla="*/ 413441 w 736348"/>
              <a:gd name="connsiteY44" fmla="*/ 87517 h 778598"/>
              <a:gd name="connsiteX45" fmla="*/ 383263 w 736348"/>
              <a:gd name="connsiteY45" fmla="*/ 72428 h 778598"/>
              <a:gd name="connsiteX46" fmla="*/ 347049 w 736348"/>
              <a:gd name="connsiteY46" fmla="*/ 75446 h 778598"/>
              <a:gd name="connsiteX47" fmla="*/ 353085 w 736348"/>
              <a:gd name="connsiteY47" fmla="*/ 132785 h 778598"/>
              <a:gd name="connsiteX48" fmla="*/ 334978 w 736348"/>
              <a:gd name="connsiteY48" fmla="*/ 126749 h 778598"/>
              <a:gd name="connsiteX49" fmla="*/ 325925 w 736348"/>
              <a:gd name="connsiteY49" fmla="*/ 159945 h 778598"/>
              <a:gd name="connsiteX50" fmla="*/ 277639 w 736348"/>
              <a:gd name="connsiteY50" fmla="*/ 150892 h 778598"/>
              <a:gd name="connsiteX51" fmla="*/ 247461 w 736348"/>
              <a:gd name="connsiteY51" fmla="*/ 96571 h 778598"/>
              <a:gd name="connsiteX52" fmla="*/ 175033 w 736348"/>
              <a:gd name="connsiteY52" fmla="*/ 111660 h 778598"/>
              <a:gd name="connsiteX53" fmla="*/ 156927 w 736348"/>
              <a:gd name="connsiteY53" fmla="*/ 93553 h 778598"/>
              <a:gd name="connsiteX54" fmla="*/ 153909 w 736348"/>
              <a:gd name="connsiteY54" fmla="*/ 135802 h 778598"/>
              <a:gd name="connsiteX55" fmla="*/ 172016 w 736348"/>
              <a:gd name="connsiteY55" fmla="*/ 175034 h 778598"/>
              <a:gd name="connsiteX56" fmla="*/ 175033 w 736348"/>
              <a:gd name="connsiteY56" fmla="*/ 229355 h 778598"/>
              <a:gd name="connsiteX57" fmla="*/ 132784 w 736348"/>
              <a:gd name="connsiteY57" fmla="*/ 271604 h 778598"/>
              <a:gd name="connsiteX58" fmla="*/ 96570 w 736348"/>
              <a:gd name="connsiteY58" fmla="*/ 262551 h 778598"/>
              <a:gd name="connsiteX59" fmla="*/ 30178 w 736348"/>
              <a:gd name="connsiteY59" fmla="*/ 298765 h 778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736348" h="778598">
                <a:moveTo>
                  <a:pt x="30178" y="298765"/>
                </a:moveTo>
                <a:lnTo>
                  <a:pt x="21125" y="519066"/>
                </a:lnTo>
                <a:lnTo>
                  <a:pt x="96570" y="446638"/>
                </a:lnTo>
                <a:lnTo>
                  <a:pt x="256515" y="322907"/>
                </a:lnTo>
                <a:lnTo>
                  <a:pt x="99588" y="491905"/>
                </a:lnTo>
                <a:lnTo>
                  <a:pt x="24142" y="588476"/>
                </a:lnTo>
                <a:lnTo>
                  <a:pt x="0" y="657886"/>
                </a:lnTo>
                <a:lnTo>
                  <a:pt x="45267" y="703153"/>
                </a:lnTo>
                <a:lnTo>
                  <a:pt x="51303" y="778598"/>
                </a:lnTo>
                <a:lnTo>
                  <a:pt x="93552" y="775581"/>
                </a:lnTo>
                <a:lnTo>
                  <a:pt x="147873" y="733331"/>
                </a:lnTo>
                <a:lnTo>
                  <a:pt x="165980" y="751438"/>
                </a:lnTo>
                <a:lnTo>
                  <a:pt x="262550" y="721260"/>
                </a:lnTo>
                <a:lnTo>
                  <a:pt x="289711" y="736349"/>
                </a:lnTo>
                <a:lnTo>
                  <a:pt x="283675" y="675993"/>
                </a:lnTo>
                <a:lnTo>
                  <a:pt x="283675" y="675993"/>
                </a:lnTo>
                <a:lnTo>
                  <a:pt x="310835" y="615636"/>
                </a:lnTo>
                <a:lnTo>
                  <a:pt x="298764" y="555280"/>
                </a:lnTo>
                <a:lnTo>
                  <a:pt x="334978" y="534155"/>
                </a:lnTo>
                <a:lnTo>
                  <a:pt x="380245" y="561315"/>
                </a:lnTo>
                <a:lnTo>
                  <a:pt x="437584" y="488888"/>
                </a:lnTo>
                <a:lnTo>
                  <a:pt x="519065" y="516048"/>
                </a:lnTo>
                <a:lnTo>
                  <a:pt x="506994" y="479834"/>
                </a:lnTo>
                <a:lnTo>
                  <a:pt x="540190" y="497941"/>
                </a:lnTo>
                <a:lnTo>
                  <a:pt x="552261" y="464745"/>
                </a:lnTo>
                <a:lnTo>
                  <a:pt x="588475" y="485870"/>
                </a:lnTo>
                <a:lnTo>
                  <a:pt x="603564" y="440602"/>
                </a:lnTo>
                <a:lnTo>
                  <a:pt x="627707" y="476816"/>
                </a:lnTo>
                <a:lnTo>
                  <a:pt x="691081" y="476816"/>
                </a:lnTo>
                <a:lnTo>
                  <a:pt x="697117" y="431549"/>
                </a:lnTo>
                <a:lnTo>
                  <a:pt x="675992" y="413442"/>
                </a:lnTo>
                <a:lnTo>
                  <a:pt x="682028" y="368175"/>
                </a:lnTo>
                <a:lnTo>
                  <a:pt x="694099" y="313854"/>
                </a:lnTo>
                <a:lnTo>
                  <a:pt x="685045" y="259533"/>
                </a:lnTo>
                <a:lnTo>
                  <a:pt x="703152" y="238408"/>
                </a:lnTo>
                <a:lnTo>
                  <a:pt x="733331" y="199177"/>
                </a:lnTo>
                <a:lnTo>
                  <a:pt x="736348" y="172016"/>
                </a:lnTo>
                <a:lnTo>
                  <a:pt x="700134" y="114678"/>
                </a:lnTo>
                <a:lnTo>
                  <a:pt x="724277" y="87517"/>
                </a:lnTo>
                <a:lnTo>
                  <a:pt x="633742" y="0"/>
                </a:lnTo>
                <a:lnTo>
                  <a:pt x="570368" y="33196"/>
                </a:lnTo>
                <a:lnTo>
                  <a:pt x="588475" y="123731"/>
                </a:lnTo>
                <a:lnTo>
                  <a:pt x="513030" y="78464"/>
                </a:lnTo>
                <a:lnTo>
                  <a:pt x="455691" y="129767"/>
                </a:lnTo>
                <a:lnTo>
                  <a:pt x="413441" y="87517"/>
                </a:lnTo>
                <a:lnTo>
                  <a:pt x="383263" y="72428"/>
                </a:lnTo>
                <a:lnTo>
                  <a:pt x="347049" y="75446"/>
                </a:lnTo>
                <a:lnTo>
                  <a:pt x="353085" y="132785"/>
                </a:lnTo>
                <a:lnTo>
                  <a:pt x="334978" y="126749"/>
                </a:lnTo>
                <a:lnTo>
                  <a:pt x="325925" y="159945"/>
                </a:lnTo>
                <a:lnTo>
                  <a:pt x="277639" y="150892"/>
                </a:lnTo>
                <a:lnTo>
                  <a:pt x="247461" y="96571"/>
                </a:lnTo>
                <a:lnTo>
                  <a:pt x="175033" y="111660"/>
                </a:lnTo>
                <a:lnTo>
                  <a:pt x="156927" y="93553"/>
                </a:lnTo>
                <a:lnTo>
                  <a:pt x="153909" y="135802"/>
                </a:lnTo>
                <a:lnTo>
                  <a:pt x="172016" y="175034"/>
                </a:lnTo>
                <a:lnTo>
                  <a:pt x="175033" y="229355"/>
                </a:lnTo>
                <a:lnTo>
                  <a:pt x="132784" y="271604"/>
                </a:lnTo>
                <a:lnTo>
                  <a:pt x="96570" y="262551"/>
                </a:lnTo>
                <a:lnTo>
                  <a:pt x="30178" y="29876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68" name="Freeform 7167"/>
          <p:cNvSpPr/>
          <p:nvPr/>
        </p:nvSpPr>
        <p:spPr>
          <a:xfrm>
            <a:off x="4197350" y="5067300"/>
            <a:ext cx="1077913" cy="714375"/>
          </a:xfrm>
          <a:custGeom>
            <a:avLst/>
            <a:gdLst>
              <a:gd name="connsiteX0" fmla="*/ 751438 w 1077362"/>
              <a:gd name="connsiteY0" fmla="*/ 0 h 715224"/>
              <a:gd name="connsiteX1" fmla="*/ 633743 w 1077362"/>
              <a:gd name="connsiteY1" fmla="*/ 99588 h 715224"/>
              <a:gd name="connsiteX2" fmla="*/ 579422 w 1077362"/>
              <a:gd name="connsiteY2" fmla="*/ 147873 h 715224"/>
              <a:gd name="connsiteX3" fmla="*/ 561315 w 1077362"/>
              <a:gd name="connsiteY3" fmla="*/ 226336 h 715224"/>
              <a:gd name="connsiteX4" fmla="*/ 573386 w 1077362"/>
              <a:gd name="connsiteY4" fmla="*/ 313853 h 715224"/>
              <a:gd name="connsiteX5" fmla="*/ 522083 w 1077362"/>
              <a:gd name="connsiteY5" fmla="*/ 359121 h 715224"/>
              <a:gd name="connsiteX6" fmla="*/ 546226 w 1077362"/>
              <a:gd name="connsiteY6" fmla="*/ 316871 h 715224"/>
              <a:gd name="connsiteX7" fmla="*/ 482852 w 1077362"/>
              <a:gd name="connsiteY7" fmla="*/ 313853 h 715224"/>
              <a:gd name="connsiteX8" fmla="*/ 362139 w 1077362"/>
              <a:gd name="connsiteY8" fmla="*/ 334978 h 715224"/>
              <a:gd name="connsiteX9" fmla="*/ 286693 w 1077362"/>
              <a:gd name="connsiteY9" fmla="*/ 341014 h 715224"/>
              <a:gd name="connsiteX10" fmla="*/ 214265 w 1077362"/>
              <a:gd name="connsiteY10" fmla="*/ 286693 h 715224"/>
              <a:gd name="connsiteX11" fmla="*/ 150891 w 1077362"/>
              <a:gd name="connsiteY11" fmla="*/ 301782 h 715224"/>
              <a:gd name="connsiteX12" fmla="*/ 84499 w 1077362"/>
              <a:gd name="connsiteY12" fmla="*/ 283675 h 715224"/>
              <a:gd name="connsiteX13" fmla="*/ 84499 w 1077362"/>
              <a:gd name="connsiteY13" fmla="*/ 341014 h 715224"/>
              <a:gd name="connsiteX14" fmla="*/ 0 w 1077362"/>
              <a:gd name="connsiteY14" fmla="*/ 353085 h 715224"/>
              <a:gd name="connsiteX15" fmla="*/ 18107 w 1077362"/>
              <a:gd name="connsiteY15" fmla="*/ 407406 h 715224"/>
              <a:gd name="connsiteX16" fmla="*/ 120713 w 1077362"/>
              <a:gd name="connsiteY16" fmla="*/ 458709 h 715224"/>
              <a:gd name="connsiteX17" fmla="*/ 190123 w 1077362"/>
              <a:gd name="connsiteY17" fmla="*/ 485869 h 715224"/>
              <a:gd name="connsiteX18" fmla="*/ 153909 w 1077362"/>
              <a:gd name="connsiteY18" fmla="*/ 528119 h 715224"/>
              <a:gd name="connsiteX19" fmla="*/ 211248 w 1077362"/>
              <a:gd name="connsiteY19" fmla="*/ 540190 h 715224"/>
              <a:gd name="connsiteX20" fmla="*/ 247461 w 1077362"/>
              <a:gd name="connsiteY20" fmla="*/ 506994 h 715224"/>
              <a:gd name="connsiteX21" fmla="*/ 301782 w 1077362"/>
              <a:gd name="connsiteY21" fmla="*/ 513029 h 715224"/>
              <a:gd name="connsiteX22" fmla="*/ 307818 w 1077362"/>
              <a:gd name="connsiteY22" fmla="*/ 558297 h 715224"/>
              <a:gd name="connsiteX23" fmla="*/ 401370 w 1077362"/>
              <a:gd name="connsiteY23" fmla="*/ 600546 h 715224"/>
              <a:gd name="connsiteX24" fmla="*/ 464745 w 1077362"/>
              <a:gd name="connsiteY24" fmla="*/ 588475 h 715224"/>
              <a:gd name="connsiteX25" fmla="*/ 446638 w 1077362"/>
              <a:gd name="connsiteY25" fmla="*/ 633742 h 715224"/>
              <a:gd name="connsiteX26" fmla="*/ 470780 w 1077362"/>
              <a:gd name="connsiteY26" fmla="*/ 651849 h 715224"/>
              <a:gd name="connsiteX27" fmla="*/ 516048 w 1077362"/>
              <a:gd name="connsiteY27" fmla="*/ 633742 h 715224"/>
              <a:gd name="connsiteX28" fmla="*/ 525101 w 1077362"/>
              <a:gd name="connsiteY28" fmla="*/ 685045 h 715224"/>
              <a:gd name="connsiteX29" fmla="*/ 585458 w 1077362"/>
              <a:gd name="connsiteY29" fmla="*/ 691081 h 715224"/>
              <a:gd name="connsiteX30" fmla="*/ 600547 w 1077362"/>
              <a:gd name="connsiteY30" fmla="*/ 715224 h 715224"/>
              <a:gd name="connsiteX31" fmla="*/ 700135 w 1077362"/>
              <a:gd name="connsiteY31" fmla="*/ 694099 h 715224"/>
              <a:gd name="connsiteX32" fmla="*/ 823865 w 1077362"/>
              <a:gd name="connsiteY32" fmla="*/ 651849 h 715224"/>
              <a:gd name="connsiteX33" fmla="*/ 823865 w 1077362"/>
              <a:gd name="connsiteY33" fmla="*/ 624689 h 715224"/>
              <a:gd name="connsiteX34" fmla="*/ 848008 w 1077362"/>
              <a:gd name="connsiteY34" fmla="*/ 546226 h 715224"/>
              <a:gd name="connsiteX35" fmla="*/ 887240 w 1077362"/>
              <a:gd name="connsiteY35" fmla="*/ 534154 h 715224"/>
              <a:gd name="connsiteX36" fmla="*/ 920436 w 1077362"/>
              <a:gd name="connsiteY36" fmla="*/ 585457 h 715224"/>
              <a:gd name="connsiteX37" fmla="*/ 947596 w 1077362"/>
              <a:gd name="connsiteY37" fmla="*/ 570368 h 715224"/>
              <a:gd name="connsiteX38" fmla="*/ 980792 w 1077362"/>
              <a:gd name="connsiteY38" fmla="*/ 570368 h 715224"/>
              <a:gd name="connsiteX39" fmla="*/ 1007953 w 1077362"/>
              <a:gd name="connsiteY39" fmla="*/ 561315 h 715224"/>
              <a:gd name="connsiteX40" fmla="*/ 986828 w 1077362"/>
              <a:gd name="connsiteY40" fmla="*/ 537172 h 715224"/>
              <a:gd name="connsiteX41" fmla="*/ 1023042 w 1077362"/>
              <a:gd name="connsiteY41" fmla="*/ 494923 h 715224"/>
              <a:gd name="connsiteX42" fmla="*/ 1004935 w 1077362"/>
              <a:gd name="connsiteY42" fmla="*/ 440602 h 715224"/>
              <a:gd name="connsiteX43" fmla="*/ 983810 w 1077362"/>
              <a:gd name="connsiteY43" fmla="*/ 395334 h 715224"/>
              <a:gd name="connsiteX44" fmla="*/ 1077362 w 1077362"/>
              <a:gd name="connsiteY44" fmla="*/ 256515 h 715224"/>
              <a:gd name="connsiteX45" fmla="*/ 1062273 w 1077362"/>
              <a:gd name="connsiteY45" fmla="*/ 211247 h 715224"/>
              <a:gd name="connsiteX46" fmla="*/ 1017006 w 1077362"/>
              <a:gd name="connsiteY46" fmla="*/ 159944 h 715224"/>
              <a:gd name="connsiteX47" fmla="*/ 1053220 w 1077362"/>
              <a:gd name="connsiteY47" fmla="*/ 114677 h 715224"/>
              <a:gd name="connsiteX48" fmla="*/ 1044166 w 1077362"/>
              <a:gd name="connsiteY48" fmla="*/ 69410 h 715224"/>
              <a:gd name="connsiteX49" fmla="*/ 935525 w 1077362"/>
              <a:gd name="connsiteY49" fmla="*/ 93552 h 715224"/>
              <a:gd name="connsiteX50" fmla="*/ 917418 w 1077362"/>
              <a:gd name="connsiteY50" fmla="*/ 75445 h 715224"/>
              <a:gd name="connsiteX51" fmla="*/ 851026 w 1077362"/>
              <a:gd name="connsiteY51" fmla="*/ 126748 h 715224"/>
              <a:gd name="connsiteX52" fmla="*/ 805759 w 1077362"/>
              <a:gd name="connsiteY52" fmla="*/ 120713 h 715224"/>
              <a:gd name="connsiteX53" fmla="*/ 805759 w 1077362"/>
              <a:gd name="connsiteY53" fmla="*/ 39231 h 715224"/>
              <a:gd name="connsiteX54" fmla="*/ 751438 w 1077362"/>
              <a:gd name="connsiteY54" fmla="*/ 0 h 715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1077362" h="715224">
                <a:moveTo>
                  <a:pt x="751438" y="0"/>
                </a:moveTo>
                <a:lnTo>
                  <a:pt x="633743" y="99588"/>
                </a:lnTo>
                <a:lnTo>
                  <a:pt x="579422" y="147873"/>
                </a:lnTo>
                <a:lnTo>
                  <a:pt x="561315" y="226336"/>
                </a:lnTo>
                <a:lnTo>
                  <a:pt x="573386" y="313853"/>
                </a:lnTo>
                <a:lnTo>
                  <a:pt x="522083" y="359121"/>
                </a:lnTo>
                <a:lnTo>
                  <a:pt x="546226" y="316871"/>
                </a:lnTo>
                <a:lnTo>
                  <a:pt x="482852" y="313853"/>
                </a:lnTo>
                <a:lnTo>
                  <a:pt x="362139" y="334978"/>
                </a:lnTo>
                <a:lnTo>
                  <a:pt x="286693" y="341014"/>
                </a:lnTo>
                <a:lnTo>
                  <a:pt x="214265" y="286693"/>
                </a:lnTo>
                <a:lnTo>
                  <a:pt x="150891" y="301782"/>
                </a:lnTo>
                <a:lnTo>
                  <a:pt x="84499" y="283675"/>
                </a:lnTo>
                <a:lnTo>
                  <a:pt x="84499" y="341014"/>
                </a:lnTo>
                <a:lnTo>
                  <a:pt x="0" y="353085"/>
                </a:lnTo>
                <a:lnTo>
                  <a:pt x="18107" y="407406"/>
                </a:lnTo>
                <a:lnTo>
                  <a:pt x="120713" y="458709"/>
                </a:lnTo>
                <a:lnTo>
                  <a:pt x="190123" y="485869"/>
                </a:lnTo>
                <a:lnTo>
                  <a:pt x="153909" y="528119"/>
                </a:lnTo>
                <a:lnTo>
                  <a:pt x="211248" y="540190"/>
                </a:lnTo>
                <a:lnTo>
                  <a:pt x="247461" y="506994"/>
                </a:lnTo>
                <a:lnTo>
                  <a:pt x="301782" y="513029"/>
                </a:lnTo>
                <a:lnTo>
                  <a:pt x="307818" y="558297"/>
                </a:lnTo>
                <a:lnTo>
                  <a:pt x="401370" y="600546"/>
                </a:lnTo>
                <a:lnTo>
                  <a:pt x="464745" y="588475"/>
                </a:lnTo>
                <a:lnTo>
                  <a:pt x="446638" y="633742"/>
                </a:lnTo>
                <a:lnTo>
                  <a:pt x="470780" y="651849"/>
                </a:lnTo>
                <a:lnTo>
                  <a:pt x="516048" y="633742"/>
                </a:lnTo>
                <a:lnTo>
                  <a:pt x="525101" y="685045"/>
                </a:lnTo>
                <a:lnTo>
                  <a:pt x="585458" y="691081"/>
                </a:lnTo>
                <a:lnTo>
                  <a:pt x="600547" y="715224"/>
                </a:lnTo>
                <a:lnTo>
                  <a:pt x="700135" y="694099"/>
                </a:lnTo>
                <a:lnTo>
                  <a:pt x="823865" y="651849"/>
                </a:lnTo>
                <a:lnTo>
                  <a:pt x="823865" y="624689"/>
                </a:lnTo>
                <a:lnTo>
                  <a:pt x="848008" y="546226"/>
                </a:lnTo>
                <a:lnTo>
                  <a:pt x="887240" y="534154"/>
                </a:lnTo>
                <a:lnTo>
                  <a:pt x="920436" y="585457"/>
                </a:lnTo>
                <a:lnTo>
                  <a:pt x="947596" y="570368"/>
                </a:lnTo>
                <a:lnTo>
                  <a:pt x="980792" y="570368"/>
                </a:lnTo>
                <a:lnTo>
                  <a:pt x="1007953" y="561315"/>
                </a:lnTo>
                <a:lnTo>
                  <a:pt x="986828" y="537172"/>
                </a:lnTo>
                <a:lnTo>
                  <a:pt x="1023042" y="494923"/>
                </a:lnTo>
                <a:lnTo>
                  <a:pt x="1004935" y="440602"/>
                </a:lnTo>
                <a:lnTo>
                  <a:pt x="983810" y="395334"/>
                </a:lnTo>
                <a:lnTo>
                  <a:pt x="1077362" y="256515"/>
                </a:lnTo>
                <a:lnTo>
                  <a:pt x="1062273" y="211247"/>
                </a:lnTo>
                <a:lnTo>
                  <a:pt x="1017006" y="159944"/>
                </a:lnTo>
                <a:lnTo>
                  <a:pt x="1053220" y="114677"/>
                </a:lnTo>
                <a:lnTo>
                  <a:pt x="1044166" y="69410"/>
                </a:lnTo>
                <a:lnTo>
                  <a:pt x="935525" y="93552"/>
                </a:lnTo>
                <a:lnTo>
                  <a:pt x="917418" y="75445"/>
                </a:lnTo>
                <a:lnTo>
                  <a:pt x="851026" y="126748"/>
                </a:lnTo>
                <a:lnTo>
                  <a:pt x="805759" y="120713"/>
                </a:lnTo>
                <a:lnTo>
                  <a:pt x="805759" y="39231"/>
                </a:lnTo>
                <a:lnTo>
                  <a:pt x="75143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69" name="Freeform 7168"/>
          <p:cNvSpPr/>
          <p:nvPr/>
        </p:nvSpPr>
        <p:spPr>
          <a:xfrm>
            <a:off x="3708400" y="5329238"/>
            <a:ext cx="1128713" cy="1119187"/>
          </a:xfrm>
          <a:custGeom>
            <a:avLst/>
            <a:gdLst>
              <a:gd name="connsiteX0" fmla="*/ 582440 w 1128665"/>
              <a:gd name="connsiteY0" fmla="*/ 21125 h 1119612"/>
              <a:gd name="connsiteX1" fmla="*/ 516047 w 1128665"/>
              <a:gd name="connsiteY1" fmla="*/ 0 h 1119612"/>
              <a:gd name="connsiteX2" fmla="*/ 479834 w 1128665"/>
              <a:gd name="connsiteY2" fmla="*/ 12072 h 1119612"/>
              <a:gd name="connsiteX3" fmla="*/ 350067 w 1128665"/>
              <a:gd name="connsiteY3" fmla="*/ 36214 h 1119612"/>
              <a:gd name="connsiteX4" fmla="*/ 220301 w 1128665"/>
              <a:gd name="connsiteY4" fmla="*/ 54321 h 1119612"/>
              <a:gd name="connsiteX5" fmla="*/ 217283 w 1128665"/>
              <a:gd name="connsiteY5" fmla="*/ 108642 h 1119612"/>
              <a:gd name="connsiteX6" fmla="*/ 220301 w 1128665"/>
              <a:gd name="connsiteY6" fmla="*/ 147874 h 1119612"/>
              <a:gd name="connsiteX7" fmla="*/ 256515 w 1128665"/>
              <a:gd name="connsiteY7" fmla="*/ 175034 h 1119612"/>
              <a:gd name="connsiteX8" fmla="*/ 319889 w 1128665"/>
              <a:gd name="connsiteY8" fmla="*/ 165980 h 1119612"/>
              <a:gd name="connsiteX9" fmla="*/ 265568 w 1128665"/>
              <a:gd name="connsiteY9" fmla="*/ 193141 h 1119612"/>
              <a:gd name="connsiteX10" fmla="*/ 223319 w 1128665"/>
              <a:gd name="connsiteY10" fmla="*/ 223319 h 1119612"/>
              <a:gd name="connsiteX11" fmla="*/ 223319 w 1128665"/>
              <a:gd name="connsiteY11" fmla="*/ 196159 h 1119612"/>
              <a:gd name="connsiteX12" fmla="*/ 165980 w 1128665"/>
              <a:gd name="connsiteY12" fmla="*/ 253497 h 1119612"/>
              <a:gd name="connsiteX13" fmla="*/ 132784 w 1128665"/>
              <a:gd name="connsiteY13" fmla="*/ 262551 h 1119612"/>
              <a:gd name="connsiteX14" fmla="*/ 66392 w 1128665"/>
              <a:gd name="connsiteY14" fmla="*/ 229355 h 1119612"/>
              <a:gd name="connsiteX15" fmla="*/ 12071 w 1128665"/>
              <a:gd name="connsiteY15" fmla="*/ 229355 h 1119612"/>
              <a:gd name="connsiteX16" fmla="*/ 0 w 1128665"/>
              <a:gd name="connsiteY16" fmla="*/ 337996 h 1119612"/>
              <a:gd name="connsiteX17" fmla="*/ 48285 w 1128665"/>
              <a:gd name="connsiteY17" fmla="*/ 341014 h 1119612"/>
              <a:gd name="connsiteX18" fmla="*/ 81481 w 1128665"/>
              <a:gd name="connsiteY18" fmla="*/ 425513 h 1119612"/>
              <a:gd name="connsiteX19" fmla="*/ 27160 w 1128665"/>
              <a:gd name="connsiteY19" fmla="*/ 497941 h 1119612"/>
              <a:gd name="connsiteX20" fmla="*/ 63374 w 1128665"/>
              <a:gd name="connsiteY20" fmla="*/ 519066 h 1119612"/>
              <a:gd name="connsiteX21" fmla="*/ 96570 w 1128665"/>
              <a:gd name="connsiteY21" fmla="*/ 503977 h 1119612"/>
              <a:gd name="connsiteX22" fmla="*/ 111659 w 1128665"/>
              <a:gd name="connsiteY22" fmla="*/ 606582 h 1119612"/>
              <a:gd name="connsiteX23" fmla="*/ 153909 w 1128665"/>
              <a:gd name="connsiteY23" fmla="*/ 685046 h 1119612"/>
              <a:gd name="connsiteX24" fmla="*/ 153909 w 1128665"/>
              <a:gd name="connsiteY24" fmla="*/ 685046 h 1119612"/>
              <a:gd name="connsiteX25" fmla="*/ 223319 w 1128665"/>
              <a:gd name="connsiteY25" fmla="*/ 775580 h 1119612"/>
              <a:gd name="connsiteX26" fmla="*/ 199176 w 1128665"/>
              <a:gd name="connsiteY26" fmla="*/ 826883 h 1119612"/>
              <a:gd name="connsiteX27" fmla="*/ 244444 w 1128665"/>
              <a:gd name="connsiteY27" fmla="*/ 881204 h 1119612"/>
              <a:gd name="connsiteX28" fmla="*/ 226337 w 1128665"/>
              <a:gd name="connsiteY28" fmla="*/ 923454 h 1119612"/>
              <a:gd name="connsiteX29" fmla="*/ 238408 w 1128665"/>
              <a:gd name="connsiteY29" fmla="*/ 953632 h 1119612"/>
              <a:gd name="connsiteX30" fmla="*/ 283675 w 1128665"/>
              <a:gd name="connsiteY30" fmla="*/ 968721 h 1119612"/>
              <a:gd name="connsiteX31" fmla="*/ 277640 w 1128665"/>
              <a:gd name="connsiteY31" fmla="*/ 1010971 h 1119612"/>
              <a:gd name="connsiteX32" fmla="*/ 325925 w 1128665"/>
              <a:gd name="connsiteY32" fmla="*/ 974757 h 1119612"/>
              <a:gd name="connsiteX33" fmla="*/ 319889 w 1128665"/>
              <a:gd name="connsiteY33" fmla="*/ 1020024 h 1119612"/>
              <a:gd name="connsiteX34" fmla="*/ 368174 w 1128665"/>
              <a:gd name="connsiteY34" fmla="*/ 1013988 h 1119612"/>
              <a:gd name="connsiteX35" fmla="*/ 413442 w 1128665"/>
              <a:gd name="connsiteY35" fmla="*/ 1001917 h 1119612"/>
              <a:gd name="connsiteX36" fmla="*/ 419477 w 1128665"/>
              <a:gd name="connsiteY36" fmla="*/ 1029077 h 1119612"/>
              <a:gd name="connsiteX37" fmla="*/ 446638 w 1128665"/>
              <a:gd name="connsiteY37" fmla="*/ 1026060 h 1119612"/>
              <a:gd name="connsiteX38" fmla="*/ 446638 w 1128665"/>
              <a:gd name="connsiteY38" fmla="*/ 1059256 h 1119612"/>
              <a:gd name="connsiteX39" fmla="*/ 449655 w 1128665"/>
              <a:gd name="connsiteY39" fmla="*/ 1104523 h 1119612"/>
              <a:gd name="connsiteX40" fmla="*/ 510012 w 1128665"/>
              <a:gd name="connsiteY40" fmla="*/ 1116594 h 1119612"/>
              <a:gd name="connsiteX41" fmla="*/ 519065 w 1128665"/>
              <a:gd name="connsiteY41" fmla="*/ 1077363 h 1119612"/>
              <a:gd name="connsiteX42" fmla="*/ 510012 w 1128665"/>
              <a:gd name="connsiteY42" fmla="*/ 1041149 h 1119612"/>
              <a:gd name="connsiteX43" fmla="*/ 552261 w 1128665"/>
              <a:gd name="connsiteY43" fmla="*/ 1053220 h 1119612"/>
              <a:gd name="connsiteX44" fmla="*/ 528119 w 1128665"/>
              <a:gd name="connsiteY44" fmla="*/ 1104523 h 1119612"/>
              <a:gd name="connsiteX45" fmla="*/ 543208 w 1128665"/>
              <a:gd name="connsiteY45" fmla="*/ 1119612 h 1119612"/>
              <a:gd name="connsiteX46" fmla="*/ 588475 w 1128665"/>
              <a:gd name="connsiteY46" fmla="*/ 1101505 h 1119612"/>
              <a:gd name="connsiteX47" fmla="*/ 609600 w 1128665"/>
              <a:gd name="connsiteY47" fmla="*/ 1023042 h 1119612"/>
              <a:gd name="connsiteX48" fmla="*/ 648832 w 1128665"/>
              <a:gd name="connsiteY48" fmla="*/ 986828 h 1119612"/>
              <a:gd name="connsiteX49" fmla="*/ 694099 w 1128665"/>
              <a:gd name="connsiteY49" fmla="*/ 974757 h 1119612"/>
              <a:gd name="connsiteX50" fmla="*/ 703152 w 1128665"/>
              <a:gd name="connsiteY50" fmla="*/ 935525 h 1119612"/>
              <a:gd name="connsiteX51" fmla="*/ 672974 w 1128665"/>
              <a:gd name="connsiteY51" fmla="*/ 905347 h 1119612"/>
              <a:gd name="connsiteX52" fmla="*/ 666939 w 1128665"/>
              <a:gd name="connsiteY52" fmla="*/ 869133 h 1119612"/>
              <a:gd name="connsiteX53" fmla="*/ 700135 w 1128665"/>
              <a:gd name="connsiteY53" fmla="*/ 851026 h 1119612"/>
              <a:gd name="connsiteX54" fmla="*/ 697117 w 1128665"/>
              <a:gd name="connsiteY54" fmla="*/ 799723 h 1119612"/>
              <a:gd name="connsiteX55" fmla="*/ 742384 w 1128665"/>
              <a:gd name="connsiteY55" fmla="*/ 718242 h 1119612"/>
              <a:gd name="connsiteX56" fmla="*/ 730313 w 1128665"/>
              <a:gd name="connsiteY56" fmla="*/ 594511 h 1119612"/>
              <a:gd name="connsiteX57" fmla="*/ 772562 w 1128665"/>
              <a:gd name="connsiteY57" fmla="*/ 685046 h 1119612"/>
              <a:gd name="connsiteX58" fmla="*/ 808776 w 1128665"/>
              <a:gd name="connsiteY58" fmla="*/ 706171 h 1119612"/>
              <a:gd name="connsiteX59" fmla="*/ 878186 w 1128665"/>
              <a:gd name="connsiteY59" fmla="*/ 633743 h 1119612"/>
              <a:gd name="connsiteX60" fmla="*/ 989846 w 1128665"/>
              <a:gd name="connsiteY60" fmla="*/ 606582 h 1119612"/>
              <a:gd name="connsiteX61" fmla="*/ 1020024 w 1128665"/>
              <a:gd name="connsiteY61" fmla="*/ 591493 h 1119612"/>
              <a:gd name="connsiteX62" fmla="*/ 1056238 w 1128665"/>
              <a:gd name="connsiteY62" fmla="*/ 600547 h 1119612"/>
              <a:gd name="connsiteX63" fmla="*/ 1110558 w 1128665"/>
              <a:gd name="connsiteY63" fmla="*/ 576404 h 1119612"/>
              <a:gd name="connsiteX64" fmla="*/ 1095469 w 1128665"/>
              <a:gd name="connsiteY64" fmla="*/ 522083 h 1119612"/>
              <a:gd name="connsiteX65" fmla="*/ 1128665 w 1128665"/>
              <a:gd name="connsiteY65" fmla="*/ 503977 h 1119612"/>
              <a:gd name="connsiteX66" fmla="*/ 1083398 w 1128665"/>
              <a:gd name="connsiteY66" fmla="*/ 470780 h 1119612"/>
              <a:gd name="connsiteX67" fmla="*/ 1086416 w 1128665"/>
              <a:gd name="connsiteY67" fmla="*/ 440602 h 1119612"/>
              <a:gd name="connsiteX68" fmla="*/ 1059255 w 1128665"/>
              <a:gd name="connsiteY68" fmla="*/ 419477 h 1119612"/>
              <a:gd name="connsiteX69" fmla="*/ 1029077 w 1128665"/>
              <a:gd name="connsiteY69" fmla="*/ 419477 h 1119612"/>
              <a:gd name="connsiteX70" fmla="*/ 1004935 w 1128665"/>
              <a:gd name="connsiteY70" fmla="*/ 374210 h 1119612"/>
              <a:gd name="connsiteX71" fmla="*/ 962685 w 1128665"/>
              <a:gd name="connsiteY71" fmla="*/ 392317 h 1119612"/>
              <a:gd name="connsiteX72" fmla="*/ 935525 w 1128665"/>
              <a:gd name="connsiteY72" fmla="*/ 371192 h 1119612"/>
              <a:gd name="connsiteX73" fmla="*/ 941560 w 1128665"/>
              <a:gd name="connsiteY73" fmla="*/ 316872 h 1119612"/>
              <a:gd name="connsiteX74" fmla="*/ 899311 w 1128665"/>
              <a:gd name="connsiteY74" fmla="*/ 331961 h 1119612"/>
              <a:gd name="connsiteX75" fmla="*/ 814812 w 1128665"/>
              <a:gd name="connsiteY75" fmla="*/ 307818 h 1119612"/>
              <a:gd name="connsiteX76" fmla="*/ 784634 w 1128665"/>
              <a:gd name="connsiteY76" fmla="*/ 253497 h 1119612"/>
              <a:gd name="connsiteX77" fmla="*/ 736348 w 1128665"/>
              <a:gd name="connsiteY77" fmla="*/ 241426 h 1119612"/>
              <a:gd name="connsiteX78" fmla="*/ 700135 w 1128665"/>
              <a:gd name="connsiteY78" fmla="*/ 283676 h 1119612"/>
              <a:gd name="connsiteX79" fmla="*/ 651849 w 1128665"/>
              <a:gd name="connsiteY79" fmla="*/ 265569 h 1119612"/>
              <a:gd name="connsiteX80" fmla="*/ 672974 w 1128665"/>
              <a:gd name="connsiteY80" fmla="*/ 217283 h 1119612"/>
              <a:gd name="connsiteX81" fmla="*/ 506994 w 1128665"/>
              <a:gd name="connsiteY81" fmla="*/ 147874 h 1119612"/>
              <a:gd name="connsiteX82" fmla="*/ 491905 w 1128665"/>
              <a:gd name="connsiteY82" fmla="*/ 90535 h 1119612"/>
              <a:gd name="connsiteX83" fmla="*/ 585457 w 1128665"/>
              <a:gd name="connsiteY83" fmla="*/ 75446 h 1119612"/>
              <a:gd name="connsiteX84" fmla="*/ 582440 w 1128665"/>
              <a:gd name="connsiteY84" fmla="*/ 21125 h 1119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1128665" h="1119612">
                <a:moveTo>
                  <a:pt x="582440" y="21125"/>
                </a:moveTo>
                <a:lnTo>
                  <a:pt x="516047" y="0"/>
                </a:lnTo>
                <a:lnTo>
                  <a:pt x="479834" y="12072"/>
                </a:lnTo>
                <a:lnTo>
                  <a:pt x="350067" y="36214"/>
                </a:lnTo>
                <a:lnTo>
                  <a:pt x="220301" y="54321"/>
                </a:lnTo>
                <a:lnTo>
                  <a:pt x="217283" y="108642"/>
                </a:lnTo>
                <a:lnTo>
                  <a:pt x="220301" y="147874"/>
                </a:lnTo>
                <a:lnTo>
                  <a:pt x="256515" y="175034"/>
                </a:lnTo>
                <a:lnTo>
                  <a:pt x="319889" y="165980"/>
                </a:lnTo>
                <a:lnTo>
                  <a:pt x="265568" y="193141"/>
                </a:lnTo>
                <a:lnTo>
                  <a:pt x="223319" y="223319"/>
                </a:lnTo>
                <a:lnTo>
                  <a:pt x="223319" y="196159"/>
                </a:lnTo>
                <a:lnTo>
                  <a:pt x="165980" y="253497"/>
                </a:lnTo>
                <a:lnTo>
                  <a:pt x="132784" y="262551"/>
                </a:lnTo>
                <a:lnTo>
                  <a:pt x="66392" y="229355"/>
                </a:lnTo>
                <a:lnTo>
                  <a:pt x="12071" y="229355"/>
                </a:lnTo>
                <a:lnTo>
                  <a:pt x="0" y="337996"/>
                </a:lnTo>
                <a:lnTo>
                  <a:pt x="48285" y="341014"/>
                </a:lnTo>
                <a:lnTo>
                  <a:pt x="81481" y="425513"/>
                </a:lnTo>
                <a:lnTo>
                  <a:pt x="27160" y="497941"/>
                </a:lnTo>
                <a:lnTo>
                  <a:pt x="63374" y="519066"/>
                </a:lnTo>
                <a:lnTo>
                  <a:pt x="96570" y="503977"/>
                </a:lnTo>
                <a:lnTo>
                  <a:pt x="111659" y="606582"/>
                </a:lnTo>
                <a:lnTo>
                  <a:pt x="153909" y="685046"/>
                </a:lnTo>
                <a:lnTo>
                  <a:pt x="153909" y="685046"/>
                </a:lnTo>
                <a:lnTo>
                  <a:pt x="223319" y="775580"/>
                </a:lnTo>
                <a:lnTo>
                  <a:pt x="199176" y="826883"/>
                </a:lnTo>
                <a:lnTo>
                  <a:pt x="244444" y="881204"/>
                </a:lnTo>
                <a:lnTo>
                  <a:pt x="226337" y="923454"/>
                </a:lnTo>
                <a:lnTo>
                  <a:pt x="238408" y="953632"/>
                </a:lnTo>
                <a:lnTo>
                  <a:pt x="283675" y="968721"/>
                </a:lnTo>
                <a:lnTo>
                  <a:pt x="277640" y="1010971"/>
                </a:lnTo>
                <a:lnTo>
                  <a:pt x="325925" y="974757"/>
                </a:lnTo>
                <a:lnTo>
                  <a:pt x="319889" y="1020024"/>
                </a:lnTo>
                <a:lnTo>
                  <a:pt x="368174" y="1013988"/>
                </a:lnTo>
                <a:lnTo>
                  <a:pt x="413442" y="1001917"/>
                </a:lnTo>
                <a:lnTo>
                  <a:pt x="419477" y="1029077"/>
                </a:lnTo>
                <a:lnTo>
                  <a:pt x="446638" y="1026060"/>
                </a:lnTo>
                <a:lnTo>
                  <a:pt x="446638" y="1059256"/>
                </a:lnTo>
                <a:lnTo>
                  <a:pt x="449655" y="1104523"/>
                </a:lnTo>
                <a:lnTo>
                  <a:pt x="510012" y="1116594"/>
                </a:lnTo>
                <a:lnTo>
                  <a:pt x="519065" y="1077363"/>
                </a:lnTo>
                <a:lnTo>
                  <a:pt x="510012" y="1041149"/>
                </a:lnTo>
                <a:lnTo>
                  <a:pt x="552261" y="1053220"/>
                </a:lnTo>
                <a:lnTo>
                  <a:pt x="528119" y="1104523"/>
                </a:lnTo>
                <a:lnTo>
                  <a:pt x="543208" y="1119612"/>
                </a:lnTo>
                <a:lnTo>
                  <a:pt x="588475" y="1101505"/>
                </a:lnTo>
                <a:lnTo>
                  <a:pt x="609600" y="1023042"/>
                </a:lnTo>
                <a:lnTo>
                  <a:pt x="648832" y="986828"/>
                </a:lnTo>
                <a:lnTo>
                  <a:pt x="694099" y="974757"/>
                </a:lnTo>
                <a:lnTo>
                  <a:pt x="703152" y="935525"/>
                </a:lnTo>
                <a:lnTo>
                  <a:pt x="672974" y="905347"/>
                </a:lnTo>
                <a:lnTo>
                  <a:pt x="666939" y="869133"/>
                </a:lnTo>
                <a:lnTo>
                  <a:pt x="700135" y="851026"/>
                </a:lnTo>
                <a:lnTo>
                  <a:pt x="697117" y="799723"/>
                </a:lnTo>
                <a:lnTo>
                  <a:pt x="742384" y="718242"/>
                </a:lnTo>
                <a:lnTo>
                  <a:pt x="730313" y="594511"/>
                </a:lnTo>
                <a:lnTo>
                  <a:pt x="772562" y="685046"/>
                </a:lnTo>
                <a:lnTo>
                  <a:pt x="808776" y="706171"/>
                </a:lnTo>
                <a:lnTo>
                  <a:pt x="878186" y="633743"/>
                </a:lnTo>
                <a:lnTo>
                  <a:pt x="989846" y="606582"/>
                </a:lnTo>
                <a:lnTo>
                  <a:pt x="1020024" y="591493"/>
                </a:lnTo>
                <a:lnTo>
                  <a:pt x="1056238" y="600547"/>
                </a:lnTo>
                <a:lnTo>
                  <a:pt x="1110558" y="576404"/>
                </a:lnTo>
                <a:lnTo>
                  <a:pt x="1095469" y="522083"/>
                </a:lnTo>
                <a:lnTo>
                  <a:pt x="1128665" y="503977"/>
                </a:lnTo>
                <a:lnTo>
                  <a:pt x="1083398" y="470780"/>
                </a:lnTo>
                <a:lnTo>
                  <a:pt x="1086416" y="440602"/>
                </a:lnTo>
                <a:lnTo>
                  <a:pt x="1059255" y="419477"/>
                </a:lnTo>
                <a:lnTo>
                  <a:pt x="1029077" y="419477"/>
                </a:lnTo>
                <a:lnTo>
                  <a:pt x="1004935" y="374210"/>
                </a:lnTo>
                <a:lnTo>
                  <a:pt x="962685" y="392317"/>
                </a:lnTo>
                <a:lnTo>
                  <a:pt x="935525" y="371192"/>
                </a:lnTo>
                <a:lnTo>
                  <a:pt x="941560" y="316872"/>
                </a:lnTo>
                <a:lnTo>
                  <a:pt x="899311" y="331961"/>
                </a:lnTo>
                <a:lnTo>
                  <a:pt x="814812" y="307818"/>
                </a:lnTo>
                <a:lnTo>
                  <a:pt x="784634" y="253497"/>
                </a:lnTo>
                <a:lnTo>
                  <a:pt x="736348" y="241426"/>
                </a:lnTo>
                <a:lnTo>
                  <a:pt x="700135" y="283676"/>
                </a:lnTo>
                <a:lnTo>
                  <a:pt x="651849" y="265569"/>
                </a:lnTo>
                <a:lnTo>
                  <a:pt x="672974" y="217283"/>
                </a:lnTo>
                <a:lnTo>
                  <a:pt x="506994" y="147874"/>
                </a:lnTo>
                <a:lnTo>
                  <a:pt x="491905" y="90535"/>
                </a:lnTo>
                <a:lnTo>
                  <a:pt x="585457" y="75446"/>
                </a:lnTo>
                <a:lnTo>
                  <a:pt x="582440" y="2112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3" name="Freeform 7172"/>
          <p:cNvSpPr/>
          <p:nvPr/>
        </p:nvSpPr>
        <p:spPr>
          <a:xfrm>
            <a:off x="4792663" y="5519738"/>
            <a:ext cx="771525" cy="615950"/>
          </a:xfrm>
          <a:custGeom>
            <a:avLst/>
            <a:gdLst>
              <a:gd name="connsiteX0" fmla="*/ 30178 w 772562"/>
              <a:gd name="connsiteY0" fmla="*/ 377228 h 615636"/>
              <a:gd name="connsiteX1" fmla="*/ 135802 w 772562"/>
              <a:gd name="connsiteY1" fmla="*/ 413442 h 615636"/>
              <a:gd name="connsiteX2" fmla="*/ 328943 w 772562"/>
              <a:gd name="connsiteY2" fmla="*/ 531137 h 615636"/>
              <a:gd name="connsiteX3" fmla="*/ 347049 w 772562"/>
              <a:gd name="connsiteY3" fmla="*/ 570368 h 615636"/>
              <a:gd name="connsiteX4" fmla="*/ 334978 w 772562"/>
              <a:gd name="connsiteY4" fmla="*/ 615636 h 615636"/>
              <a:gd name="connsiteX5" fmla="*/ 368174 w 772562"/>
              <a:gd name="connsiteY5" fmla="*/ 567351 h 615636"/>
              <a:gd name="connsiteX6" fmla="*/ 337996 w 772562"/>
              <a:gd name="connsiteY6" fmla="*/ 540190 h 615636"/>
              <a:gd name="connsiteX7" fmla="*/ 359121 w 772562"/>
              <a:gd name="connsiteY7" fmla="*/ 485869 h 615636"/>
              <a:gd name="connsiteX8" fmla="*/ 516048 w 772562"/>
              <a:gd name="connsiteY8" fmla="*/ 506994 h 615636"/>
              <a:gd name="connsiteX9" fmla="*/ 618653 w 772562"/>
              <a:gd name="connsiteY9" fmla="*/ 552261 h 615636"/>
              <a:gd name="connsiteX10" fmla="*/ 648832 w 772562"/>
              <a:gd name="connsiteY10" fmla="*/ 546226 h 615636"/>
              <a:gd name="connsiteX11" fmla="*/ 697117 w 772562"/>
              <a:gd name="connsiteY11" fmla="*/ 534154 h 615636"/>
              <a:gd name="connsiteX12" fmla="*/ 691081 w 772562"/>
              <a:gd name="connsiteY12" fmla="*/ 485869 h 615636"/>
              <a:gd name="connsiteX13" fmla="*/ 700135 w 772562"/>
              <a:gd name="connsiteY13" fmla="*/ 467762 h 615636"/>
              <a:gd name="connsiteX14" fmla="*/ 682028 w 772562"/>
              <a:gd name="connsiteY14" fmla="*/ 434566 h 615636"/>
              <a:gd name="connsiteX15" fmla="*/ 663921 w 772562"/>
              <a:gd name="connsiteY15" fmla="*/ 455691 h 615636"/>
              <a:gd name="connsiteX16" fmla="*/ 630725 w 772562"/>
              <a:gd name="connsiteY16" fmla="*/ 425513 h 615636"/>
              <a:gd name="connsiteX17" fmla="*/ 594511 w 772562"/>
              <a:gd name="connsiteY17" fmla="*/ 428531 h 615636"/>
              <a:gd name="connsiteX18" fmla="*/ 621671 w 772562"/>
              <a:gd name="connsiteY18" fmla="*/ 389299 h 615636"/>
              <a:gd name="connsiteX19" fmla="*/ 688063 w 772562"/>
              <a:gd name="connsiteY19" fmla="*/ 416459 h 615636"/>
              <a:gd name="connsiteX20" fmla="*/ 724277 w 772562"/>
              <a:gd name="connsiteY20" fmla="*/ 398353 h 615636"/>
              <a:gd name="connsiteX21" fmla="*/ 706170 w 772562"/>
              <a:gd name="connsiteY21" fmla="*/ 365156 h 615636"/>
              <a:gd name="connsiteX22" fmla="*/ 691081 w 772562"/>
              <a:gd name="connsiteY22" fmla="*/ 344032 h 615636"/>
              <a:gd name="connsiteX23" fmla="*/ 721259 w 772562"/>
              <a:gd name="connsiteY23" fmla="*/ 328943 h 615636"/>
              <a:gd name="connsiteX24" fmla="*/ 736349 w 772562"/>
              <a:gd name="connsiteY24" fmla="*/ 331960 h 615636"/>
              <a:gd name="connsiteX25" fmla="*/ 748420 w 772562"/>
              <a:gd name="connsiteY25" fmla="*/ 211248 h 615636"/>
              <a:gd name="connsiteX26" fmla="*/ 772562 w 772562"/>
              <a:gd name="connsiteY26" fmla="*/ 184087 h 615636"/>
              <a:gd name="connsiteX27" fmla="*/ 772562 w 772562"/>
              <a:gd name="connsiteY27" fmla="*/ 184087 h 615636"/>
              <a:gd name="connsiteX28" fmla="*/ 724277 w 772562"/>
              <a:gd name="connsiteY28" fmla="*/ 178052 h 615636"/>
              <a:gd name="connsiteX29" fmla="*/ 666939 w 772562"/>
              <a:gd name="connsiteY29" fmla="*/ 93553 h 615636"/>
              <a:gd name="connsiteX30" fmla="*/ 585457 w 772562"/>
              <a:gd name="connsiteY30" fmla="*/ 144855 h 615636"/>
              <a:gd name="connsiteX31" fmla="*/ 522083 w 772562"/>
              <a:gd name="connsiteY31" fmla="*/ 78463 h 615636"/>
              <a:gd name="connsiteX32" fmla="*/ 500958 w 772562"/>
              <a:gd name="connsiteY32" fmla="*/ 21125 h 615636"/>
              <a:gd name="connsiteX33" fmla="*/ 422495 w 772562"/>
              <a:gd name="connsiteY33" fmla="*/ 0 h 615636"/>
              <a:gd name="connsiteX34" fmla="*/ 422495 w 772562"/>
              <a:gd name="connsiteY34" fmla="*/ 42250 h 615636"/>
              <a:gd name="connsiteX35" fmla="*/ 401370 w 772562"/>
              <a:gd name="connsiteY35" fmla="*/ 84499 h 615636"/>
              <a:gd name="connsiteX36" fmla="*/ 422495 w 772562"/>
              <a:gd name="connsiteY36" fmla="*/ 114677 h 615636"/>
              <a:gd name="connsiteX37" fmla="*/ 362139 w 772562"/>
              <a:gd name="connsiteY37" fmla="*/ 117695 h 615636"/>
              <a:gd name="connsiteX38" fmla="*/ 325925 w 772562"/>
              <a:gd name="connsiteY38" fmla="*/ 138820 h 615636"/>
              <a:gd name="connsiteX39" fmla="*/ 283675 w 772562"/>
              <a:gd name="connsiteY39" fmla="*/ 75446 h 615636"/>
              <a:gd name="connsiteX40" fmla="*/ 247461 w 772562"/>
              <a:gd name="connsiteY40" fmla="*/ 90535 h 615636"/>
              <a:gd name="connsiteX41" fmla="*/ 217283 w 772562"/>
              <a:gd name="connsiteY41" fmla="*/ 208230 h 615636"/>
              <a:gd name="connsiteX42" fmla="*/ 0 w 772562"/>
              <a:gd name="connsiteY42" fmla="*/ 271604 h 615636"/>
              <a:gd name="connsiteX43" fmla="*/ 42249 w 772562"/>
              <a:gd name="connsiteY43" fmla="*/ 310836 h 615636"/>
              <a:gd name="connsiteX44" fmla="*/ 30178 w 772562"/>
              <a:gd name="connsiteY44" fmla="*/ 377228 h 615636"/>
              <a:gd name="connsiteX0" fmla="*/ 30178 w 772562"/>
              <a:gd name="connsiteY0" fmla="*/ 377228 h 615636"/>
              <a:gd name="connsiteX1" fmla="*/ 135802 w 772562"/>
              <a:gd name="connsiteY1" fmla="*/ 413442 h 615636"/>
              <a:gd name="connsiteX2" fmla="*/ 328943 w 772562"/>
              <a:gd name="connsiteY2" fmla="*/ 531137 h 615636"/>
              <a:gd name="connsiteX3" fmla="*/ 347049 w 772562"/>
              <a:gd name="connsiteY3" fmla="*/ 570368 h 615636"/>
              <a:gd name="connsiteX4" fmla="*/ 334978 w 772562"/>
              <a:gd name="connsiteY4" fmla="*/ 615636 h 615636"/>
              <a:gd name="connsiteX5" fmla="*/ 368174 w 772562"/>
              <a:gd name="connsiteY5" fmla="*/ 567351 h 615636"/>
              <a:gd name="connsiteX6" fmla="*/ 337996 w 772562"/>
              <a:gd name="connsiteY6" fmla="*/ 540190 h 615636"/>
              <a:gd name="connsiteX7" fmla="*/ 359121 w 772562"/>
              <a:gd name="connsiteY7" fmla="*/ 485869 h 615636"/>
              <a:gd name="connsiteX8" fmla="*/ 516048 w 772562"/>
              <a:gd name="connsiteY8" fmla="*/ 506994 h 615636"/>
              <a:gd name="connsiteX9" fmla="*/ 618653 w 772562"/>
              <a:gd name="connsiteY9" fmla="*/ 552261 h 615636"/>
              <a:gd name="connsiteX10" fmla="*/ 648832 w 772562"/>
              <a:gd name="connsiteY10" fmla="*/ 546226 h 615636"/>
              <a:gd name="connsiteX11" fmla="*/ 697117 w 772562"/>
              <a:gd name="connsiteY11" fmla="*/ 534154 h 615636"/>
              <a:gd name="connsiteX12" fmla="*/ 691081 w 772562"/>
              <a:gd name="connsiteY12" fmla="*/ 485869 h 615636"/>
              <a:gd name="connsiteX13" fmla="*/ 700135 w 772562"/>
              <a:gd name="connsiteY13" fmla="*/ 467762 h 615636"/>
              <a:gd name="connsiteX14" fmla="*/ 682028 w 772562"/>
              <a:gd name="connsiteY14" fmla="*/ 434566 h 615636"/>
              <a:gd name="connsiteX15" fmla="*/ 663921 w 772562"/>
              <a:gd name="connsiteY15" fmla="*/ 455691 h 615636"/>
              <a:gd name="connsiteX16" fmla="*/ 630725 w 772562"/>
              <a:gd name="connsiteY16" fmla="*/ 425513 h 615636"/>
              <a:gd name="connsiteX17" fmla="*/ 594511 w 772562"/>
              <a:gd name="connsiteY17" fmla="*/ 428531 h 615636"/>
              <a:gd name="connsiteX18" fmla="*/ 621671 w 772562"/>
              <a:gd name="connsiteY18" fmla="*/ 389299 h 615636"/>
              <a:gd name="connsiteX19" fmla="*/ 688063 w 772562"/>
              <a:gd name="connsiteY19" fmla="*/ 416459 h 615636"/>
              <a:gd name="connsiteX20" fmla="*/ 724277 w 772562"/>
              <a:gd name="connsiteY20" fmla="*/ 398353 h 615636"/>
              <a:gd name="connsiteX21" fmla="*/ 706170 w 772562"/>
              <a:gd name="connsiteY21" fmla="*/ 365156 h 615636"/>
              <a:gd name="connsiteX22" fmla="*/ 691081 w 772562"/>
              <a:gd name="connsiteY22" fmla="*/ 344032 h 615636"/>
              <a:gd name="connsiteX23" fmla="*/ 721259 w 772562"/>
              <a:gd name="connsiteY23" fmla="*/ 328943 h 615636"/>
              <a:gd name="connsiteX24" fmla="*/ 736349 w 772562"/>
              <a:gd name="connsiteY24" fmla="*/ 331960 h 615636"/>
              <a:gd name="connsiteX25" fmla="*/ 748420 w 772562"/>
              <a:gd name="connsiteY25" fmla="*/ 211248 h 615636"/>
              <a:gd name="connsiteX26" fmla="*/ 772562 w 772562"/>
              <a:gd name="connsiteY26" fmla="*/ 184087 h 615636"/>
              <a:gd name="connsiteX27" fmla="*/ 772562 w 772562"/>
              <a:gd name="connsiteY27" fmla="*/ 184087 h 615636"/>
              <a:gd name="connsiteX28" fmla="*/ 724277 w 772562"/>
              <a:gd name="connsiteY28" fmla="*/ 178052 h 615636"/>
              <a:gd name="connsiteX29" fmla="*/ 666939 w 772562"/>
              <a:gd name="connsiteY29" fmla="*/ 93553 h 615636"/>
              <a:gd name="connsiteX30" fmla="*/ 585457 w 772562"/>
              <a:gd name="connsiteY30" fmla="*/ 144855 h 615636"/>
              <a:gd name="connsiteX31" fmla="*/ 522083 w 772562"/>
              <a:gd name="connsiteY31" fmla="*/ 78463 h 615636"/>
              <a:gd name="connsiteX32" fmla="*/ 500958 w 772562"/>
              <a:gd name="connsiteY32" fmla="*/ 21125 h 615636"/>
              <a:gd name="connsiteX33" fmla="*/ 422495 w 772562"/>
              <a:gd name="connsiteY33" fmla="*/ 0 h 615636"/>
              <a:gd name="connsiteX34" fmla="*/ 422495 w 772562"/>
              <a:gd name="connsiteY34" fmla="*/ 42250 h 615636"/>
              <a:gd name="connsiteX35" fmla="*/ 401370 w 772562"/>
              <a:gd name="connsiteY35" fmla="*/ 84499 h 615636"/>
              <a:gd name="connsiteX36" fmla="*/ 422495 w 772562"/>
              <a:gd name="connsiteY36" fmla="*/ 114677 h 615636"/>
              <a:gd name="connsiteX37" fmla="*/ 362139 w 772562"/>
              <a:gd name="connsiteY37" fmla="*/ 117695 h 615636"/>
              <a:gd name="connsiteX38" fmla="*/ 325925 w 772562"/>
              <a:gd name="connsiteY38" fmla="*/ 138820 h 615636"/>
              <a:gd name="connsiteX39" fmla="*/ 283675 w 772562"/>
              <a:gd name="connsiteY39" fmla="*/ 75446 h 615636"/>
              <a:gd name="connsiteX40" fmla="*/ 247461 w 772562"/>
              <a:gd name="connsiteY40" fmla="*/ 90535 h 615636"/>
              <a:gd name="connsiteX41" fmla="*/ 217283 w 772562"/>
              <a:gd name="connsiteY41" fmla="*/ 208230 h 615636"/>
              <a:gd name="connsiteX42" fmla="*/ 0 w 772562"/>
              <a:gd name="connsiteY42" fmla="*/ 271604 h 615636"/>
              <a:gd name="connsiteX43" fmla="*/ 42249 w 772562"/>
              <a:gd name="connsiteY43" fmla="*/ 310836 h 615636"/>
              <a:gd name="connsiteX44" fmla="*/ 36214 w 772562"/>
              <a:gd name="connsiteY44" fmla="*/ 334978 h 615636"/>
              <a:gd name="connsiteX45" fmla="*/ 30178 w 772562"/>
              <a:gd name="connsiteY45" fmla="*/ 377228 h 615636"/>
              <a:gd name="connsiteX0" fmla="*/ 30178 w 772562"/>
              <a:gd name="connsiteY0" fmla="*/ 377228 h 615636"/>
              <a:gd name="connsiteX1" fmla="*/ 135802 w 772562"/>
              <a:gd name="connsiteY1" fmla="*/ 413442 h 615636"/>
              <a:gd name="connsiteX2" fmla="*/ 328943 w 772562"/>
              <a:gd name="connsiteY2" fmla="*/ 531137 h 615636"/>
              <a:gd name="connsiteX3" fmla="*/ 347049 w 772562"/>
              <a:gd name="connsiteY3" fmla="*/ 570368 h 615636"/>
              <a:gd name="connsiteX4" fmla="*/ 334978 w 772562"/>
              <a:gd name="connsiteY4" fmla="*/ 615636 h 615636"/>
              <a:gd name="connsiteX5" fmla="*/ 368174 w 772562"/>
              <a:gd name="connsiteY5" fmla="*/ 567351 h 615636"/>
              <a:gd name="connsiteX6" fmla="*/ 337996 w 772562"/>
              <a:gd name="connsiteY6" fmla="*/ 540190 h 615636"/>
              <a:gd name="connsiteX7" fmla="*/ 359121 w 772562"/>
              <a:gd name="connsiteY7" fmla="*/ 485869 h 615636"/>
              <a:gd name="connsiteX8" fmla="*/ 516048 w 772562"/>
              <a:gd name="connsiteY8" fmla="*/ 506994 h 615636"/>
              <a:gd name="connsiteX9" fmla="*/ 618653 w 772562"/>
              <a:gd name="connsiteY9" fmla="*/ 552261 h 615636"/>
              <a:gd name="connsiteX10" fmla="*/ 648832 w 772562"/>
              <a:gd name="connsiteY10" fmla="*/ 546226 h 615636"/>
              <a:gd name="connsiteX11" fmla="*/ 697117 w 772562"/>
              <a:gd name="connsiteY11" fmla="*/ 534154 h 615636"/>
              <a:gd name="connsiteX12" fmla="*/ 691081 w 772562"/>
              <a:gd name="connsiteY12" fmla="*/ 485869 h 615636"/>
              <a:gd name="connsiteX13" fmla="*/ 700135 w 772562"/>
              <a:gd name="connsiteY13" fmla="*/ 467762 h 615636"/>
              <a:gd name="connsiteX14" fmla="*/ 682028 w 772562"/>
              <a:gd name="connsiteY14" fmla="*/ 434566 h 615636"/>
              <a:gd name="connsiteX15" fmla="*/ 663921 w 772562"/>
              <a:gd name="connsiteY15" fmla="*/ 455691 h 615636"/>
              <a:gd name="connsiteX16" fmla="*/ 630725 w 772562"/>
              <a:gd name="connsiteY16" fmla="*/ 425513 h 615636"/>
              <a:gd name="connsiteX17" fmla="*/ 594511 w 772562"/>
              <a:gd name="connsiteY17" fmla="*/ 428531 h 615636"/>
              <a:gd name="connsiteX18" fmla="*/ 621671 w 772562"/>
              <a:gd name="connsiteY18" fmla="*/ 389299 h 615636"/>
              <a:gd name="connsiteX19" fmla="*/ 688063 w 772562"/>
              <a:gd name="connsiteY19" fmla="*/ 416459 h 615636"/>
              <a:gd name="connsiteX20" fmla="*/ 724277 w 772562"/>
              <a:gd name="connsiteY20" fmla="*/ 398353 h 615636"/>
              <a:gd name="connsiteX21" fmla="*/ 706170 w 772562"/>
              <a:gd name="connsiteY21" fmla="*/ 365156 h 615636"/>
              <a:gd name="connsiteX22" fmla="*/ 691081 w 772562"/>
              <a:gd name="connsiteY22" fmla="*/ 344032 h 615636"/>
              <a:gd name="connsiteX23" fmla="*/ 721259 w 772562"/>
              <a:gd name="connsiteY23" fmla="*/ 328943 h 615636"/>
              <a:gd name="connsiteX24" fmla="*/ 736349 w 772562"/>
              <a:gd name="connsiteY24" fmla="*/ 331960 h 615636"/>
              <a:gd name="connsiteX25" fmla="*/ 748420 w 772562"/>
              <a:gd name="connsiteY25" fmla="*/ 211248 h 615636"/>
              <a:gd name="connsiteX26" fmla="*/ 772562 w 772562"/>
              <a:gd name="connsiteY26" fmla="*/ 184087 h 615636"/>
              <a:gd name="connsiteX27" fmla="*/ 772562 w 772562"/>
              <a:gd name="connsiteY27" fmla="*/ 184087 h 615636"/>
              <a:gd name="connsiteX28" fmla="*/ 724277 w 772562"/>
              <a:gd name="connsiteY28" fmla="*/ 178052 h 615636"/>
              <a:gd name="connsiteX29" fmla="*/ 666939 w 772562"/>
              <a:gd name="connsiteY29" fmla="*/ 93553 h 615636"/>
              <a:gd name="connsiteX30" fmla="*/ 585457 w 772562"/>
              <a:gd name="connsiteY30" fmla="*/ 144855 h 615636"/>
              <a:gd name="connsiteX31" fmla="*/ 522083 w 772562"/>
              <a:gd name="connsiteY31" fmla="*/ 78463 h 615636"/>
              <a:gd name="connsiteX32" fmla="*/ 500958 w 772562"/>
              <a:gd name="connsiteY32" fmla="*/ 21125 h 615636"/>
              <a:gd name="connsiteX33" fmla="*/ 422495 w 772562"/>
              <a:gd name="connsiteY33" fmla="*/ 0 h 615636"/>
              <a:gd name="connsiteX34" fmla="*/ 422495 w 772562"/>
              <a:gd name="connsiteY34" fmla="*/ 42250 h 615636"/>
              <a:gd name="connsiteX35" fmla="*/ 401370 w 772562"/>
              <a:gd name="connsiteY35" fmla="*/ 84499 h 615636"/>
              <a:gd name="connsiteX36" fmla="*/ 422495 w 772562"/>
              <a:gd name="connsiteY36" fmla="*/ 114677 h 615636"/>
              <a:gd name="connsiteX37" fmla="*/ 362139 w 772562"/>
              <a:gd name="connsiteY37" fmla="*/ 117695 h 615636"/>
              <a:gd name="connsiteX38" fmla="*/ 325925 w 772562"/>
              <a:gd name="connsiteY38" fmla="*/ 138820 h 615636"/>
              <a:gd name="connsiteX39" fmla="*/ 283675 w 772562"/>
              <a:gd name="connsiteY39" fmla="*/ 75446 h 615636"/>
              <a:gd name="connsiteX40" fmla="*/ 247461 w 772562"/>
              <a:gd name="connsiteY40" fmla="*/ 90535 h 615636"/>
              <a:gd name="connsiteX41" fmla="*/ 217283 w 772562"/>
              <a:gd name="connsiteY41" fmla="*/ 208230 h 615636"/>
              <a:gd name="connsiteX42" fmla="*/ 0 w 772562"/>
              <a:gd name="connsiteY42" fmla="*/ 271604 h 615636"/>
              <a:gd name="connsiteX43" fmla="*/ 42249 w 772562"/>
              <a:gd name="connsiteY43" fmla="*/ 310836 h 615636"/>
              <a:gd name="connsiteX44" fmla="*/ 12071 w 772562"/>
              <a:gd name="connsiteY44" fmla="*/ 325924 h 615636"/>
              <a:gd name="connsiteX45" fmla="*/ 30178 w 772562"/>
              <a:gd name="connsiteY45" fmla="*/ 377228 h 615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772562" h="615636">
                <a:moveTo>
                  <a:pt x="30178" y="377228"/>
                </a:moveTo>
                <a:lnTo>
                  <a:pt x="135802" y="413442"/>
                </a:lnTo>
                <a:lnTo>
                  <a:pt x="328943" y="531137"/>
                </a:lnTo>
                <a:lnTo>
                  <a:pt x="347049" y="570368"/>
                </a:lnTo>
                <a:lnTo>
                  <a:pt x="334978" y="615636"/>
                </a:lnTo>
                <a:lnTo>
                  <a:pt x="368174" y="567351"/>
                </a:lnTo>
                <a:lnTo>
                  <a:pt x="337996" y="540190"/>
                </a:lnTo>
                <a:lnTo>
                  <a:pt x="359121" y="485869"/>
                </a:lnTo>
                <a:lnTo>
                  <a:pt x="516048" y="506994"/>
                </a:lnTo>
                <a:lnTo>
                  <a:pt x="618653" y="552261"/>
                </a:lnTo>
                <a:lnTo>
                  <a:pt x="648832" y="546226"/>
                </a:lnTo>
                <a:lnTo>
                  <a:pt x="697117" y="534154"/>
                </a:lnTo>
                <a:lnTo>
                  <a:pt x="691081" y="485869"/>
                </a:lnTo>
                <a:lnTo>
                  <a:pt x="700135" y="467762"/>
                </a:lnTo>
                <a:lnTo>
                  <a:pt x="682028" y="434566"/>
                </a:lnTo>
                <a:lnTo>
                  <a:pt x="663921" y="455691"/>
                </a:lnTo>
                <a:lnTo>
                  <a:pt x="630725" y="425513"/>
                </a:lnTo>
                <a:lnTo>
                  <a:pt x="594511" y="428531"/>
                </a:lnTo>
                <a:lnTo>
                  <a:pt x="621671" y="389299"/>
                </a:lnTo>
                <a:lnTo>
                  <a:pt x="688063" y="416459"/>
                </a:lnTo>
                <a:lnTo>
                  <a:pt x="724277" y="398353"/>
                </a:lnTo>
                <a:lnTo>
                  <a:pt x="706170" y="365156"/>
                </a:lnTo>
                <a:lnTo>
                  <a:pt x="691081" y="344032"/>
                </a:lnTo>
                <a:lnTo>
                  <a:pt x="721259" y="328943"/>
                </a:lnTo>
                <a:lnTo>
                  <a:pt x="736349" y="331960"/>
                </a:lnTo>
                <a:lnTo>
                  <a:pt x="748420" y="211248"/>
                </a:lnTo>
                <a:lnTo>
                  <a:pt x="772562" y="184087"/>
                </a:lnTo>
                <a:lnTo>
                  <a:pt x="772562" y="184087"/>
                </a:lnTo>
                <a:lnTo>
                  <a:pt x="724277" y="178052"/>
                </a:lnTo>
                <a:lnTo>
                  <a:pt x="666939" y="93553"/>
                </a:lnTo>
                <a:lnTo>
                  <a:pt x="585457" y="144855"/>
                </a:lnTo>
                <a:lnTo>
                  <a:pt x="522083" y="78463"/>
                </a:lnTo>
                <a:lnTo>
                  <a:pt x="500958" y="21125"/>
                </a:lnTo>
                <a:lnTo>
                  <a:pt x="422495" y="0"/>
                </a:lnTo>
                <a:lnTo>
                  <a:pt x="422495" y="42250"/>
                </a:lnTo>
                <a:lnTo>
                  <a:pt x="401370" y="84499"/>
                </a:lnTo>
                <a:lnTo>
                  <a:pt x="422495" y="114677"/>
                </a:lnTo>
                <a:lnTo>
                  <a:pt x="362139" y="117695"/>
                </a:lnTo>
                <a:lnTo>
                  <a:pt x="325925" y="138820"/>
                </a:lnTo>
                <a:lnTo>
                  <a:pt x="283675" y="75446"/>
                </a:lnTo>
                <a:lnTo>
                  <a:pt x="247461" y="90535"/>
                </a:lnTo>
                <a:lnTo>
                  <a:pt x="217283" y="208230"/>
                </a:lnTo>
                <a:lnTo>
                  <a:pt x="0" y="271604"/>
                </a:lnTo>
                <a:lnTo>
                  <a:pt x="42249" y="310836"/>
                </a:lnTo>
                <a:lnTo>
                  <a:pt x="12071" y="325924"/>
                </a:lnTo>
                <a:lnTo>
                  <a:pt x="30178" y="37722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5" name="Freeform 7174"/>
          <p:cNvSpPr/>
          <p:nvPr/>
        </p:nvSpPr>
        <p:spPr>
          <a:xfrm>
            <a:off x="5637213" y="4354513"/>
            <a:ext cx="566737" cy="749300"/>
          </a:xfrm>
          <a:custGeom>
            <a:avLst/>
            <a:gdLst>
              <a:gd name="connsiteX0" fmla="*/ 27160 w 567351"/>
              <a:gd name="connsiteY0" fmla="*/ 513030 h 748420"/>
              <a:gd name="connsiteX1" fmla="*/ 214265 w 567351"/>
              <a:gd name="connsiteY1" fmla="*/ 485869 h 748420"/>
              <a:gd name="connsiteX2" fmla="*/ 232372 w 567351"/>
              <a:gd name="connsiteY2" fmla="*/ 413441 h 748420"/>
              <a:gd name="connsiteX3" fmla="*/ 277640 w 567351"/>
              <a:gd name="connsiteY3" fmla="*/ 401370 h 748420"/>
              <a:gd name="connsiteX4" fmla="*/ 331960 w 567351"/>
              <a:gd name="connsiteY4" fmla="*/ 510012 h 748420"/>
              <a:gd name="connsiteX5" fmla="*/ 289711 w 567351"/>
              <a:gd name="connsiteY5" fmla="*/ 546226 h 748420"/>
              <a:gd name="connsiteX6" fmla="*/ 289711 w 567351"/>
              <a:gd name="connsiteY6" fmla="*/ 546226 h 748420"/>
              <a:gd name="connsiteX7" fmla="*/ 350067 w 567351"/>
              <a:gd name="connsiteY7" fmla="*/ 546226 h 748420"/>
              <a:gd name="connsiteX8" fmla="*/ 401370 w 567351"/>
              <a:gd name="connsiteY8" fmla="*/ 594511 h 748420"/>
              <a:gd name="connsiteX9" fmla="*/ 377228 w 567351"/>
              <a:gd name="connsiteY9" fmla="*/ 669956 h 748420"/>
              <a:gd name="connsiteX10" fmla="*/ 407406 w 567351"/>
              <a:gd name="connsiteY10" fmla="*/ 727295 h 748420"/>
              <a:gd name="connsiteX11" fmla="*/ 461727 w 567351"/>
              <a:gd name="connsiteY11" fmla="*/ 733331 h 748420"/>
              <a:gd name="connsiteX12" fmla="*/ 506994 w 567351"/>
              <a:gd name="connsiteY12" fmla="*/ 718241 h 748420"/>
              <a:gd name="connsiteX13" fmla="*/ 522083 w 567351"/>
              <a:gd name="connsiteY13" fmla="*/ 748420 h 748420"/>
              <a:gd name="connsiteX14" fmla="*/ 567351 w 567351"/>
              <a:gd name="connsiteY14" fmla="*/ 688063 h 748420"/>
              <a:gd name="connsiteX15" fmla="*/ 528119 w 567351"/>
              <a:gd name="connsiteY15" fmla="*/ 621671 h 748420"/>
              <a:gd name="connsiteX16" fmla="*/ 525101 w 567351"/>
              <a:gd name="connsiteY16" fmla="*/ 588475 h 748420"/>
              <a:gd name="connsiteX17" fmla="*/ 510012 w 567351"/>
              <a:gd name="connsiteY17" fmla="*/ 561315 h 748420"/>
              <a:gd name="connsiteX18" fmla="*/ 555279 w 567351"/>
              <a:gd name="connsiteY18" fmla="*/ 534154 h 748420"/>
              <a:gd name="connsiteX19" fmla="*/ 546226 w 567351"/>
              <a:gd name="connsiteY19" fmla="*/ 467762 h 748420"/>
              <a:gd name="connsiteX20" fmla="*/ 513030 w 567351"/>
              <a:gd name="connsiteY20" fmla="*/ 407406 h 748420"/>
              <a:gd name="connsiteX21" fmla="*/ 464745 w 567351"/>
              <a:gd name="connsiteY21" fmla="*/ 449655 h 748420"/>
              <a:gd name="connsiteX22" fmla="*/ 425513 w 567351"/>
              <a:gd name="connsiteY22" fmla="*/ 413441 h 748420"/>
              <a:gd name="connsiteX23" fmla="*/ 398353 w 567351"/>
              <a:gd name="connsiteY23" fmla="*/ 383263 h 748420"/>
              <a:gd name="connsiteX24" fmla="*/ 386281 w 567351"/>
              <a:gd name="connsiteY24" fmla="*/ 347049 h 748420"/>
              <a:gd name="connsiteX25" fmla="*/ 416459 w 567351"/>
              <a:gd name="connsiteY25" fmla="*/ 344032 h 748420"/>
              <a:gd name="connsiteX26" fmla="*/ 434566 w 567351"/>
              <a:gd name="connsiteY26" fmla="*/ 359121 h 748420"/>
              <a:gd name="connsiteX27" fmla="*/ 416459 w 567351"/>
              <a:gd name="connsiteY27" fmla="*/ 262550 h 748420"/>
              <a:gd name="connsiteX28" fmla="*/ 443620 w 567351"/>
              <a:gd name="connsiteY28" fmla="*/ 223319 h 748420"/>
              <a:gd name="connsiteX29" fmla="*/ 419477 w 567351"/>
              <a:gd name="connsiteY29" fmla="*/ 220301 h 748420"/>
              <a:gd name="connsiteX30" fmla="*/ 440602 w 567351"/>
              <a:gd name="connsiteY30" fmla="*/ 162962 h 748420"/>
              <a:gd name="connsiteX31" fmla="*/ 383263 w 567351"/>
              <a:gd name="connsiteY31" fmla="*/ 144855 h 748420"/>
              <a:gd name="connsiteX32" fmla="*/ 362139 w 567351"/>
              <a:gd name="connsiteY32" fmla="*/ 178051 h 748420"/>
              <a:gd name="connsiteX33" fmla="*/ 322907 w 567351"/>
              <a:gd name="connsiteY33" fmla="*/ 193140 h 748420"/>
              <a:gd name="connsiteX34" fmla="*/ 277640 w 567351"/>
              <a:gd name="connsiteY34" fmla="*/ 181069 h 748420"/>
              <a:gd name="connsiteX35" fmla="*/ 274622 w 567351"/>
              <a:gd name="connsiteY35" fmla="*/ 93552 h 748420"/>
              <a:gd name="connsiteX36" fmla="*/ 295747 w 567351"/>
              <a:gd name="connsiteY36" fmla="*/ 63374 h 748420"/>
              <a:gd name="connsiteX37" fmla="*/ 241426 w 567351"/>
              <a:gd name="connsiteY37" fmla="*/ 0 h 748420"/>
              <a:gd name="connsiteX38" fmla="*/ 214265 w 567351"/>
              <a:gd name="connsiteY38" fmla="*/ 90534 h 748420"/>
              <a:gd name="connsiteX39" fmla="*/ 193141 w 567351"/>
              <a:gd name="connsiteY39" fmla="*/ 48285 h 748420"/>
              <a:gd name="connsiteX40" fmla="*/ 178052 w 567351"/>
              <a:gd name="connsiteY40" fmla="*/ 75445 h 748420"/>
              <a:gd name="connsiteX41" fmla="*/ 156927 w 567351"/>
              <a:gd name="connsiteY41" fmla="*/ 69410 h 748420"/>
              <a:gd name="connsiteX42" fmla="*/ 111659 w 567351"/>
              <a:gd name="connsiteY42" fmla="*/ 190123 h 748420"/>
              <a:gd name="connsiteX43" fmla="*/ 48285 w 567351"/>
              <a:gd name="connsiteY43" fmla="*/ 223319 h 748420"/>
              <a:gd name="connsiteX44" fmla="*/ 51303 w 567351"/>
              <a:gd name="connsiteY44" fmla="*/ 256515 h 748420"/>
              <a:gd name="connsiteX45" fmla="*/ 9054 w 567351"/>
              <a:gd name="connsiteY45" fmla="*/ 325925 h 748420"/>
              <a:gd name="connsiteX46" fmla="*/ 21125 w 567351"/>
              <a:gd name="connsiteY46" fmla="*/ 377228 h 748420"/>
              <a:gd name="connsiteX47" fmla="*/ 0 w 567351"/>
              <a:gd name="connsiteY47" fmla="*/ 464744 h 748420"/>
              <a:gd name="connsiteX48" fmla="*/ 27160 w 567351"/>
              <a:gd name="connsiteY48" fmla="*/ 513030 h 748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567351" h="748420">
                <a:moveTo>
                  <a:pt x="27160" y="513030"/>
                </a:moveTo>
                <a:lnTo>
                  <a:pt x="214265" y="485869"/>
                </a:lnTo>
                <a:lnTo>
                  <a:pt x="232372" y="413441"/>
                </a:lnTo>
                <a:lnTo>
                  <a:pt x="277640" y="401370"/>
                </a:lnTo>
                <a:lnTo>
                  <a:pt x="331960" y="510012"/>
                </a:lnTo>
                <a:lnTo>
                  <a:pt x="289711" y="546226"/>
                </a:lnTo>
                <a:lnTo>
                  <a:pt x="289711" y="546226"/>
                </a:lnTo>
                <a:lnTo>
                  <a:pt x="350067" y="546226"/>
                </a:lnTo>
                <a:lnTo>
                  <a:pt x="401370" y="594511"/>
                </a:lnTo>
                <a:lnTo>
                  <a:pt x="377228" y="669956"/>
                </a:lnTo>
                <a:lnTo>
                  <a:pt x="407406" y="727295"/>
                </a:lnTo>
                <a:lnTo>
                  <a:pt x="461727" y="733331"/>
                </a:lnTo>
                <a:lnTo>
                  <a:pt x="506994" y="718241"/>
                </a:lnTo>
                <a:lnTo>
                  <a:pt x="522083" y="748420"/>
                </a:lnTo>
                <a:lnTo>
                  <a:pt x="567351" y="688063"/>
                </a:lnTo>
                <a:lnTo>
                  <a:pt x="528119" y="621671"/>
                </a:lnTo>
                <a:lnTo>
                  <a:pt x="525101" y="588475"/>
                </a:lnTo>
                <a:lnTo>
                  <a:pt x="510012" y="561315"/>
                </a:lnTo>
                <a:lnTo>
                  <a:pt x="555279" y="534154"/>
                </a:lnTo>
                <a:lnTo>
                  <a:pt x="546226" y="467762"/>
                </a:lnTo>
                <a:lnTo>
                  <a:pt x="513030" y="407406"/>
                </a:lnTo>
                <a:lnTo>
                  <a:pt x="464745" y="449655"/>
                </a:lnTo>
                <a:lnTo>
                  <a:pt x="425513" y="413441"/>
                </a:lnTo>
                <a:lnTo>
                  <a:pt x="398353" y="383263"/>
                </a:lnTo>
                <a:lnTo>
                  <a:pt x="386281" y="347049"/>
                </a:lnTo>
                <a:lnTo>
                  <a:pt x="416459" y="344032"/>
                </a:lnTo>
                <a:lnTo>
                  <a:pt x="434566" y="359121"/>
                </a:lnTo>
                <a:lnTo>
                  <a:pt x="416459" y="262550"/>
                </a:lnTo>
                <a:lnTo>
                  <a:pt x="443620" y="223319"/>
                </a:lnTo>
                <a:lnTo>
                  <a:pt x="419477" y="220301"/>
                </a:lnTo>
                <a:lnTo>
                  <a:pt x="440602" y="162962"/>
                </a:lnTo>
                <a:lnTo>
                  <a:pt x="383263" y="144855"/>
                </a:lnTo>
                <a:lnTo>
                  <a:pt x="362139" y="178051"/>
                </a:lnTo>
                <a:lnTo>
                  <a:pt x="322907" y="193140"/>
                </a:lnTo>
                <a:lnTo>
                  <a:pt x="277640" y="181069"/>
                </a:lnTo>
                <a:lnTo>
                  <a:pt x="274622" y="93552"/>
                </a:lnTo>
                <a:lnTo>
                  <a:pt x="295747" y="63374"/>
                </a:lnTo>
                <a:lnTo>
                  <a:pt x="241426" y="0"/>
                </a:lnTo>
                <a:lnTo>
                  <a:pt x="214265" y="90534"/>
                </a:lnTo>
                <a:lnTo>
                  <a:pt x="193141" y="48285"/>
                </a:lnTo>
                <a:lnTo>
                  <a:pt x="178052" y="75445"/>
                </a:lnTo>
                <a:lnTo>
                  <a:pt x="156927" y="69410"/>
                </a:lnTo>
                <a:lnTo>
                  <a:pt x="111659" y="190123"/>
                </a:lnTo>
                <a:lnTo>
                  <a:pt x="48285" y="223319"/>
                </a:lnTo>
                <a:lnTo>
                  <a:pt x="51303" y="256515"/>
                </a:lnTo>
                <a:lnTo>
                  <a:pt x="9054" y="325925"/>
                </a:lnTo>
                <a:lnTo>
                  <a:pt x="21125" y="377228"/>
                </a:lnTo>
                <a:lnTo>
                  <a:pt x="0" y="464744"/>
                </a:lnTo>
                <a:lnTo>
                  <a:pt x="27160" y="51303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6" name="Freeform 7175"/>
          <p:cNvSpPr/>
          <p:nvPr/>
        </p:nvSpPr>
        <p:spPr>
          <a:xfrm>
            <a:off x="6026150" y="4306888"/>
            <a:ext cx="431800" cy="817562"/>
          </a:xfrm>
          <a:custGeom>
            <a:avLst/>
            <a:gdLst>
              <a:gd name="connsiteX0" fmla="*/ 141838 w 431549"/>
              <a:gd name="connsiteY0" fmla="*/ 691081 h 817829"/>
              <a:gd name="connsiteX1" fmla="*/ 208230 w 431549"/>
              <a:gd name="connsiteY1" fmla="*/ 706170 h 817829"/>
              <a:gd name="connsiteX2" fmla="*/ 289711 w 431549"/>
              <a:gd name="connsiteY2" fmla="*/ 679010 h 817829"/>
              <a:gd name="connsiteX3" fmla="*/ 298764 w 431549"/>
              <a:gd name="connsiteY3" fmla="*/ 748419 h 817829"/>
              <a:gd name="connsiteX4" fmla="*/ 322907 w 431549"/>
              <a:gd name="connsiteY4" fmla="*/ 772562 h 817829"/>
              <a:gd name="connsiteX5" fmla="*/ 353085 w 431549"/>
              <a:gd name="connsiteY5" fmla="*/ 766526 h 817829"/>
              <a:gd name="connsiteX6" fmla="*/ 389299 w 431549"/>
              <a:gd name="connsiteY6" fmla="*/ 817829 h 817829"/>
              <a:gd name="connsiteX7" fmla="*/ 413442 w 431549"/>
              <a:gd name="connsiteY7" fmla="*/ 781616 h 817829"/>
              <a:gd name="connsiteX8" fmla="*/ 431549 w 431549"/>
              <a:gd name="connsiteY8" fmla="*/ 727295 h 817829"/>
              <a:gd name="connsiteX9" fmla="*/ 410424 w 431549"/>
              <a:gd name="connsiteY9" fmla="*/ 639778 h 817829"/>
              <a:gd name="connsiteX10" fmla="*/ 416460 w 431549"/>
              <a:gd name="connsiteY10" fmla="*/ 567350 h 817829"/>
              <a:gd name="connsiteX11" fmla="*/ 383263 w 431549"/>
              <a:gd name="connsiteY11" fmla="*/ 558297 h 817829"/>
              <a:gd name="connsiteX12" fmla="*/ 383263 w 431549"/>
              <a:gd name="connsiteY12" fmla="*/ 519065 h 817829"/>
              <a:gd name="connsiteX13" fmla="*/ 398353 w 431549"/>
              <a:gd name="connsiteY13" fmla="*/ 491905 h 817829"/>
              <a:gd name="connsiteX14" fmla="*/ 362139 w 431549"/>
              <a:gd name="connsiteY14" fmla="*/ 491905 h 817829"/>
              <a:gd name="connsiteX15" fmla="*/ 298764 w 431549"/>
              <a:gd name="connsiteY15" fmla="*/ 470780 h 817829"/>
              <a:gd name="connsiteX16" fmla="*/ 292729 w 431549"/>
              <a:gd name="connsiteY16" fmla="*/ 428530 h 817829"/>
              <a:gd name="connsiteX17" fmla="*/ 259533 w 431549"/>
              <a:gd name="connsiteY17" fmla="*/ 398352 h 817829"/>
              <a:gd name="connsiteX18" fmla="*/ 289711 w 431549"/>
              <a:gd name="connsiteY18" fmla="*/ 371192 h 817829"/>
              <a:gd name="connsiteX19" fmla="*/ 298764 w 431549"/>
              <a:gd name="connsiteY19" fmla="*/ 410423 h 817829"/>
              <a:gd name="connsiteX20" fmla="*/ 350067 w 431549"/>
              <a:gd name="connsiteY20" fmla="*/ 410423 h 817829"/>
              <a:gd name="connsiteX21" fmla="*/ 374210 w 431549"/>
              <a:gd name="connsiteY21" fmla="*/ 416459 h 817829"/>
              <a:gd name="connsiteX22" fmla="*/ 383263 w 431549"/>
              <a:gd name="connsiteY22" fmla="*/ 395334 h 817829"/>
              <a:gd name="connsiteX23" fmla="*/ 350067 w 431549"/>
              <a:gd name="connsiteY23" fmla="*/ 344031 h 817829"/>
              <a:gd name="connsiteX24" fmla="*/ 280658 w 431549"/>
              <a:gd name="connsiteY24" fmla="*/ 316871 h 817829"/>
              <a:gd name="connsiteX25" fmla="*/ 313854 w 431549"/>
              <a:gd name="connsiteY25" fmla="*/ 256515 h 817829"/>
              <a:gd name="connsiteX26" fmla="*/ 310836 w 431549"/>
              <a:gd name="connsiteY26" fmla="*/ 220301 h 817829"/>
              <a:gd name="connsiteX27" fmla="*/ 316871 w 431549"/>
              <a:gd name="connsiteY27" fmla="*/ 175033 h 817829"/>
              <a:gd name="connsiteX28" fmla="*/ 295747 w 431549"/>
              <a:gd name="connsiteY28" fmla="*/ 168998 h 817829"/>
              <a:gd name="connsiteX29" fmla="*/ 356103 w 431549"/>
              <a:gd name="connsiteY29" fmla="*/ 93552 h 817829"/>
              <a:gd name="connsiteX30" fmla="*/ 313854 w 431549"/>
              <a:gd name="connsiteY30" fmla="*/ 39231 h 817829"/>
              <a:gd name="connsiteX31" fmla="*/ 313854 w 431549"/>
              <a:gd name="connsiteY31" fmla="*/ 0 h 817829"/>
              <a:gd name="connsiteX32" fmla="*/ 168998 w 431549"/>
              <a:gd name="connsiteY32" fmla="*/ 84499 h 817829"/>
              <a:gd name="connsiteX33" fmla="*/ 178052 w 431549"/>
              <a:gd name="connsiteY33" fmla="*/ 138819 h 817829"/>
              <a:gd name="connsiteX34" fmla="*/ 138820 w 431549"/>
              <a:gd name="connsiteY34" fmla="*/ 190122 h 817829"/>
              <a:gd name="connsiteX35" fmla="*/ 81481 w 431549"/>
              <a:gd name="connsiteY35" fmla="*/ 150891 h 817829"/>
              <a:gd name="connsiteX36" fmla="*/ 6036 w 431549"/>
              <a:gd name="connsiteY36" fmla="*/ 193140 h 817829"/>
              <a:gd name="connsiteX37" fmla="*/ 36214 w 431549"/>
              <a:gd name="connsiteY37" fmla="*/ 217283 h 817829"/>
              <a:gd name="connsiteX38" fmla="*/ 18107 w 431549"/>
              <a:gd name="connsiteY38" fmla="*/ 262550 h 817829"/>
              <a:gd name="connsiteX39" fmla="*/ 51303 w 431549"/>
              <a:gd name="connsiteY39" fmla="*/ 280657 h 817829"/>
              <a:gd name="connsiteX40" fmla="*/ 21125 w 431549"/>
              <a:gd name="connsiteY40" fmla="*/ 310835 h 817829"/>
              <a:gd name="connsiteX41" fmla="*/ 42250 w 431549"/>
              <a:gd name="connsiteY41" fmla="*/ 404388 h 817829"/>
              <a:gd name="connsiteX42" fmla="*/ 0 w 431549"/>
              <a:gd name="connsiteY42" fmla="*/ 395334 h 817829"/>
              <a:gd name="connsiteX43" fmla="*/ 0 w 431549"/>
              <a:gd name="connsiteY43" fmla="*/ 431548 h 817829"/>
              <a:gd name="connsiteX44" fmla="*/ 72428 w 431549"/>
              <a:gd name="connsiteY44" fmla="*/ 485869 h 817829"/>
              <a:gd name="connsiteX45" fmla="*/ 129766 w 431549"/>
              <a:gd name="connsiteY45" fmla="*/ 464744 h 817829"/>
              <a:gd name="connsiteX46" fmla="*/ 156927 w 431549"/>
              <a:gd name="connsiteY46" fmla="*/ 506994 h 817829"/>
              <a:gd name="connsiteX47" fmla="*/ 168998 w 431549"/>
              <a:gd name="connsiteY47" fmla="*/ 585457 h 817829"/>
              <a:gd name="connsiteX48" fmla="*/ 117695 w 431549"/>
              <a:gd name="connsiteY48" fmla="*/ 612618 h 817829"/>
              <a:gd name="connsiteX49" fmla="*/ 126749 w 431549"/>
              <a:gd name="connsiteY49" fmla="*/ 636760 h 817829"/>
              <a:gd name="connsiteX50" fmla="*/ 141838 w 431549"/>
              <a:gd name="connsiteY50" fmla="*/ 691081 h 817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431549" h="817829">
                <a:moveTo>
                  <a:pt x="141838" y="691081"/>
                </a:moveTo>
                <a:lnTo>
                  <a:pt x="208230" y="706170"/>
                </a:lnTo>
                <a:lnTo>
                  <a:pt x="289711" y="679010"/>
                </a:lnTo>
                <a:lnTo>
                  <a:pt x="298764" y="748419"/>
                </a:lnTo>
                <a:lnTo>
                  <a:pt x="322907" y="772562"/>
                </a:lnTo>
                <a:lnTo>
                  <a:pt x="353085" y="766526"/>
                </a:lnTo>
                <a:lnTo>
                  <a:pt x="389299" y="817829"/>
                </a:lnTo>
                <a:lnTo>
                  <a:pt x="413442" y="781616"/>
                </a:lnTo>
                <a:lnTo>
                  <a:pt x="431549" y="727295"/>
                </a:lnTo>
                <a:lnTo>
                  <a:pt x="410424" y="639778"/>
                </a:lnTo>
                <a:lnTo>
                  <a:pt x="416460" y="567350"/>
                </a:lnTo>
                <a:lnTo>
                  <a:pt x="383263" y="558297"/>
                </a:lnTo>
                <a:lnTo>
                  <a:pt x="383263" y="519065"/>
                </a:lnTo>
                <a:lnTo>
                  <a:pt x="398353" y="491905"/>
                </a:lnTo>
                <a:lnTo>
                  <a:pt x="362139" y="491905"/>
                </a:lnTo>
                <a:lnTo>
                  <a:pt x="298764" y="470780"/>
                </a:lnTo>
                <a:lnTo>
                  <a:pt x="292729" y="428530"/>
                </a:lnTo>
                <a:lnTo>
                  <a:pt x="259533" y="398352"/>
                </a:lnTo>
                <a:lnTo>
                  <a:pt x="289711" y="371192"/>
                </a:lnTo>
                <a:lnTo>
                  <a:pt x="298764" y="410423"/>
                </a:lnTo>
                <a:lnTo>
                  <a:pt x="350067" y="410423"/>
                </a:lnTo>
                <a:lnTo>
                  <a:pt x="374210" y="416459"/>
                </a:lnTo>
                <a:lnTo>
                  <a:pt x="383263" y="395334"/>
                </a:lnTo>
                <a:lnTo>
                  <a:pt x="350067" y="344031"/>
                </a:lnTo>
                <a:lnTo>
                  <a:pt x="280658" y="316871"/>
                </a:lnTo>
                <a:lnTo>
                  <a:pt x="313854" y="256515"/>
                </a:lnTo>
                <a:lnTo>
                  <a:pt x="310836" y="220301"/>
                </a:lnTo>
                <a:lnTo>
                  <a:pt x="316871" y="175033"/>
                </a:lnTo>
                <a:lnTo>
                  <a:pt x="295747" y="168998"/>
                </a:lnTo>
                <a:lnTo>
                  <a:pt x="356103" y="93552"/>
                </a:lnTo>
                <a:lnTo>
                  <a:pt x="313854" y="39231"/>
                </a:lnTo>
                <a:lnTo>
                  <a:pt x="313854" y="0"/>
                </a:lnTo>
                <a:lnTo>
                  <a:pt x="168998" y="84499"/>
                </a:lnTo>
                <a:lnTo>
                  <a:pt x="178052" y="138819"/>
                </a:lnTo>
                <a:lnTo>
                  <a:pt x="138820" y="190122"/>
                </a:lnTo>
                <a:lnTo>
                  <a:pt x="81481" y="150891"/>
                </a:lnTo>
                <a:lnTo>
                  <a:pt x="6036" y="193140"/>
                </a:lnTo>
                <a:lnTo>
                  <a:pt x="36214" y="217283"/>
                </a:lnTo>
                <a:lnTo>
                  <a:pt x="18107" y="262550"/>
                </a:lnTo>
                <a:lnTo>
                  <a:pt x="51303" y="280657"/>
                </a:lnTo>
                <a:lnTo>
                  <a:pt x="21125" y="310835"/>
                </a:lnTo>
                <a:lnTo>
                  <a:pt x="42250" y="404388"/>
                </a:lnTo>
                <a:lnTo>
                  <a:pt x="0" y="395334"/>
                </a:lnTo>
                <a:lnTo>
                  <a:pt x="0" y="431548"/>
                </a:lnTo>
                <a:lnTo>
                  <a:pt x="72428" y="485869"/>
                </a:lnTo>
                <a:lnTo>
                  <a:pt x="129766" y="464744"/>
                </a:lnTo>
                <a:lnTo>
                  <a:pt x="156927" y="506994"/>
                </a:lnTo>
                <a:lnTo>
                  <a:pt x="168998" y="585457"/>
                </a:lnTo>
                <a:lnTo>
                  <a:pt x="117695" y="612618"/>
                </a:lnTo>
                <a:cubicBezTo>
                  <a:pt x="120713" y="620665"/>
                  <a:pt x="123858" y="628666"/>
                  <a:pt x="126749" y="636760"/>
                </a:cubicBezTo>
                <a:cubicBezTo>
                  <a:pt x="133102" y="654549"/>
                  <a:pt x="132784" y="648706"/>
                  <a:pt x="141838" y="691081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8" name="Freeform 7177"/>
          <p:cNvSpPr/>
          <p:nvPr/>
        </p:nvSpPr>
        <p:spPr>
          <a:xfrm>
            <a:off x="6313488" y="4186238"/>
            <a:ext cx="365125" cy="530225"/>
          </a:xfrm>
          <a:custGeom>
            <a:avLst/>
            <a:gdLst>
              <a:gd name="connsiteX0" fmla="*/ 105624 w 365157"/>
              <a:gd name="connsiteY0" fmla="*/ 531136 h 531136"/>
              <a:gd name="connsiteX1" fmla="*/ 153909 w 365157"/>
              <a:gd name="connsiteY1" fmla="*/ 500958 h 531136"/>
              <a:gd name="connsiteX2" fmla="*/ 220301 w 365157"/>
              <a:gd name="connsiteY2" fmla="*/ 525101 h 531136"/>
              <a:gd name="connsiteX3" fmla="*/ 262551 w 365157"/>
              <a:gd name="connsiteY3" fmla="*/ 491905 h 531136"/>
              <a:gd name="connsiteX4" fmla="*/ 202194 w 365157"/>
              <a:gd name="connsiteY4" fmla="*/ 407406 h 531136"/>
              <a:gd name="connsiteX5" fmla="*/ 208230 w 365157"/>
              <a:gd name="connsiteY5" fmla="*/ 359121 h 531136"/>
              <a:gd name="connsiteX6" fmla="*/ 223319 w 365157"/>
              <a:gd name="connsiteY6" fmla="*/ 392317 h 531136"/>
              <a:gd name="connsiteX7" fmla="*/ 247462 w 365157"/>
              <a:gd name="connsiteY7" fmla="*/ 353085 h 531136"/>
              <a:gd name="connsiteX8" fmla="*/ 286693 w 365157"/>
              <a:gd name="connsiteY8" fmla="*/ 325925 h 531136"/>
              <a:gd name="connsiteX9" fmla="*/ 298765 w 365157"/>
              <a:gd name="connsiteY9" fmla="*/ 356103 h 531136"/>
              <a:gd name="connsiteX10" fmla="*/ 316871 w 365157"/>
              <a:gd name="connsiteY10" fmla="*/ 316871 h 531136"/>
              <a:gd name="connsiteX11" fmla="*/ 322907 w 365157"/>
              <a:gd name="connsiteY11" fmla="*/ 277639 h 531136"/>
              <a:gd name="connsiteX12" fmla="*/ 359121 w 365157"/>
              <a:gd name="connsiteY12" fmla="*/ 259532 h 531136"/>
              <a:gd name="connsiteX13" fmla="*/ 365157 w 365157"/>
              <a:gd name="connsiteY13" fmla="*/ 178051 h 531136"/>
              <a:gd name="connsiteX14" fmla="*/ 304800 w 365157"/>
              <a:gd name="connsiteY14" fmla="*/ 150891 h 531136"/>
              <a:gd name="connsiteX15" fmla="*/ 283675 w 365157"/>
              <a:gd name="connsiteY15" fmla="*/ 69410 h 531136"/>
              <a:gd name="connsiteX16" fmla="*/ 202194 w 365157"/>
              <a:gd name="connsiteY16" fmla="*/ 84499 h 531136"/>
              <a:gd name="connsiteX17" fmla="*/ 211248 w 365157"/>
              <a:gd name="connsiteY17" fmla="*/ 30178 h 531136"/>
              <a:gd name="connsiteX18" fmla="*/ 117695 w 365157"/>
              <a:gd name="connsiteY18" fmla="*/ 0 h 531136"/>
              <a:gd name="connsiteX19" fmla="*/ 84499 w 365157"/>
              <a:gd name="connsiteY19" fmla="*/ 66392 h 531136"/>
              <a:gd name="connsiteX20" fmla="*/ 66392 w 365157"/>
              <a:gd name="connsiteY20" fmla="*/ 42249 h 531136"/>
              <a:gd name="connsiteX21" fmla="*/ 33196 w 365157"/>
              <a:gd name="connsiteY21" fmla="*/ 54321 h 531136"/>
              <a:gd name="connsiteX22" fmla="*/ 24143 w 365157"/>
              <a:gd name="connsiteY22" fmla="*/ 144855 h 531136"/>
              <a:gd name="connsiteX23" fmla="*/ 60357 w 365157"/>
              <a:gd name="connsiteY23" fmla="*/ 205212 h 531136"/>
              <a:gd name="connsiteX24" fmla="*/ 60357 w 365157"/>
              <a:gd name="connsiteY24" fmla="*/ 217283 h 531136"/>
              <a:gd name="connsiteX25" fmla="*/ 12071 w 365157"/>
              <a:gd name="connsiteY25" fmla="*/ 289711 h 531136"/>
              <a:gd name="connsiteX26" fmla="*/ 30178 w 365157"/>
              <a:gd name="connsiteY26" fmla="*/ 304800 h 531136"/>
              <a:gd name="connsiteX27" fmla="*/ 27161 w 365157"/>
              <a:gd name="connsiteY27" fmla="*/ 380245 h 531136"/>
              <a:gd name="connsiteX28" fmla="*/ 0 w 365157"/>
              <a:gd name="connsiteY28" fmla="*/ 425513 h 531136"/>
              <a:gd name="connsiteX29" fmla="*/ 72428 w 365157"/>
              <a:gd name="connsiteY29" fmla="*/ 470780 h 531136"/>
              <a:gd name="connsiteX30" fmla="*/ 105624 w 365157"/>
              <a:gd name="connsiteY30" fmla="*/ 531136 h 531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65157" h="531136">
                <a:moveTo>
                  <a:pt x="105624" y="531136"/>
                </a:moveTo>
                <a:lnTo>
                  <a:pt x="153909" y="500958"/>
                </a:lnTo>
                <a:lnTo>
                  <a:pt x="220301" y="525101"/>
                </a:lnTo>
                <a:lnTo>
                  <a:pt x="262551" y="491905"/>
                </a:lnTo>
                <a:lnTo>
                  <a:pt x="202194" y="407406"/>
                </a:lnTo>
                <a:lnTo>
                  <a:pt x="208230" y="359121"/>
                </a:lnTo>
                <a:lnTo>
                  <a:pt x="223319" y="392317"/>
                </a:lnTo>
                <a:lnTo>
                  <a:pt x="247462" y="353085"/>
                </a:lnTo>
                <a:lnTo>
                  <a:pt x="286693" y="325925"/>
                </a:lnTo>
                <a:lnTo>
                  <a:pt x="298765" y="356103"/>
                </a:lnTo>
                <a:lnTo>
                  <a:pt x="316871" y="316871"/>
                </a:lnTo>
                <a:lnTo>
                  <a:pt x="322907" y="277639"/>
                </a:lnTo>
                <a:lnTo>
                  <a:pt x="359121" y="259532"/>
                </a:lnTo>
                <a:lnTo>
                  <a:pt x="365157" y="178051"/>
                </a:lnTo>
                <a:lnTo>
                  <a:pt x="304800" y="150891"/>
                </a:lnTo>
                <a:lnTo>
                  <a:pt x="283675" y="69410"/>
                </a:lnTo>
                <a:lnTo>
                  <a:pt x="202194" y="84499"/>
                </a:lnTo>
                <a:lnTo>
                  <a:pt x="211248" y="30178"/>
                </a:lnTo>
                <a:lnTo>
                  <a:pt x="117695" y="0"/>
                </a:lnTo>
                <a:lnTo>
                  <a:pt x="84499" y="66392"/>
                </a:lnTo>
                <a:lnTo>
                  <a:pt x="66392" y="42249"/>
                </a:lnTo>
                <a:lnTo>
                  <a:pt x="33196" y="54321"/>
                </a:lnTo>
                <a:lnTo>
                  <a:pt x="24143" y="144855"/>
                </a:lnTo>
                <a:lnTo>
                  <a:pt x="60357" y="205212"/>
                </a:lnTo>
                <a:lnTo>
                  <a:pt x="60357" y="217283"/>
                </a:lnTo>
                <a:lnTo>
                  <a:pt x="12071" y="289711"/>
                </a:lnTo>
                <a:lnTo>
                  <a:pt x="30178" y="304800"/>
                </a:lnTo>
                <a:lnTo>
                  <a:pt x="27161" y="380245"/>
                </a:lnTo>
                <a:lnTo>
                  <a:pt x="0" y="425513"/>
                </a:lnTo>
                <a:lnTo>
                  <a:pt x="72428" y="470780"/>
                </a:lnTo>
                <a:lnTo>
                  <a:pt x="105624" y="53113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9" name="Freeform 7178"/>
          <p:cNvSpPr/>
          <p:nvPr/>
        </p:nvSpPr>
        <p:spPr>
          <a:xfrm>
            <a:off x="6289675" y="4427538"/>
            <a:ext cx="627063" cy="509587"/>
          </a:xfrm>
          <a:custGeom>
            <a:avLst/>
            <a:gdLst>
              <a:gd name="connsiteX0" fmla="*/ 168998 w 627707"/>
              <a:gd name="connsiteY0" fmla="*/ 485869 h 510011"/>
              <a:gd name="connsiteX1" fmla="*/ 229354 w 627707"/>
              <a:gd name="connsiteY1" fmla="*/ 510011 h 510011"/>
              <a:gd name="connsiteX2" fmla="*/ 313853 w 627707"/>
              <a:gd name="connsiteY2" fmla="*/ 473798 h 510011"/>
              <a:gd name="connsiteX3" fmla="*/ 407406 w 627707"/>
              <a:gd name="connsiteY3" fmla="*/ 425512 h 510011"/>
              <a:gd name="connsiteX4" fmla="*/ 488887 w 627707"/>
              <a:gd name="connsiteY4" fmla="*/ 440602 h 510011"/>
              <a:gd name="connsiteX5" fmla="*/ 494922 w 627707"/>
              <a:gd name="connsiteY5" fmla="*/ 377227 h 510011"/>
              <a:gd name="connsiteX6" fmla="*/ 513029 w 627707"/>
              <a:gd name="connsiteY6" fmla="*/ 328942 h 510011"/>
              <a:gd name="connsiteX7" fmla="*/ 606582 w 627707"/>
              <a:gd name="connsiteY7" fmla="*/ 295746 h 510011"/>
              <a:gd name="connsiteX8" fmla="*/ 612617 w 627707"/>
              <a:gd name="connsiteY8" fmla="*/ 277639 h 510011"/>
              <a:gd name="connsiteX9" fmla="*/ 618653 w 627707"/>
              <a:gd name="connsiteY9" fmla="*/ 244443 h 510011"/>
              <a:gd name="connsiteX10" fmla="*/ 627707 w 627707"/>
              <a:gd name="connsiteY10" fmla="*/ 220301 h 510011"/>
              <a:gd name="connsiteX11" fmla="*/ 606582 w 627707"/>
              <a:gd name="connsiteY11" fmla="*/ 205211 h 510011"/>
              <a:gd name="connsiteX12" fmla="*/ 573386 w 627707"/>
              <a:gd name="connsiteY12" fmla="*/ 208229 h 510011"/>
              <a:gd name="connsiteX13" fmla="*/ 573386 w 627707"/>
              <a:gd name="connsiteY13" fmla="*/ 141837 h 510011"/>
              <a:gd name="connsiteX14" fmla="*/ 546225 w 627707"/>
              <a:gd name="connsiteY14" fmla="*/ 66392 h 510011"/>
              <a:gd name="connsiteX15" fmla="*/ 479833 w 627707"/>
              <a:gd name="connsiteY15" fmla="*/ 0 h 510011"/>
              <a:gd name="connsiteX16" fmla="*/ 416459 w 627707"/>
              <a:gd name="connsiteY16" fmla="*/ 60356 h 510011"/>
              <a:gd name="connsiteX17" fmla="*/ 386281 w 627707"/>
              <a:gd name="connsiteY17" fmla="*/ 39231 h 510011"/>
              <a:gd name="connsiteX18" fmla="*/ 386281 w 627707"/>
              <a:gd name="connsiteY18" fmla="*/ 18106 h 510011"/>
              <a:gd name="connsiteX19" fmla="*/ 359120 w 627707"/>
              <a:gd name="connsiteY19" fmla="*/ 27160 h 510011"/>
              <a:gd name="connsiteX20" fmla="*/ 328942 w 627707"/>
              <a:gd name="connsiteY20" fmla="*/ 120712 h 510011"/>
              <a:gd name="connsiteX21" fmla="*/ 307817 w 627707"/>
              <a:gd name="connsiteY21" fmla="*/ 87516 h 510011"/>
              <a:gd name="connsiteX22" fmla="*/ 253497 w 627707"/>
              <a:gd name="connsiteY22" fmla="*/ 147873 h 510011"/>
              <a:gd name="connsiteX23" fmla="*/ 232372 w 627707"/>
              <a:gd name="connsiteY23" fmla="*/ 126748 h 510011"/>
              <a:gd name="connsiteX24" fmla="*/ 232372 w 627707"/>
              <a:gd name="connsiteY24" fmla="*/ 165980 h 510011"/>
              <a:gd name="connsiteX25" fmla="*/ 280657 w 627707"/>
              <a:gd name="connsiteY25" fmla="*/ 247461 h 510011"/>
              <a:gd name="connsiteX26" fmla="*/ 241425 w 627707"/>
              <a:gd name="connsiteY26" fmla="*/ 292728 h 510011"/>
              <a:gd name="connsiteX27" fmla="*/ 172015 w 627707"/>
              <a:gd name="connsiteY27" fmla="*/ 271604 h 510011"/>
              <a:gd name="connsiteX28" fmla="*/ 111659 w 627707"/>
              <a:gd name="connsiteY28" fmla="*/ 301782 h 510011"/>
              <a:gd name="connsiteX29" fmla="*/ 39231 w 627707"/>
              <a:gd name="connsiteY29" fmla="*/ 289710 h 510011"/>
              <a:gd name="connsiteX30" fmla="*/ 21124 w 627707"/>
              <a:gd name="connsiteY30" fmla="*/ 253497 h 510011"/>
              <a:gd name="connsiteX31" fmla="*/ 0 w 627707"/>
              <a:gd name="connsiteY31" fmla="*/ 271604 h 510011"/>
              <a:gd name="connsiteX32" fmla="*/ 33196 w 627707"/>
              <a:gd name="connsiteY32" fmla="*/ 322906 h 510011"/>
              <a:gd name="connsiteX33" fmla="*/ 48285 w 627707"/>
              <a:gd name="connsiteY33" fmla="*/ 359120 h 510011"/>
              <a:gd name="connsiteX34" fmla="*/ 90534 w 627707"/>
              <a:gd name="connsiteY34" fmla="*/ 380245 h 510011"/>
              <a:gd name="connsiteX35" fmla="*/ 126748 w 627707"/>
              <a:gd name="connsiteY35" fmla="*/ 377227 h 510011"/>
              <a:gd name="connsiteX36" fmla="*/ 120712 w 627707"/>
              <a:gd name="connsiteY36" fmla="*/ 413441 h 510011"/>
              <a:gd name="connsiteX37" fmla="*/ 120712 w 627707"/>
              <a:gd name="connsiteY37" fmla="*/ 452673 h 510011"/>
              <a:gd name="connsiteX38" fmla="*/ 168998 w 627707"/>
              <a:gd name="connsiteY38" fmla="*/ 485869 h 510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627707" h="510011">
                <a:moveTo>
                  <a:pt x="168998" y="485869"/>
                </a:moveTo>
                <a:lnTo>
                  <a:pt x="229354" y="510011"/>
                </a:lnTo>
                <a:lnTo>
                  <a:pt x="313853" y="473798"/>
                </a:lnTo>
                <a:lnTo>
                  <a:pt x="407406" y="425512"/>
                </a:lnTo>
                <a:lnTo>
                  <a:pt x="488887" y="440602"/>
                </a:lnTo>
                <a:lnTo>
                  <a:pt x="494922" y="377227"/>
                </a:lnTo>
                <a:lnTo>
                  <a:pt x="513029" y="328942"/>
                </a:lnTo>
                <a:lnTo>
                  <a:pt x="606582" y="295746"/>
                </a:lnTo>
                <a:lnTo>
                  <a:pt x="612617" y="277639"/>
                </a:lnTo>
                <a:lnTo>
                  <a:pt x="618653" y="244443"/>
                </a:lnTo>
                <a:lnTo>
                  <a:pt x="627707" y="220301"/>
                </a:lnTo>
                <a:lnTo>
                  <a:pt x="606582" y="205211"/>
                </a:lnTo>
                <a:lnTo>
                  <a:pt x="573386" y="208229"/>
                </a:lnTo>
                <a:lnTo>
                  <a:pt x="573386" y="141837"/>
                </a:lnTo>
                <a:lnTo>
                  <a:pt x="546225" y="66392"/>
                </a:lnTo>
                <a:lnTo>
                  <a:pt x="479833" y="0"/>
                </a:lnTo>
                <a:lnTo>
                  <a:pt x="416459" y="60356"/>
                </a:lnTo>
                <a:lnTo>
                  <a:pt x="386281" y="39231"/>
                </a:lnTo>
                <a:lnTo>
                  <a:pt x="386281" y="18106"/>
                </a:lnTo>
                <a:lnTo>
                  <a:pt x="359120" y="27160"/>
                </a:lnTo>
                <a:lnTo>
                  <a:pt x="328942" y="120712"/>
                </a:lnTo>
                <a:lnTo>
                  <a:pt x="307817" y="87516"/>
                </a:lnTo>
                <a:lnTo>
                  <a:pt x="253497" y="147873"/>
                </a:lnTo>
                <a:lnTo>
                  <a:pt x="232372" y="126748"/>
                </a:lnTo>
                <a:lnTo>
                  <a:pt x="232372" y="165980"/>
                </a:lnTo>
                <a:lnTo>
                  <a:pt x="280657" y="247461"/>
                </a:lnTo>
                <a:lnTo>
                  <a:pt x="241425" y="292728"/>
                </a:lnTo>
                <a:lnTo>
                  <a:pt x="172015" y="271604"/>
                </a:lnTo>
                <a:lnTo>
                  <a:pt x="111659" y="301782"/>
                </a:lnTo>
                <a:lnTo>
                  <a:pt x="39231" y="289710"/>
                </a:lnTo>
                <a:lnTo>
                  <a:pt x="21124" y="253497"/>
                </a:lnTo>
                <a:lnTo>
                  <a:pt x="0" y="271604"/>
                </a:lnTo>
                <a:lnTo>
                  <a:pt x="33196" y="322906"/>
                </a:lnTo>
                <a:lnTo>
                  <a:pt x="48285" y="359120"/>
                </a:lnTo>
                <a:lnTo>
                  <a:pt x="90534" y="380245"/>
                </a:lnTo>
                <a:lnTo>
                  <a:pt x="126748" y="377227"/>
                </a:lnTo>
                <a:lnTo>
                  <a:pt x="120712" y="413441"/>
                </a:lnTo>
                <a:lnTo>
                  <a:pt x="120712" y="452673"/>
                </a:lnTo>
                <a:lnTo>
                  <a:pt x="168998" y="48586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0" name="Freeform 7179"/>
          <p:cNvSpPr/>
          <p:nvPr/>
        </p:nvSpPr>
        <p:spPr>
          <a:xfrm>
            <a:off x="6778625" y="4411663"/>
            <a:ext cx="862013" cy="676275"/>
          </a:xfrm>
          <a:custGeom>
            <a:avLst/>
            <a:gdLst>
              <a:gd name="connsiteX0" fmla="*/ 0 w 863097"/>
              <a:gd name="connsiteY0" fmla="*/ 455692 h 675993"/>
              <a:gd name="connsiteX1" fmla="*/ 63374 w 863097"/>
              <a:gd name="connsiteY1" fmla="*/ 525101 h 675993"/>
              <a:gd name="connsiteX2" fmla="*/ 165980 w 863097"/>
              <a:gd name="connsiteY2" fmla="*/ 497941 h 675993"/>
              <a:gd name="connsiteX3" fmla="*/ 235390 w 863097"/>
              <a:gd name="connsiteY3" fmla="*/ 585458 h 675993"/>
              <a:gd name="connsiteX4" fmla="*/ 190122 w 863097"/>
              <a:gd name="connsiteY4" fmla="*/ 618654 h 675993"/>
              <a:gd name="connsiteX5" fmla="*/ 162962 w 863097"/>
              <a:gd name="connsiteY5" fmla="*/ 660903 h 675993"/>
              <a:gd name="connsiteX6" fmla="*/ 211247 w 863097"/>
              <a:gd name="connsiteY6" fmla="*/ 669957 h 675993"/>
              <a:gd name="connsiteX7" fmla="*/ 211247 w 863097"/>
              <a:gd name="connsiteY7" fmla="*/ 669957 h 675993"/>
              <a:gd name="connsiteX8" fmla="*/ 241425 w 863097"/>
              <a:gd name="connsiteY8" fmla="*/ 675993 h 675993"/>
              <a:gd name="connsiteX9" fmla="*/ 301782 w 863097"/>
              <a:gd name="connsiteY9" fmla="*/ 675993 h 675993"/>
              <a:gd name="connsiteX10" fmla="*/ 304800 w 863097"/>
              <a:gd name="connsiteY10" fmla="*/ 621672 h 675993"/>
              <a:gd name="connsiteX11" fmla="*/ 398352 w 863097"/>
              <a:gd name="connsiteY11" fmla="*/ 612618 h 675993"/>
              <a:gd name="connsiteX12" fmla="*/ 455691 w 863097"/>
              <a:gd name="connsiteY12" fmla="*/ 585458 h 675993"/>
              <a:gd name="connsiteX13" fmla="*/ 564332 w 863097"/>
              <a:gd name="connsiteY13" fmla="*/ 594511 h 675993"/>
              <a:gd name="connsiteX14" fmla="*/ 669956 w 863097"/>
              <a:gd name="connsiteY14" fmla="*/ 491905 h 675993"/>
              <a:gd name="connsiteX15" fmla="*/ 513029 w 863097"/>
              <a:gd name="connsiteY15" fmla="*/ 494923 h 675993"/>
              <a:gd name="connsiteX16" fmla="*/ 648831 w 863097"/>
              <a:gd name="connsiteY16" fmla="*/ 464745 h 675993"/>
              <a:gd name="connsiteX17" fmla="*/ 630724 w 863097"/>
              <a:gd name="connsiteY17" fmla="*/ 359121 h 675993"/>
              <a:gd name="connsiteX18" fmla="*/ 585457 w 863097"/>
              <a:gd name="connsiteY18" fmla="*/ 380246 h 675993"/>
              <a:gd name="connsiteX19" fmla="*/ 537172 w 863097"/>
              <a:gd name="connsiteY19" fmla="*/ 389299 h 675993"/>
              <a:gd name="connsiteX20" fmla="*/ 485869 w 863097"/>
              <a:gd name="connsiteY20" fmla="*/ 401371 h 675993"/>
              <a:gd name="connsiteX21" fmla="*/ 482851 w 863097"/>
              <a:gd name="connsiteY21" fmla="*/ 380246 h 675993"/>
              <a:gd name="connsiteX22" fmla="*/ 516047 w 863097"/>
              <a:gd name="connsiteY22" fmla="*/ 368175 h 675993"/>
              <a:gd name="connsiteX23" fmla="*/ 591493 w 863097"/>
              <a:gd name="connsiteY23" fmla="*/ 347050 h 675993"/>
              <a:gd name="connsiteX24" fmla="*/ 600546 w 863097"/>
              <a:gd name="connsiteY24" fmla="*/ 310836 h 675993"/>
              <a:gd name="connsiteX25" fmla="*/ 636760 w 863097"/>
              <a:gd name="connsiteY25" fmla="*/ 319890 h 675993"/>
              <a:gd name="connsiteX26" fmla="*/ 666938 w 863097"/>
              <a:gd name="connsiteY26" fmla="*/ 310836 h 675993"/>
              <a:gd name="connsiteX27" fmla="*/ 660903 w 863097"/>
              <a:gd name="connsiteY27" fmla="*/ 235391 h 675993"/>
              <a:gd name="connsiteX28" fmla="*/ 706170 w 863097"/>
              <a:gd name="connsiteY28" fmla="*/ 310836 h 675993"/>
              <a:gd name="connsiteX29" fmla="*/ 751437 w 863097"/>
              <a:gd name="connsiteY29" fmla="*/ 319890 h 675993"/>
              <a:gd name="connsiteX30" fmla="*/ 844990 w 863097"/>
              <a:gd name="connsiteY30" fmla="*/ 241426 h 675993"/>
              <a:gd name="connsiteX31" fmla="*/ 863097 w 863097"/>
              <a:gd name="connsiteY31" fmla="*/ 196159 h 675993"/>
              <a:gd name="connsiteX32" fmla="*/ 826883 w 863097"/>
              <a:gd name="connsiteY32" fmla="*/ 214266 h 675993"/>
              <a:gd name="connsiteX33" fmla="*/ 811794 w 863097"/>
              <a:gd name="connsiteY33" fmla="*/ 202195 h 675993"/>
              <a:gd name="connsiteX34" fmla="*/ 851025 w 863097"/>
              <a:gd name="connsiteY34" fmla="*/ 156927 h 675993"/>
              <a:gd name="connsiteX35" fmla="*/ 863097 w 863097"/>
              <a:gd name="connsiteY35" fmla="*/ 120713 h 675993"/>
              <a:gd name="connsiteX36" fmla="*/ 854043 w 863097"/>
              <a:gd name="connsiteY36" fmla="*/ 78464 h 675993"/>
              <a:gd name="connsiteX37" fmla="*/ 751437 w 863097"/>
              <a:gd name="connsiteY37" fmla="*/ 33196 h 675993"/>
              <a:gd name="connsiteX38" fmla="*/ 838954 w 863097"/>
              <a:gd name="connsiteY38" fmla="*/ 117695 h 675993"/>
              <a:gd name="connsiteX39" fmla="*/ 760491 w 863097"/>
              <a:gd name="connsiteY39" fmla="*/ 117695 h 675993"/>
              <a:gd name="connsiteX40" fmla="*/ 712206 w 863097"/>
              <a:gd name="connsiteY40" fmla="*/ 141838 h 675993"/>
              <a:gd name="connsiteX41" fmla="*/ 627707 w 863097"/>
              <a:gd name="connsiteY41" fmla="*/ 117695 h 675993"/>
              <a:gd name="connsiteX42" fmla="*/ 528119 w 863097"/>
              <a:gd name="connsiteY42" fmla="*/ 132785 h 675993"/>
              <a:gd name="connsiteX43" fmla="*/ 494922 w 863097"/>
              <a:gd name="connsiteY43" fmla="*/ 75446 h 675993"/>
              <a:gd name="connsiteX44" fmla="*/ 470780 w 863097"/>
              <a:gd name="connsiteY44" fmla="*/ 75446 h 675993"/>
              <a:gd name="connsiteX45" fmla="*/ 440602 w 863097"/>
              <a:gd name="connsiteY45" fmla="*/ 3018 h 675993"/>
              <a:gd name="connsiteX46" fmla="*/ 347049 w 863097"/>
              <a:gd name="connsiteY46" fmla="*/ 33196 h 675993"/>
              <a:gd name="connsiteX47" fmla="*/ 301782 w 863097"/>
              <a:gd name="connsiteY47" fmla="*/ 18107 h 675993"/>
              <a:gd name="connsiteX48" fmla="*/ 256515 w 863097"/>
              <a:gd name="connsiteY48" fmla="*/ 21125 h 675993"/>
              <a:gd name="connsiteX49" fmla="*/ 238408 w 863097"/>
              <a:gd name="connsiteY49" fmla="*/ 63375 h 675993"/>
              <a:gd name="connsiteX50" fmla="*/ 172016 w 863097"/>
              <a:gd name="connsiteY50" fmla="*/ 0 h 675993"/>
              <a:gd name="connsiteX51" fmla="*/ 150891 w 863097"/>
              <a:gd name="connsiteY51" fmla="*/ 21125 h 675993"/>
              <a:gd name="connsiteX52" fmla="*/ 132784 w 863097"/>
              <a:gd name="connsiteY52" fmla="*/ 3018 h 675993"/>
              <a:gd name="connsiteX53" fmla="*/ 87517 w 863097"/>
              <a:gd name="connsiteY53" fmla="*/ 36214 h 675993"/>
              <a:gd name="connsiteX54" fmla="*/ 66392 w 863097"/>
              <a:gd name="connsiteY54" fmla="*/ 27161 h 675993"/>
              <a:gd name="connsiteX55" fmla="*/ 54321 w 863097"/>
              <a:gd name="connsiteY55" fmla="*/ 69410 h 675993"/>
              <a:gd name="connsiteX56" fmla="*/ 93552 w 863097"/>
              <a:gd name="connsiteY56" fmla="*/ 232373 h 675993"/>
              <a:gd name="connsiteX57" fmla="*/ 120713 w 863097"/>
              <a:gd name="connsiteY57" fmla="*/ 232373 h 675993"/>
              <a:gd name="connsiteX58" fmla="*/ 138820 w 863097"/>
              <a:gd name="connsiteY58" fmla="*/ 232373 h 675993"/>
              <a:gd name="connsiteX59" fmla="*/ 111659 w 863097"/>
              <a:gd name="connsiteY59" fmla="*/ 310836 h 675993"/>
              <a:gd name="connsiteX60" fmla="*/ 36214 w 863097"/>
              <a:gd name="connsiteY60" fmla="*/ 334979 h 675993"/>
              <a:gd name="connsiteX61" fmla="*/ 0 w 863097"/>
              <a:gd name="connsiteY61" fmla="*/ 455692 h 675993"/>
              <a:gd name="connsiteX0" fmla="*/ 0 w 863097"/>
              <a:gd name="connsiteY0" fmla="*/ 455692 h 675993"/>
              <a:gd name="connsiteX1" fmla="*/ 63374 w 863097"/>
              <a:gd name="connsiteY1" fmla="*/ 525101 h 675993"/>
              <a:gd name="connsiteX2" fmla="*/ 165980 w 863097"/>
              <a:gd name="connsiteY2" fmla="*/ 497941 h 675993"/>
              <a:gd name="connsiteX3" fmla="*/ 235390 w 863097"/>
              <a:gd name="connsiteY3" fmla="*/ 585458 h 675993"/>
              <a:gd name="connsiteX4" fmla="*/ 190122 w 863097"/>
              <a:gd name="connsiteY4" fmla="*/ 618654 h 675993"/>
              <a:gd name="connsiteX5" fmla="*/ 162962 w 863097"/>
              <a:gd name="connsiteY5" fmla="*/ 660903 h 675993"/>
              <a:gd name="connsiteX6" fmla="*/ 211247 w 863097"/>
              <a:gd name="connsiteY6" fmla="*/ 669957 h 675993"/>
              <a:gd name="connsiteX7" fmla="*/ 211247 w 863097"/>
              <a:gd name="connsiteY7" fmla="*/ 669957 h 675993"/>
              <a:gd name="connsiteX8" fmla="*/ 241425 w 863097"/>
              <a:gd name="connsiteY8" fmla="*/ 675993 h 675993"/>
              <a:gd name="connsiteX9" fmla="*/ 301782 w 863097"/>
              <a:gd name="connsiteY9" fmla="*/ 675993 h 675993"/>
              <a:gd name="connsiteX10" fmla="*/ 304800 w 863097"/>
              <a:gd name="connsiteY10" fmla="*/ 621672 h 675993"/>
              <a:gd name="connsiteX11" fmla="*/ 398352 w 863097"/>
              <a:gd name="connsiteY11" fmla="*/ 612618 h 675993"/>
              <a:gd name="connsiteX12" fmla="*/ 455691 w 863097"/>
              <a:gd name="connsiteY12" fmla="*/ 585458 h 675993"/>
              <a:gd name="connsiteX13" fmla="*/ 564332 w 863097"/>
              <a:gd name="connsiteY13" fmla="*/ 594511 h 675993"/>
              <a:gd name="connsiteX14" fmla="*/ 669956 w 863097"/>
              <a:gd name="connsiteY14" fmla="*/ 491905 h 675993"/>
              <a:gd name="connsiteX15" fmla="*/ 513029 w 863097"/>
              <a:gd name="connsiteY15" fmla="*/ 494923 h 675993"/>
              <a:gd name="connsiteX16" fmla="*/ 648831 w 863097"/>
              <a:gd name="connsiteY16" fmla="*/ 464745 h 675993"/>
              <a:gd name="connsiteX17" fmla="*/ 630724 w 863097"/>
              <a:gd name="connsiteY17" fmla="*/ 359121 h 675993"/>
              <a:gd name="connsiteX18" fmla="*/ 585457 w 863097"/>
              <a:gd name="connsiteY18" fmla="*/ 380246 h 675993"/>
              <a:gd name="connsiteX19" fmla="*/ 537172 w 863097"/>
              <a:gd name="connsiteY19" fmla="*/ 389299 h 675993"/>
              <a:gd name="connsiteX20" fmla="*/ 485869 w 863097"/>
              <a:gd name="connsiteY20" fmla="*/ 401371 h 675993"/>
              <a:gd name="connsiteX21" fmla="*/ 482851 w 863097"/>
              <a:gd name="connsiteY21" fmla="*/ 380246 h 675993"/>
              <a:gd name="connsiteX22" fmla="*/ 516047 w 863097"/>
              <a:gd name="connsiteY22" fmla="*/ 368175 h 675993"/>
              <a:gd name="connsiteX23" fmla="*/ 591493 w 863097"/>
              <a:gd name="connsiteY23" fmla="*/ 347050 h 675993"/>
              <a:gd name="connsiteX24" fmla="*/ 600546 w 863097"/>
              <a:gd name="connsiteY24" fmla="*/ 310836 h 675993"/>
              <a:gd name="connsiteX25" fmla="*/ 636760 w 863097"/>
              <a:gd name="connsiteY25" fmla="*/ 319890 h 675993"/>
              <a:gd name="connsiteX26" fmla="*/ 666938 w 863097"/>
              <a:gd name="connsiteY26" fmla="*/ 310836 h 675993"/>
              <a:gd name="connsiteX27" fmla="*/ 660903 w 863097"/>
              <a:gd name="connsiteY27" fmla="*/ 235391 h 675993"/>
              <a:gd name="connsiteX28" fmla="*/ 706170 w 863097"/>
              <a:gd name="connsiteY28" fmla="*/ 310836 h 675993"/>
              <a:gd name="connsiteX29" fmla="*/ 751437 w 863097"/>
              <a:gd name="connsiteY29" fmla="*/ 319890 h 675993"/>
              <a:gd name="connsiteX30" fmla="*/ 844990 w 863097"/>
              <a:gd name="connsiteY30" fmla="*/ 241426 h 675993"/>
              <a:gd name="connsiteX31" fmla="*/ 863097 w 863097"/>
              <a:gd name="connsiteY31" fmla="*/ 196159 h 675993"/>
              <a:gd name="connsiteX32" fmla="*/ 826883 w 863097"/>
              <a:gd name="connsiteY32" fmla="*/ 214266 h 675993"/>
              <a:gd name="connsiteX33" fmla="*/ 811794 w 863097"/>
              <a:gd name="connsiteY33" fmla="*/ 202195 h 675993"/>
              <a:gd name="connsiteX34" fmla="*/ 851025 w 863097"/>
              <a:gd name="connsiteY34" fmla="*/ 156927 h 675993"/>
              <a:gd name="connsiteX35" fmla="*/ 863097 w 863097"/>
              <a:gd name="connsiteY35" fmla="*/ 120713 h 675993"/>
              <a:gd name="connsiteX36" fmla="*/ 854043 w 863097"/>
              <a:gd name="connsiteY36" fmla="*/ 78464 h 675993"/>
              <a:gd name="connsiteX37" fmla="*/ 838954 w 863097"/>
              <a:gd name="connsiteY37" fmla="*/ 117695 h 675993"/>
              <a:gd name="connsiteX38" fmla="*/ 760491 w 863097"/>
              <a:gd name="connsiteY38" fmla="*/ 117695 h 675993"/>
              <a:gd name="connsiteX39" fmla="*/ 712206 w 863097"/>
              <a:gd name="connsiteY39" fmla="*/ 141838 h 675993"/>
              <a:gd name="connsiteX40" fmla="*/ 627707 w 863097"/>
              <a:gd name="connsiteY40" fmla="*/ 117695 h 675993"/>
              <a:gd name="connsiteX41" fmla="*/ 528119 w 863097"/>
              <a:gd name="connsiteY41" fmla="*/ 132785 h 675993"/>
              <a:gd name="connsiteX42" fmla="*/ 494922 w 863097"/>
              <a:gd name="connsiteY42" fmla="*/ 75446 h 675993"/>
              <a:gd name="connsiteX43" fmla="*/ 470780 w 863097"/>
              <a:gd name="connsiteY43" fmla="*/ 75446 h 675993"/>
              <a:gd name="connsiteX44" fmla="*/ 440602 w 863097"/>
              <a:gd name="connsiteY44" fmla="*/ 3018 h 675993"/>
              <a:gd name="connsiteX45" fmla="*/ 347049 w 863097"/>
              <a:gd name="connsiteY45" fmla="*/ 33196 h 675993"/>
              <a:gd name="connsiteX46" fmla="*/ 301782 w 863097"/>
              <a:gd name="connsiteY46" fmla="*/ 18107 h 675993"/>
              <a:gd name="connsiteX47" fmla="*/ 256515 w 863097"/>
              <a:gd name="connsiteY47" fmla="*/ 21125 h 675993"/>
              <a:gd name="connsiteX48" fmla="*/ 238408 w 863097"/>
              <a:gd name="connsiteY48" fmla="*/ 63375 h 675993"/>
              <a:gd name="connsiteX49" fmla="*/ 172016 w 863097"/>
              <a:gd name="connsiteY49" fmla="*/ 0 h 675993"/>
              <a:gd name="connsiteX50" fmla="*/ 150891 w 863097"/>
              <a:gd name="connsiteY50" fmla="*/ 21125 h 675993"/>
              <a:gd name="connsiteX51" fmla="*/ 132784 w 863097"/>
              <a:gd name="connsiteY51" fmla="*/ 3018 h 675993"/>
              <a:gd name="connsiteX52" fmla="*/ 87517 w 863097"/>
              <a:gd name="connsiteY52" fmla="*/ 36214 h 675993"/>
              <a:gd name="connsiteX53" fmla="*/ 66392 w 863097"/>
              <a:gd name="connsiteY53" fmla="*/ 27161 h 675993"/>
              <a:gd name="connsiteX54" fmla="*/ 54321 w 863097"/>
              <a:gd name="connsiteY54" fmla="*/ 69410 h 675993"/>
              <a:gd name="connsiteX55" fmla="*/ 93552 w 863097"/>
              <a:gd name="connsiteY55" fmla="*/ 232373 h 675993"/>
              <a:gd name="connsiteX56" fmla="*/ 120713 w 863097"/>
              <a:gd name="connsiteY56" fmla="*/ 232373 h 675993"/>
              <a:gd name="connsiteX57" fmla="*/ 138820 w 863097"/>
              <a:gd name="connsiteY57" fmla="*/ 232373 h 675993"/>
              <a:gd name="connsiteX58" fmla="*/ 111659 w 863097"/>
              <a:gd name="connsiteY58" fmla="*/ 310836 h 675993"/>
              <a:gd name="connsiteX59" fmla="*/ 36214 w 863097"/>
              <a:gd name="connsiteY59" fmla="*/ 334979 h 675993"/>
              <a:gd name="connsiteX60" fmla="*/ 0 w 863097"/>
              <a:gd name="connsiteY60" fmla="*/ 455692 h 675993"/>
              <a:gd name="connsiteX0" fmla="*/ 0 w 863097"/>
              <a:gd name="connsiteY0" fmla="*/ 455692 h 675993"/>
              <a:gd name="connsiteX1" fmla="*/ 63374 w 863097"/>
              <a:gd name="connsiteY1" fmla="*/ 525101 h 675993"/>
              <a:gd name="connsiteX2" fmla="*/ 165980 w 863097"/>
              <a:gd name="connsiteY2" fmla="*/ 497941 h 675993"/>
              <a:gd name="connsiteX3" fmla="*/ 235390 w 863097"/>
              <a:gd name="connsiteY3" fmla="*/ 585458 h 675993"/>
              <a:gd name="connsiteX4" fmla="*/ 190122 w 863097"/>
              <a:gd name="connsiteY4" fmla="*/ 618654 h 675993"/>
              <a:gd name="connsiteX5" fmla="*/ 162962 w 863097"/>
              <a:gd name="connsiteY5" fmla="*/ 660903 h 675993"/>
              <a:gd name="connsiteX6" fmla="*/ 211247 w 863097"/>
              <a:gd name="connsiteY6" fmla="*/ 669957 h 675993"/>
              <a:gd name="connsiteX7" fmla="*/ 211247 w 863097"/>
              <a:gd name="connsiteY7" fmla="*/ 669957 h 675993"/>
              <a:gd name="connsiteX8" fmla="*/ 241425 w 863097"/>
              <a:gd name="connsiteY8" fmla="*/ 675993 h 675993"/>
              <a:gd name="connsiteX9" fmla="*/ 301782 w 863097"/>
              <a:gd name="connsiteY9" fmla="*/ 675993 h 675993"/>
              <a:gd name="connsiteX10" fmla="*/ 304800 w 863097"/>
              <a:gd name="connsiteY10" fmla="*/ 621672 h 675993"/>
              <a:gd name="connsiteX11" fmla="*/ 398352 w 863097"/>
              <a:gd name="connsiteY11" fmla="*/ 612618 h 675993"/>
              <a:gd name="connsiteX12" fmla="*/ 455691 w 863097"/>
              <a:gd name="connsiteY12" fmla="*/ 585458 h 675993"/>
              <a:gd name="connsiteX13" fmla="*/ 564332 w 863097"/>
              <a:gd name="connsiteY13" fmla="*/ 594511 h 675993"/>
              <a:gd name="connsiteX14" fmla="*/ 669956 w 863097"/>
              <a:gd name="connsiteY14" fmla="*/ 491905 h 675993"/>
              <a:gd name="connsiteX15" fmla="*/ 513029 w 863097"/>
              <a:gd name="connsiteY15" fmla="*/ 494923 h 675993"/>
              <a:gd name="connsiteX16" fmla="*/ 648831 w 863097"/>
              <a:gd name="connsiteY16" fmla="*/ 464745 h 675993"/>
              <a:gd name="connsiteX17" fmla="*/ 630724 w 863097"/>
              <a:gd name="connsiteY17" fmla="*/ 359121 h 675993"/>
              <a:gd name="connsiteX18" fmla="*/ 585457 w 863097"/>
              <a:gd name="connsiteY18" fmla="*/ 380246 h 675993"/>
              <a:gd name="connsiteX19" fmla="*/ 537172 w 863097"/>
              <a:gd name="connsiteY19" fmla="*/ 389299 h 675993"/>
              <a:gd name="connsiteX20" fmla="*/ 485869 w 863097"/>
              <a:gd name="connsiteY20" fmla="*/ 401371 h 675993"/>
              <a:gd name="connsiteX21" fmla="*/ 482851 w 863097"/>
              <a:gd name="connsiteY21" fmla="*/ 380246 h 675993"/>
              <a:gd name="connsiteX22" fmla="*/ 516047 w 863097"/>
              <a:gd name="connsiteY22" fmla="*/ 368175 h 675993"/>
              <a:gd name="connsiteX23" fmla="*/ 591493 w 863097"/>
              <a:gd name="connsiteY23" fmla="*/ 347050 h 675993"/>
              <a:gd name="connsiteX24" fmla="*/ 600546 w 863097"/>
              <a:gd name="connsiteY24" fmla="*/ 310836 h 675993"/>
              <a:gd name="connsiteX25" fmla="*/ 636760 w 863097"/>
              <a:gd name="connsiteY25" fmla="*/ 319890 h 675993"/>
              <a:gd name="connsiteX26" fmla="*/ 666938 w 863097"/>
              <a:gd name="connsiteY26" fmla="*/ 310836 h 675993"/>
              <a:gd name="connsiteX27" fmla="*/ 660903 w 863097"/>
              <a:gd name="connsiteY27" fmla="*/ 235391 h 675993"/>
              <a:gd name="connsiteX28" fmla="*/ 706170 w 863097"/>
              <a:gd name="connsiteY28" fmla="*/ 310836 h 675993"/>
              <a:gd name="connsiteX29" fmla="*/ 751437 w 863097"/>
              <a:gd name="connsiteY29" fmla="*/ 319890 h 675993"/>
              <a:gd name="connsiteX30" fmla="*/ 844990 w 863097"/>
              <a:gd name="connsiteY30" fmla="*/ 241426 h 675993"/>
              <a:gd name="connsiteX31" fmla="*/ 863097 w 863097"/>
              <a:gd name="connsiteY31" fmla="*/ 196159 h 675993"/>
              <a:gd name="connsiteX32" fmla="*/ 826883 w 863097"/>
              <a:gd name="connsiteY32" fmla="*/ 214266 h 675993"/>
              <a:gd name="connsiteX33" fmla="*/ 811794 w 863097"/>
              <a:gd name="connsiteY33" fmla="*/ 202195 h 675993"/>
              <a:gd name="connsiteX34" fmla="*/ 851025 w 863097"/>
              <a:gd name="connsiteY34" fmla="*/ 156927 h 675993"/>
              <a:gd name="connsiteX35" fmla="*/ 863097 w 863097"/>
              <a:gd name="connsiteY35" fmla="*/ 120713 h 675993"/>
              <a:gd name="connsiteX36" fmla="*/ 838954 w 863097"/>
              <a:gd name="connsiteY36" fmla="*/ 117695 h 675993"/>
              <a:gd name="connsiteX37" fmla="*/ 760491 w 863097"/>
              <a:gd name="connsiteY37" fmla="*/ 117695 h 675993"/>
              <a:gd name="connsiteX38" fmla="*/ 712206 w 863097"/>
              <a:gd name="connsiteY38" fmla="*/ 141838 h 675993"/>
              <a:gd name="connsiteX39" fmla="*/ 627707 w 863097"/>
              <a:gd name="connsiteY39" fmla="*/ 117695 h 675993"/>
              <a:gd name="connsiteX40" fmla="*/ 528119 w 863097"/>
              <a:gd name="connsiteY40" fmla="*/ 132785 h 675993"/>
              <a:gd name="connsiteX41" fmla="*/ 494922 w 863097"/>
              <a:gd name="connsiteY41" fmla="*/ 75446 h 675993"/>
              <a:gd name="connsiteX42" fmla="*/ 470780 w 863097"/>
              <a:gd name="connsiteY42" fmla="*/ 75446 h 675993"/>
              <a:gd name="connsiteX43" fmla="*/ 440602 w 863097"/>
              <a:gd name="connsiteY43" fmla="*/ 3018 h 675993"/>
              <a:gd name="connsiteX44" fmla="*/ 347049 w 863097"/>
              <a:gd name="connsiteY44" fmla="*/ 33196 h 675993"/>
              <a:gd name="connsiteX45" fmla="*/ 301782 w 863097"/>
              <a:gd name="connsiteY45" fmla="*/ 18107 h 675993"/>
              <a:gd name="connsiteX46" fmla="*/ 256515 w 863097"/>
              <a:gd name="connsiteY46" fmla="*/ 21125 h 675993"/>
              <a:gd name="connsiteX47" fmla="*/ 238408 w 863097"/>
              <a:gd name="connsiteY47" fmla="*/ 63375 h 675993"/>
              <a:gd name="connsiteX48" fmla="*/ 172016 w 863097"/>
              <a:gd name="connsiteY48" fmla="*/ 0 h 675993"/>
              <a:gd name="connsiteX49" fmla="*/ 150891 w 863097"/>
              <a:gd name="connsiteY49" fmla="*/ 21125 h 675993"/>
              <a:gd name="connsiteX50" fmla="*/ 132784 w 863097"/>
              <a:gd name="connsiteY50" fmla="*/ 3018 h 675993"/>
              <a:gd name="connsiteX51" fmla="*/ 87517 w 863097"/>
              <a:gd name="connsiteY51" fmla="*/ 36214 h 675993"/>
              <a:gd name="connsiteX52" fmla="*/ 66392 w 863097"/>
              <a:gd name="connsiteY52" fmla="*/ 27161 h 675993"/>
              <a:gd name="connsiteX53" fmla="*/ 54321 w 863097"/>
              <a:gd name="connsiteY53" fmla="*/ 69410 h 675993"/>
              <a:gd name="connsiteX54" fmla="*/ 93552 w 863097"/>
              <a:gd name="connsiteY54" fmla="*/ 232373 h 675993"/>
              <a:gd name="connsiteX55" fmla="*/ 120713 w 863097"/>
              <a:gd name="connsiteY55" fmla="*/ 232373 h 675993"/>
              <a:gd name="connsiteX56" fmla="*/ 138820 w 863097"/>
              <a:gd name="connsiteY56" fmla="*/ 232373 h 675993"/>
              <a:gd name="connsiteX57" fmla="*/ 111659 w 863097"/>
              <a:gd name="connsiteY57" fmla="*/ 310836 h 675993"/>
              <a:gd name="connsiteX58" fmla="*/ 36214 w 863097"/>
              <a:gd name="connsiteY58" fmla="*/ 334979 h 675993"/>
              <a:gd name="connsiteX59" fmla="*/ 0 w 863097"/>
              <a:gd name="connsiteY59" fmla="*/ 455692 h 675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863097" h="675993">
                <a:moveTo>
                  <a:pt x="0" y="455692"/>
                </a:moveTo>
                <a:lnTo>
                  <a:pt x="63374" y="525101"/>
                </a:lnTo>
                <a:lnTo>
                  <a:pt x="165980" y="497941"/>
                </a:lnTo>
                <a:lnTo>
                  <a:pt x="235390" y="585458"/>
                </a:lnTo>
                <a:lnTo>
                  <a:pt x="190122" y="618654"/>
                </a:lnTo>
                <a:lnTo>
                  <a:pt x="162962" y="660903"/>
                </a:lnTo>
                <a:lnTo>
                  <a:pt x="211247" y="669957"/>
                </a:lnTo>
                <a:lnTo>
                  <a:pt x="211247" y="669957"/>
                </a:lnTo>
                <a:lnTo>
                  <a:pt x="241425" y="675993"/>
                </a:lnTo>
                <a:lnTo>
                  <a:pt x="301782" y="675993"/>
                </a:lnTo>
                <a:lnTo>
                  <a:pt x="304800" y="621672"/>
                </a:lnTo>
                <a:lnTo>
                  <a:pt x="398352" y="612618"/>
                </a:lnTo>
                <a:lnTo>
                  <a:pt x="455691" y="585458"/>
                </a:lnTo>
                <a:lnTo>
                  <a:pt x="564332" y="594511"/>
                </a:lnTo>
                <a:lnTo>
                  <a:pt x="669956" y="491905"/>
                </a:lnTo>
                <a:lnTo>
                  <a:pt x="513029" y="494923"/>
                </a:lnTo>
                <a:lnTo>
                  <a:pt x="648831" y="464745"/>
                </a:lnTo>
                <a:lnTo>
                  <a:pt x="630724" y="359121"/>
                </a:lnTo>
                <a:lnTo>
                  <a:pt x="585457" y="380246"/>
                </a:lnTo>
                <a:lnTo>
                  <a:pt x="537172" y="389299"/>
                </a:lnTo>
                <a:lnTo>
                  <a:pt x="485869" y="401371"/>
                </a:lnTo>
                <a:lnTo>
                  <a:pt x="482851" y="380246"/>
                </a:lnTo>
                <a:cubicBezTo>
                  <a:pt x="512146" y="370482"/>
                  <a:pt x="501476" y="375461"/>
                  <a:pt x="516047" y="368175"/>
                </a:cubicBezTo>
                <a:lnTo>
                  <a:pt x="591493" y="347050"/>
                </a:lnTo>
                <a:lnTo>
                  <a:pt x="600546" y="310836"/>
                </a:lnTo>
                <a:lnTo>
                  <a:pt x="636760" y="319890"/>
                </a:lnTo>
                <a:lnTo>
                  <a:pt x="666938" y="310836"/>
                </a:lnTo>
                <a:lnTo>
                  <a:pt x="660903" y="235391"/>
                </a:lnTo>
                <a:lnTo>
                  <a:pt x="706170" y="310836"/>
                </a:lnTo>
                <a:lnTo>
                  <a:pt x="751437" y="319890"/>
                </a:lnTo>
                <a:lnTo>
                  <a:pt x="844990" y="241426"/>
                </a:lnTo>
                <a:lnTo>
                  <a:pt x="863097" y="196159"/>
                </a:lnTo>
                <a:lnTo>
                  <a:pt x="826883" y="214266"/>
                </a:lnTo>
                <a:lnTo>
                  <a:pt x="811794" y="202195"/>
                </a:lnTo>
                <a:lnTo>
                  <a:pt x="851025" y="156927"/>
                </a:lnTo>
                <a:lnTo>
                  <a:pt x="863097" y="120713"/>
                </a:lnTo>
                <a:lnTo>
                  <a:pt x="838954" y="117695"/>
                </a:lnTo>
                <a:lnTo>
                  <a:pt x="760491" y="117695"/>
                </a:lnTo>
                <a:lnTo>
                  <a:pt x="712206" y="141838"/>
                </a:lnTo>
                <a:lnTo>
                  <a:pt x="627707" y="117695"/>
                </a:lnTo>
                <a:lnTo>
                  <a:pt x="528119" y="132785"/>
                </a:lnTo>
                <a:lnTo>
                  <a:pt x="494922" y="75446"/>
                </a:lnTo>
                <a:lnTo>
                  <a:pt x="470780" y="75446"/>
                </a:lnTo>
                <a:lnTo>
                  <a:pt x="440602" y="3018"/>
                </a:lnTo>
                <a:lnTo>
                  <a:pt x="347049" y="33196"/>
                </a:lnTo>
                <a:lnTo>
                  <a:pt x="301782" y="18107"/>
                </a:lnTo>
                <a:lnTo>
                  <a:pt x="256515" y="21125"/>
                </a:lnTo>
                <a:lnTo>
                  <a:pt x="238408" y="63375"/>
                </a:lnTo>
                <a:lnTo>
                  <a:pt x="172016" y="0"/>
                </a:lnTo>
                <a:lnTo>
                  <a:pt x="150891" y="21125"/>
                </a:lnTo>
                <a:lnTo>
                  <a:pt x="132784" y="3018"/>
                </a:lnTo>
                <a:lnTo>
                  <a:pt x="87517" y="36214"/>
                </a:lnTo>
                <a:lnTo>
                  <a:pt x="66392" y="27161"/>
                </a:lnTo>
                <a:lnTo>
                  <a:pt x="54321" y="69410"/>
                </a:lnTo>
                <a:lnTo>
                  <a:pt x="93552" y="232373"/>
                </a:lnTo>
                <a:lnTo>
                  <a:pt x="120713" y="232373"/>
                </a:lnTo>
                <a:lnTo>
                  <a:pt x="138820" y="232373"/>
                </a:lnTo>
                <a:lnTo>
                  <a:pt x="111659" y="310836"/>
                </a:lnTo>
                <a:lnTo>
                  <a:pt x="36214" y="334979"/>
                </a:lnTo>
                <a:lnTo>
                  <a:pt x="0" y="45569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1" name="Freeform 7180"/>
          <p:cNvSpPr/>
          <p:nvPr/>
        </p:nvSpPr>
        <p:spPr>
          <a:xfrm>
            <a:off x="5178425" y="4852988"/>
            <a:ext cx="600075" cy="814387"/>
          </a:xfrm>
          <a:custGeom>
            <a:avLst/>
            <a:gdLst>
              <a:gd name="connsiteX0" fmla="*/ 292729 w 600547"/>
              <a:gd name="connsiteY0" fmla="*/ 775581 h 814812"/>
              <a:gd name="connsiteX1" fmla="*/ 368174 w 600547"/>
              <a:gd name="connsiteY1" fmla="*/ 751438 h 814812"/>
              <a:gd name="connsiteX2" fmla="*/ 425513 w 600547"/>
              <a:gd name="connsiteY2" fmla="*/ 784634 h 814812"/>
              <a:gd name="connsiteX3" fmla="*/ 473798 w 600547"/>
              <a:gd name="connsiteY3" fmla="*/ 787652 h 814812"/>
              <a:gd name="connsiteX4" fmla="*/ 494923 w 600547"/>
              <a:gd name="connsiteY4" fmla="*/ 814812 h 814812"/>
              <a:gd name="connsiteX5" fmla="*/ 522083 w 600547"/>
              <a:gd name="connsiteY5" fmla="*/ 799723 h 814812"/>
              <a:gd name="connsiteX6" fmla="*/ 519066 w 600547"/>
              <a:gd name="connsiteY6" fmla="*/ 766527 h 814812"/>
              <a:gd name="connsiteX7" fmla="*/ 534155 w 600547"/>
              <a:gd name="connsiteY7" fmla="*/ 736349 h 814812"/>
              <a:gd name="connsiteX8" fmla="*/ 516048 w 600547"/>
              <a:gd name="connsiteY8" fmla="*/ 709189 h 814812"/>
              <a:gd name="connsiteX9" fmla="*/ 513030 w 600547"/>
              <a:gd name="connsiteY9" fmla="*/ 642796 h 814812"/>
              <a:gd name="connsiteX10" fmla="*/ 488887 w 600547"/>
              <a:gd name="connsiteY10" fmla="*/ 621672 h 814812"/>
              <a:gd name="connsiteX11" fmla="*/ 485869 w 600547"/>
              <a:gd name="connsiteY11" fmla="*/ 564333 h 814812"/>
              <a:gd name="connsiteX12" fmla="*/ 467763 w 600547"/>
              <a:gd name="connsiteY12" fmla="*/ 510012 h 814812"/>
              <a:gd name="connsiteX13" fmla="*/ 525101 w 600547"/>
              <a:gd name="connsiteY13" fmla="*/ 513030 h 814812"/>
              <a:gd name="connsiteX14" fmla="*/ 540190 w 600547"/>
              <a:gd name="connsiteY14" fmla="*/ 482852 h 814812"/>
              <a:gd name="connsiteX15" fmla="*/ 570368 w 600547"/>
              <a:gd name="connsiteY15" fmla="*/ 482852 h 814812"/>
              <a:gd name="connsiteX16" fmla="*/ 570368 w 600547"/>
              <a:gd name="connsiteY16" fmla="*/ 410424 h 814812"/>
              <a:gd name="connsiteX17" fmla="*/ 600547 w 600547"/>
              <a:gd name="connsiteY17" fmla="*/ 389299 h 814812"/>
              <a:gd name="connsiteX18" fmla="*/ 585458 w 600547"/>
              <a:gd name="connsiteY18" fmla="*/ 353086 h 814812"/>
              <a:gd name="connsiteX19" fmla="*/ 552262 w 600547"/>
              <a:gd name="connsiteY19" fmla="*/ 304800 h 814812"/>
              <a:gd name="connsiteX20" fmla="*/ 567351 w 600547"/>
              <a:gd name="connsiteY20" fmla="*/ 283676 h 814812"/>
              <a:gd name="connsiteX21" fmla="*/ 540190 w 600547"/>
              <a:gd name="connsiteY21" fmla="*/ 196159 h 814812"/>
              <a:gd name="connsiteX22" fmla="*/ 503976 w 600547"/>
              <a:gd name="connsiteY22" fmla="*/ 129767 h 814812"/>
              <a:gd name="connsiteX23" fmla="*/ 488887 w 600547"/>
              <a:gd name="connsiteY23" fmla="*/ 141838 h 814812"/>
              <a:gd name="connsiteX24" fmla="*/ 485869 w 600547"/>
              <a:gd name="connsiteY24" fmla="*/ 99589 h 814812"/>
              <a:gd name="connsiteX25" fmla="*/ 497941 w 600547"/>
              <a:gd name="connsiteY25" fmla="*/ 66393 h 814812"/>
              <a:gd name="connsiteX26" fmla="*/ 473798 w 600547"/>
              <a:gd name="connsiteY26" fmla="*/ 48286 h 814812"/>
              <a:gd name="connsiteX27" fmla="*/ 419477 w 600547"/>
              <a:gd name="connsiteY27" fmla="*/ 45268 h 814812"/>
              <a:gd name="connsiteX28" fmla="*/ 386281 w 600547"/>
              <a:gd name="connsiteY28" fmla="*/ 0 h 814812"/>
              <a:gd name="connsiteX29" fmla="*/ 374210 w 600547"/>
              <a:gd name="connsiteY29" fmla="*/ 45268 h 814812"/>
              <a:gd name="connsiteX30" fmla="*/ 344032 w 600547"/>
              <a:gd name="connsiteY30" fmla="*/ 27161 h 814812"/>
              <a:gd name="connsiteX31" fmla="*/ 325925 w 600547"/>
              <a:gd name="connsiteY31" fmla="*/ 54321 h 814812"/>
              <a:gd name="connsiteX32" fmla="*/ 298765 w 600547"/>
              <a:gd name="connsiteY32" fmla="*/ 39232 h 814812"/>
              <a:gd name="connsiteX33" fmla="*/ 301782 w 600547"/>
              <a:gd name="connsiteY33" fmla="*/ 81482 h 814812"/>
              <a:gd name="connsiteX34" fmla="*/ 238408 w 600547"/>
              <a:gd name="connsiteY34" fmla="*/ 48286 h 814812"/>
              <a:gd name="connsiteX35" fmla="*/ 153909 w 600547"/>
              <a:gd name="connsiteY35" fmla="*/ 117695 h 814812"/>
              <a:gd name="connsiteX36" fmla="*/ 120713 w 600547"/>
              <a:gd name="connsiteY36" fmla="*/ 102606 h 814812"/>
              <a:gd name="connsiteX37" fmla="*/ 84499 w 600547"/>
              <a:gd name="connsiteY37" fmla="*/ 114678 h 814812"/>
              <a:gd name="connsiteX38" fmla="*/ 93553 w 600547"/>
              <a:gd name="connsiteY38" fmla="*/ 168998 h 814812"/>
              <a:gd name="connsiteX39" fmla="*/ 72428 w 600547"/>
              <a:gd name="connsiteY39" fmla="*/ 238408 h 814812"/>
              <a:gd name="connsiteX40" fmla="*/ 63374 w 600547"/>
              <a:gd name="connsiteY40" fmla="*/ 307818 h 814812"/>
              <a:gd name="connsiteX41" fmla="*/ 72428 w 600547"/>
              <a:gd name="connsiteY41" fmla="*/ 328943 h 814812"/>
              <a:gd name="connsiteX42" fmla="*/ 27161 w 600547"/>
              <a:gd name="connsiteY42" fmla="*/ 377228 h 814812"/>
              <a:gd name="connsiteX43" fmla="*/ 87517 w 600547"/>
              <a:gd name="connsiteY43" fmla="*/ 440602 h 814812"/>
              <a:gd name="connsiteX44" fmla="*/ 99588 w 600547"/>
              <a:gd name="connsiteY44" fmla="*/ 479834 h 814812"/>
              <a:gd name="connsiteX45" fmla="*/ 0 w 600547"/>
              <a:gd name="connsiteY45" fmla="*/ 606583 h 814812"/>
              <a:gd name="connsiteX46" fmla="*/ 24143 w 600547"/>
              <a:gd name="connsiteY46" fmla="*/ 663921 h 814812"/>
              <a:gd name="connsiteX47" fmla="*/ 105624 w 600547"/>
              <a:gd name="connsiteY47" fmla="*/ 682028 h 814812"/>
              <a:gd name="connsiteX48" fmla="*/ 141838 w 600547"/>
              <a:gd name="connsiteY48" fmla="*/ 748420 h 814812"/>
              <a:gd name="connsiteX49" fmla="*/ 202194 w 600547"/>
              <a:gd name="connsiteY49" fmla="*/ 802741 h 814812"/>
              <a:gd name="connsiteX50" fmla="*/ 292729 w 600547"/>
              <a:gd name="connsiteY50" fmla="*/ 775581 h 814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00547" h="814812">
                <a:moveTo>
                  <a:pt x="292729" y="775581"/>
                </a:moveTo>
                <a:lnTo>
                  <a:pt x="368174" y="751438"/>
                </a:lnTo>
                <a:lnTo>
                  <a:pt x="425513" y="784634"/>
                </a:lnTo>
                <a:lnTo>
                  <a:pt x="473798" y="787652"/>
                </a:lnTo>
                <a:lnTo>
                  <a:pt x="494923" y="814812"/>
                </a:lnTo>
                <a:lnTo>
                  <a:pt x="522083" y="799723"/>
                </a:lnTo>
                <a:lnTo>
                  <a:pt x="519066" y="766527"/>
                </a:lnTo>
                <a:lnTo>
                  <a:pt x="534155" y="736349"/>
                </a:lnTo>
                <a:lnTo>
                  <a:pt x="516048" y="709189"/>
                </a:lnTo>
                <a:lnTo>
                  <a:pt x="513030" y="642796"/>
                </a:lnTo>
                <a:lnTo>
                  <a:pt x="488887" y="621672"/>
                </a:lnTo>
                <a:lnTo>
                  <a:pt x="485869" y="564333"/>
                </a:lnTo>
                <a:lnTo>
                  <a:pt x="467763" y="510012"/>
                </a:lnTo>
                <a:lnTo>
                  <a:pt x="525101" y="513030"/>
                </a:lnTo>
                <a:lnTo>
                  <a:pt x="540190" y="482852"/>
                </a:lnTo>
                <a:lnTo>
                  <a:pt x="570368" y="482852"/>
                </a:lnTo>
                <a:lnTo>
                  <a:pt x="570368" y="410424"/>
                </a:lnTo>
                <a:lnTo>
                  <a:pt x="600547" y="389299"/>
                </a:lnTo>
                <a:lnTo>
                  <a:pt x="585458" y="353086"/>
                </a:lnTo>
                <a:lnTo>
                  <a:pt x="552262" y="304800"/>
                </a:lnTo>
                <a:lnTo>
                  <a:pt x="567351" y="283676"/>
                </a:lnTo>
                <a:lnTo>
                  <a:pt x="540190" y="196159"/>
                </a:lnTo>
                <a:lnTo>
                  <a:pt x="503976" y="129767"/>
                </a:lnTo>
                <a:lnTo>
                  <a:pt x="488887" y="141838"/>
                </a:lnTo>
                <a:lnTo>
                  <a:pt x="485869" y="99589"/>
                </a:lnTo>
                <a:lnTo>
                  <a:pt x="497941" y="66393"/>
                </a:lnTo>
                <a:lnTo>
                  <a:pt x="473798" y="48286"/>
                </a:lnTo>
                <a:lnTo>
                  <a:pt x="419477" y="45268"/>
                </a:lnTo>
                <a:lnTo>
                  <a:pt x="386281" y="0"/>
                </a:lnTo>
                <a:lnTo>
                  <a:pt x="374210" y="45268"/>
                </a:lnTo>
                <a:lnTo>
                  <a:pt x="344032" y="27161"/>
                </a:lnTo>
                <a:lnTo>
                  <a:pt x="325925" y="54321"/>
                </a:lnTo>
                <a:lnTo>
                  <a:pt x="298765" y="39232"/>
                </a:lnTo>
                <a:lnTo>
                  <a:pt x="301782" y="81482"/>
                </a:lnTo>
                <a:lnTo>
                  <a:pt x="238408" y="48286"/>
                </a:lnTo>
                <a:lnTo>
                  <a:pt x="153909" y="117695"/>
                </a:lnTo>
                <a:lnTo>
                  <a:pt x="120713" y="102606"/>
                </a:lnTo>
                <a:lnTo>
                  <a:pt x="84499" y="114678"/>
                </a:lnTo>
                <a:lnTo>
                  <a:pt x="93553" y="168998"/>
                </a:lnTo>
                <a:lnTo>
                  <a:pt x="72428" y="238408"/>
                </a:lnTo>
                <a:lnTo>
                  <a:pt x="63374" y="307818"/>
                </a:lnTo>
                <a:lnTo>
                  <a:pt x="72428" y="328943"/>
                </a:lnTo>
                <a:lnTo>
                  <a:pt x="27161" y="377228"/>
                </a:lnTo>
                <a:lnTo>
                  <a:pt x="87517" y="440602"/>
                </a:lnTo>
                <a:lnTo>
                  <a:pt x="99588" y="479834"/>
                </a:lnTo>
                <a:lnTo>
                  <a:pt x="0" y="606583"/>
                </a:lnTo>
                <a:lnTo>
                  <a:pt x="24143" y="663921"/>
                </a:lnTo>
                <a:lnTo>
                  <a:pt x="105624" y="682028"/>
                </a:lnTo>
                <a:lnTo>
                  <a:pt x="141838" y="748420"/>
                </a:lnTo>
                <a:lnTo>
                  <a:pt x="202194" y="802741"/>
                </a:lnTo>
                <a:lnTo>
                  <a:pt x="292729" y="77558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2" name="Freeform 7181"/>
          <p:cNvSpPr/>
          <p:nvPr/>
        </p:nvSpPr>
        <p:spPr>
          <a:xfrm>
            <a:off x="5653088" y="4756150"/>
            <a:ext cx="744537" cy="495300"/>
          </a:xfrm>
          <a:custGeom>
            <a:avLst/>
            <a:gdLst>
              <a:gd name="connsiteX0" fmla="*/ 114677 w 745402"/>
              <a:gd name="connsiteY0" fmla="*/ 479834 h 494923"/>
              <a:gd name="connsiteX1" fmla="*/ 153909 w 745402"/>
              <a:gd name="connsiteY1" fmla="*/ 494923 h 494923"/>
              <a:gd name="connsiteX2" fmla="*/ 196159 w 745402"/>
              <a:gd name="connsiteY2" fmla="*/ 455691 h 494923"/>
              <a:gd name="connsiteX3" fmla="*/ 365157 w 745402"/>
              <a:gd name="connsiteY3" fmla="*/ 461727 h 494923"/>
              <a:gd name="connsiteX4" fmla="*/ 398353 w 745402"/>
              <a:gd name="connsiteY4" fmla="*/ 437584 h 494923"/>
              <a:gd name="connsiteX5" fmla="*/ 446638 w 745402"/>
              <a:gd name="connsiteY5" fmla="*/ 467763 h 494923"/>
              <a:gd name="connsiteX6" fmla="*/ 576404 w 745402"/>
              <a:gd name="connsiteY6" fmla="*/ 464745 h 494923"/>
              <a:gd name="connsiteX7" fmla="*/ 621671 w 745402"/>
              <a:gd name="connsiteY7" fmla="*/ 488887 h 494923"/>
              <a:gd name="connsiteX8" fmla="*/ 672974 w 745402"/>
              <a:gd name="connsiteY8" fmla="*/ 431549 h 494923"/>
              <a:gd name="connsiteX9" fmla="*/ 721260 w 745402"/>
              <a:gd name="connsiteY9" fmla="*/ 413442 h 494923"/>
              <a:gd name="connsiteX10" fmla="*/ 745402 w 745402"/>
              <a:gd name="connsiteY10" fmla="*/ 350067 h 494923"/>
              <a:gd name="connsiteX11" fmla="*/ 724277 w 745402"/>
              <a:gd name="connsiteY11" fmla="*/ 316871 h 494923"/>
              <a:gd name="connsiteX12" fmla="*/ 697117 w 745402"/>
              <a:gd name="connsiteY12" fmla="*/ 328943 h 494923"/>
              <a:gd name="connsiteX13" fmla="*/ 672974 w 745402"/>
              <a:gd name="connsiteY13" fmla="*/ 295747 h 494923"/>
              <a:gd name="connsiteX14" fmla="*/ 666939 w 745402"/>
              <a:gd name="connsiteY14" fmla="*/ 229355 h 494923"/>
              <a:gd name="connsiteX15" fmla="*/ 591493 w 745402"/>
              <a:gd name="connsiteY15" fmla="*/ 259533 h 494923"/>
              <a:gd name="connsiteX16" fmla="*/ 534155 w 745402"/>
              <a:gd name="connsiteY16" fmla="*/ 244444 h 494923"/>
              <a:gd name="connsiteX17" fmla="*/ 540190 w 745402"/>
              <a:gd name="connsiteY17" fmla="*/ 280658 h 494923"/>
              <a:gd name="connsiteX18" fmla="*/ 503976 w 745402"/>
              <a:gd name="connsiteY18" fmla="*/ 347050 h 494923"/>
              <a:gd name="connsiteX19" fmla="*/ 485870 w 745402"/>
              <a:gd name="connsiteY19" fmla="*/ 322907 h 494923"/>
              <a:gd name="connsiteX20" fmla="*/ 398353 w 745402"/>
              <a:gd name="connsiteY20" fmla="*/ 328943 h 494923"/>
              <a:gd name="connsiteX21" fmla="*/ 365157 w 745402"/>
              <a:gd name="connsiteY21" fmla="*/ 277640 h 494923"/>
              <a:gd name="connsiteX22" fmla="*/ 383264 w 745402"/>
              <a:gd name="connsiteY22" fmla="*/ 193141 h 494923"/>
              <a:gd name="connsiteX23" fmla="*/ 328943 w 745402"/>
              <a:gd name="connsiteY23" fmla="*/ 144856 h 494923"/>
              <a:gd name="connsiteX24" fmla="*/ 259533 w 745402"/>
              <a:gd name="connsiteY24" fmla="*/ 150891 h 494923"/>
              <a:gd name="connsiteX25" fmla="*/ 307818 w 745402"/>
              <a:gd name="connsiteY25" fmla="*/ 96570 h 494923"/>
              <a:gd name="connsiteX26" fmla="*/ 262551 w 745402"/>
              <a:gd name="connsiteY26" fmla="*/ 0 h 494923"/>
              <a:gd name="connsiteX27" fmla="*/ 214266 w 745402"/>
              <a:gd name="connsiteY27" fmla="*/ 12071 h 494923"/>
              <a:gd name="connsiteX28" fmla="*/ 193141 w 745402"/>
              <a:gd name="connsiteY28" fmla="*/ 87517 h 494923"/>
              <a:gd name="connsiteX29" fmla="*/ 15089 w 745402"/>
              <a:gd name="connsiteY29" fmla="*/ 114677 h 494923"/>
              <a:gd name="connsiteX30" fmla="*/ 0 w 745402"/>
              <a:gd name="connsiteY30" fmla="*/ 144856 h 494923"/>
              <a:gd name="connsiteX31" fmla="*/ 33196 w 745402"/>
              <a:gd name="connsiteY31" fmla="*/ 162963 h 494923"/>
              <a:gd name="connsiteX32" fmla="*/ 3018 w 745402"/>
              <a:gd name="connsiteY32" fmla="*/ 214265 h 494923"/>
              <a:gd name="connsiteX33" fmla="*/ 33196 w 745402"/>
              <a:gd name="connsiteY33" fmla="*/ 232372 h 494923"/>
              <a:gd name="connsiteX34" fmla="*/ 90535 w 745402"/>
              <a:gd name="connsiteY34" fmla="*/ 371192 h 494923"/>
              <a:gd name="connsiteX35" fmla="*/ 78464 w 745402"/>
              <a:gd name="connsiteY35" fmla="*/ 413442 h 494923"/>
              <a:gd name="connsiteX36" fmla="*/ 114677 w 745402"/>
              <a:gd name="connsiteY36" fmla="*/ 479834 h 494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745402" h="494923">
                <a:moveTo>
                  <a:pt x="114677" y="479834"/>
                </a:moveTo>
                <a:lnTo>
                  <a:pt x="153909" y="494923"/>
                </a:lnTo>
                <a:lnTo>
                  <a:pt x="196159" y="455691"/>
                </a:lnTo>
                <a:lnTo>
                  <a:pt x="365157" y="461727"/>
                </a:lnTo>
                <a:lnTo>
                  <a:pt x="398353" y="437584"/>
                </a:lnTo>
                <a:lnTo>
                  <a:pt x="446638" y="467763"/>
                </a:lnTo>
                <a:lnTo>
                  <a:pt x="576404" y="464745"/>
                </a:lnTo>
                <a:lnTo>
                  <a:pt x="621671" y="488887"/>
                </a:lnTo>
                <a:lnTo>
                  <a:pt x="672974" y="431549"/>
                </a:lnTo>
                <a:lnTo>
                  <a:pt x="721260" y="413442"/>
                </a:lnTo>
                <a:lnTo>
                  <a:pt x="745402" y="350067"/>
                </a:lnTo>
                <a:lnTo>
                  <a:pt x="724277" y="316871"/>
                </a:lnTo>
                <a:lnTo>
                  <a:pt x="697117" y="328943"/>
                </a:lnTo>
                <a:lnTo>
                  <a:pt x="672974" y="295747"/>
                </a:lnTo>
                <a:lnTo>
                  <a:pt x="666939" y="229355"/>
                </a:lnTo>
                <a:lnTo>
                  <a:pt x="591493" y="259533"/>
                </a:lnTo>
                <a:lnTo>
                  <a:pt x="534155" y="244444"/>
                </a:lnTo>
                <a:lnTo>
                  <a:pt x="540190" y="280658"/>
                </a:lnTo>
                <a:lnTo>
                  <a:pt x="503976" y="347050"/>
                </a:lnTo>
                <a:lnTo>
                  <a:pt x="485870" y="322907"/>
                </a:lnTo>
                <a:lnTo>
                  <a:pt x="398353" y="328943"/>
                </a:lnTo>
                <a:lnTo>
                  <a:pt x="365157" y="277640"/>
                </a:lnTo>
                <a:lnTo>
                  <a:pt x="383264" y="193141"/>
                </a:lnTo>
                <a:lnTo>
                  <a:pt x="328943" y="144856"/>
                </a:lnTo>
                <a:lnTo>
                  <a:pt x="259533" y="150891"/>
                </a:lnTo>
                <a:lnTo>
                  <a:pt x="307818" y="96570"/>
                </a:lnTo>
                <a:lnTo>
                  <a:pt x="262551" y="0"/>
                </a:lnTo>
                <a:lnTo>
                  <a:pt x="214266" y="12071"/>
                </a:lnTo>
                <a:lnTo>
                  <a:pt x="193141" y="87517"/>
                </a:lnTo>
                <a:lnTo>
                  <a:pt x="15089" y="114677"/>
                </a:lnTo>
                <a:lnTo>
                  <a:pt x="0" y="144856"/>
                </a:lnTo>
                <a:lnTo>
                  <a:pt x="33196" y="162963"/>
                </a:lnTo>
                <a:lnTo>
                  <a:pt x="3018" y="214265"/>
                </a:lnTo>
                <a:lnTo>
                  <a:pt x="33196" y="232372"/>
                </a:lnTo>
                <a:lnTo>
                  <a:pt x="90535" y="371192"/>
                </a:lnTo>
                <a:lnTo>
                  <a:pt x="78464" y="413442"/>
                </a:lnTo>
                <a:lnTo>
                  <a:pt x="114677" y="47983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3" name="Freeform 7182"/>
          <p:cNvSpPr/>
          <p:nvPr/>
        </p:nvSpPr>
        <p:spPr>
          <a:xfrm>
            <a:off x="5473700" y="5191125"/>
            <a:ext cx="833438" cy="738188"/>
          </a:xfrm>
          <a:custGeom>
            <a:avLst/>
            <a:gdLst>
              <a:gd name="connsiteX0" fmla="*/ 30178 w 832919"/>
              <a:gd name="connsiteY0" fmla="*/ 739367 h 739367"/>
              <a:gd name="connsiteX1" fmla="*/ 138820 w 832919"/>
              <a:gd name="connsiteY1" fmla="*/ 727296 h 739367"/>
              <a:gd name="connsiteX2" fmla="*/ 165980 w 832919"/>
              <a:gd name="connsiteY2" fmla="*/ 706171 h 739367"/>
              <a:gd name="connsiteX3" fmla="*/ 268586 w 832919"/>
              <a:gd name="connsiteY3" fmla="*/ 733331 h 739367"/>
              <a:gd name="connsiteX4" fmla="*/ 295746 w 832919"/>
              <a:gd name="connsiteY4" fmla="*/ 685046 h 739367"/>
              <a:gd name="connsiteX5" fmla="*/ 362138 w 832919"/>
              <a:gd name="connsiteY5" fmla="*/ 672975 h 739367"/>
              <a:gd name="connsiteX6" fmla="*/ 350067 w 832919"/>
              <a:gd name="connsiteY6" fmla="*/ 615636 h 739367"/>
              <a:gd name="connsiteX7" fmla="*/ 404388 w 832919"/>
              <a:gd name="connsiteY7" fmla="*/ 645814 h 739367"/>
              <a:gd name="connsiteX8" fmla="*/ 428530 w 832919"/>
              <a:gd name="connsiteY8" fmla="*/ 624690 h 739367"/>
              <a:gd name="connsiteX9" fmla="*/ 337996 w 832919"/>
              <a:gd name="connsiteY9" fmla="*/ 510012 h 739367"/>
              <a:gd name="connsiteX10" fmla="*/ 561315 w 832919"/>
              <a:gd name="connsiteY10" fmla="*/ 660903 h 739367"/>
              <a:gd name="connsiteX11" fmla="*/ 552261 w 832919"/>
              <a:gd name="connsiteY11" fmla="*/ 579422 h 739367"/>
              <a:gd name="connsiteX12" fmla="*/ 579421 w 832919"/>
              <a:gd name="connsiteY12" fmla="*/ 582440 h 739367"/>
              <a:gd name="connsiteX13" fmla="*/ 591493 w 832919"/>
              <a:gd name="connsiteY13" fmla="*/ 648832 h 739367"/>
              <a:gd name="connsiteX14" fmla="*/ 591493 w 832919"/>
              <a:gd name="connsiteY14" fmla="*/ 648832 h 739367"/>
              <a:gd name="connsiteX15" fmla="*/ 621671 w 832919"/>
              <a:gd name="connsiteY15" fmla="*/ 630725 h 739367"/>
              <a:gd name="connsiteX16" fmla="*/ 642796 w 832919"/>
              <a:gd name="connsiteY16" fmla="*/ 576404 h 739367"/>
              <a:gd name="connsiteX17" fmla="*/ 697117 w 832919"/>
              <a:gd name="connsiteY17" fmla="*/ 582440 h 739367"/>
              <a:gd name="connsiteX18" fmla="*/ 685045 w 832919"/>
              <a:gd name="connsiteY18" fmla="*/ 537173 h 739367"/>
              <a:gd name="connsiteX19" fmla="*/ 706170 w 832919"/>
              <a:gd name="connsiteY19" fmla="*/ 510012 h 739367"/>
              <a:gd name="connsiteX20" fmla="*/ 697117 w 832919"/>
              <a:gd name="connsiteY20" fmla="*/ 461727 h 739367"/>
              <a:gd name="connsiteX21" fmla="*/ 742384 w 832919"/>
              <a:gd name="connsiteY21" fmla="*/ 371193 h 739367"/>
              <a:gd name="connsiteX22" fmla="*/ 820847 w 832919"/>
              <a:gd name="connsiteY22" fmla="*/ 341014 h 739367"/>
              <a:gd name="connsiteX23" fmla="*/ 832919 w 832919"/>
              <a:gd name="connsiteY23" fmla="*/ 304800 h 739367"/>
              <a:gd name="connsiteX24" fmla="*/ 784633 w 832919"/>
              <a:gd name="connsiteY24" fmla="*/ 241426 h 739367"/>
              <a:gd name="connsiteX25" fmla="*/ 766526 w 832919"/>
              <a:gd name="connsiteY25" fmla="*/ 256515 h 739367"/>
              <a:gd name="connsiteX26" fmla="*/ 766526 w 832919"/>
              <a:gd name="connsiteY26" fmla="*/ 211248 h 739367"/>
              <a:gd name="connsiteX27" fmla="*/ 790669 w 832919"/>
              <a:gd name="connsiteY27" fmla="*/ 141838 h 739367"/>
              <a:gd name="connsiteX28" fmla="*/ 823865 w 832919"/>
              <a:gd name="connsiteY28" fmla="*/ 159945 h 739367"/>
              <a:gd name="connsiteX29" fmla="*/ 808776 w 832919"/>
              <a:gd name="connsiteY29" fmla="*/ 45268 h 739367"/>
              <a:gd name="connsiteX30" fmla="*/ 757473 w 832919"/>
              <a:gd name="connsiteY30" fmla="*/ 30179 h 739367"/>
              <a:gd name="connsiteX31" fmla="*/ 624689 w 832919"/>
              <a:gd name="connsiteY31" fmla="*/ 33197 h 739367"/>
              <a:gd name="connsiteX32" fmla="*/ 585457 w 832919"/>
              <a:gd name="connsiteY32" fmla="*/ 0 h 739367"/>
              <a:gd name="connsiteX33" fmla="*/ 528119 w 832919"/>
              <a:gd name="connsiteY33" fmla="*/ 33197 h 739367"/>
              <a:gd name="connsiteX34" fmla="*/ 374210 w 832919"/>
              <a:gd name="connsiteY34" fmla="*/ 21125 h 739367"/>
              <a:gd name="connsiteX35" fmla="*/ 325924 w 832919"/>
              <a:gd name="connsiteY35" fmla="*/ 48286 h 739367"/>
              <a:gd name="connsiteX36" fmla="*/ 298764 w 832919"/>
              <a:gd name="connsiteY36" fmla="*/ 54321 h 739367"/>
              <a:gd name="connsiteX37" fmla="*/ 274621 w 832919"/>
              <a:gd name="connsiteY37" fmla="*/ 90535 h 739367"/>
              <a:gd name="connsiteX38" fmla="*/ 271604 w 832919"/>
              <a:gd name="connsiteY38" fmla="*/ 144856 h 739367"/>
              <a:gd name="connsiteX39" fmla="*/ 238408 w 832919"/>
              <a:gd name="connsiteY39" fmla="*/ 144856 h 739367"/>
              <a:gd name="connsiteX40" fmla="*/ 214265 w 832919"/>
              <a:gd name="connsiteY40" fmla="*/ 187105 h 739367"/>
              <a:gd name="connsiteX41" fmla="*/ 168998 w 832919"/>
              <a:gd name="connsiteY41" fmla="*/ 181070 h 739367"/>
              <a:gd name="connsiteX42" fmla="*/ 190122 w 832919"/>
              <a:gd name="connsiteY42" fmla="*/ 274622 h 739367"/>
              <a:gd name="connsiteX43" fmla="*/ 226336 w 832919"/>
              <a:gd name="connsiteY43" fmla="*/ 310836 h 739367"/>
              <a:gd name="connsiteX44" fmla="*/ 223319 w 832919"/>
              <a:gd name="connsiteY44" fmla="*/ 386282 h 739367"/>
              <a:gd name="connsiteX45" fmla="*/ 235390 w 832919"/>
              <a:gd name="connsiteY45" fmla="*/ 407406 h 739367"/>
              <a:gd name="connsiteX46" fmla="*/ 223319 w 832919"/>
              <a:gd name="connsiteY46" fmla="*/ 437585 h 739367"/>
              <a:gd name="connsiteX47" fmla="*/ 229354 w 832919"/>
              <a:gd name="connsiteY47" fmla="*/ 452674 h 739367"/>
              <a:gd name="connsiteX48" fmla="*/ 202194 w 832919"/>
              <a:gd name="connsiteY48" fmla="*/ 482852 h 739367"/>
              <a:gd name="connsiteX49" fmla="*/ 178051 w 832919"/>
              <a:gd name="connsiteY49" fmla="*/ 443620 h 739367"/>
              <a:gd name="connsiteX50" fmla="*/ 114677 w 832919"/>
              <a:gd name="connsiteY50" fmla="*/ 446638 h 739367"/>
              <a:gd name="connsiteX51" fmla="*/ 72427 w 832919"/>
              <a:gd name="connsiteY51" fmla="*/ 413442 h 739367"/>
              <a:gd name="connsiteX52" fmla="*/ 0 w 832919"/>
              <a:gd name="connsiteY52" fmla="*/ 437585 h 739367"/>
              <a:gd name="connsiteX53" fmla="*/ 42249 w 832919"/>
              <a:gd name="connsiteY53" fmla="*/ 510012 h 739367"/>
              <a:gd name="connsiteX54" fmla="*/ 81481 w 832919"/>
              <a:gd name="connsiteY54" fmla="*/ 522084 h 739367"/>
              <a:gd name="connsiteX55" fmla="*/ 57338 w 832919"/>
              <a:gd name="connsiteY55" fmla="*/ 561315 h 739367"/>
              <a:gd name="connsiteX56" fmla="*/ 45267 w 832919"/>
              <a:gd name="connsiteY56" fmla="*/ 669957 h 739367"/>
              <a:gd name="connsiteX57" fmla="*/ 6035 w 832919"/>
              <a:gd name="connsiteY57" fmla="*/ 679010 h 739367"/>
              <a:gd name="connsiteX58" fmla="*/ 30178 w 832919"/>
              <a:gd name="connsiteY58" fmla="*/ 739367 h 739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832919" h="739367">
                <a:moveTo>
                  <a:pt x="30178" y="739367"/>
                </a:moveTo>
                <a:lnTo>
                  <a:pt x="138820" y="727296"/>
                </a:lnTo>
                <a:lnTo>
                  <a:pt x="165980" y="706171"/>
                </a:lnTo>
                <a:lnTo>
                  <a:pt x="268586" y="733331"/>
                </a:lnTo>
                <a:lnTo>
                  <a:pt x="295746" y="685046"/>
                </a:lnTo>
                <a:lnTo>
                  <a:pt x="362138" y="672975"/>
                </a:lnTo>
                <a:lnTo>
                  <a:pt x="350067" y="615636"/>
                </a:lnTo>
                <a:lnTo>
                  <a:pt x="404388" y="645814"/>
                </a:lnTo>
                <a:lnTo>
                  <a:pt x="428530" y="624690"/>
                </a:lnTo>
                <a:lnTo>
                  <a:pt x="337996" y="510012"/>
                </a:lnTo>
                <a:lnTo>
                  <a:pt x="561315" y="660903"/>
                </a:lnTo>
                <a:lnTo>
                  <a:pt x="552261" y="579422"/>
                </a:lnTo>
                <a:lnTo>
                  <a:pt x="579421" y="582440"/>
                </a:lnTo>
                <a:lnTo>
                  <a:pt x="591493" y="648832"/>
                </a:lnTo>
                <a:lnTo>
                  <a:pt x="591493" y="648832"/>
                </a:lnTo>
                <a:lnTo>
                  <a:pt x="621671" y="630725"/>
                </a:lnTo>
                <a:lnTo>
                  <a:pt x="642796" y="576404"/>
                </a:lnTo>
                <a:lnTo>
                  <a:pt x="697117" y="582440"/>
                </a:lnTo>
                <a:lnTo>
                  <a:pt x="685045" y="537173"/>
                </a:lnTo>
                <a:lnTo>
                  <a:pt x="706170" y="510012"/>
                </a:lnTo>
                <a:lnTo>
                  <a:pt x="697117" y="461727"/>
                </a:lnTo>
                <a:lnTo>
                  <a:pt x="742384" y="371193"/>
                </a:lnTo>
                <a:lnTo>
                  <a:pt x="820847" y="341014"/>
                </a:lnTo>
                <a:lnTo>
                  <a:pt x="832919" y="304800"/>
                </a:lnTo>
                <a:lnTo>
                  <a:pt x="784633" y="241426"/>
                </a:lnTo>
                <a:lnTo>
                  <a:pt x="766526" y="256515"/>
                </a:lnTo>
                <a:lnTo>
                  <a:pt x="766526" y="211248"/>
                </a:lnTo>
                <a:lnTo>
                  <a:pt x="790669" y="141838"/>
                </a:lnTo>
                <a:lnTo>
                  <a:pt x="823865" y="159945"/>
                </a:lnTo>
                <a:lnTo>
                  <a:pt x="808776" y="45268"/>
                </a:lnTo>
                <a:lnTo>
                  <a:pt x="757473" y="30179"/>
                </a:lnTo>
                <a:lnTo>
                  <a:pt x="624689" y="33197"/>
                </a:lnTo>
                <a:lnTo>
                  <a:pt x="585457" y="0"/>
                </a:lnTo>
                <a:lnTo>
                  <a:pt x="528119" y="33197"/>
                </a:lnTo>
                <a:lnTo>
                  <a:pt x="374210" y="21125"/>
                </a:lnTo>
                <a:lnTo>
                  <a:pt x="325924" y="48286"/>
                </a:lnTo>
                <a:lnTo>
                  <a:pt x="298764" y="54321"/>
                </a:lnTo>
                <a:lnTo>
                  <a:pt x="274621" y="90535"/>
                </a:lnTo>
                <a:lnTo>
                  <a:pt x="271604" y="144856"/>
                </a:lnTo>
                <a:lnTo>
                  <a:pt x="238408" y="144856"/>
                </a:lnTo>
                <a:lnTo>
                  <a:pt x="214265" y="187105"/>
                </a:lnTo>
                <a:lnTo>
                  <a:pt x="168998" y="181070"/>
                </a:lnTo>
                <a:lnTo>
                  <a:pt x="190122" y="274622"/>
                </a:lnTo>
                <a:lnTo>
                  <a:pt x="226336" y="310836"/>
                </a:lnTo>
                <a:lnTo>
                  <a:pt x="223319" y="386282"/>
                </a:lnTo>
                <a:lnTo>
                  <a:pt x="235390" y="407406"/>
                </a:lnTo>
                <a:lnTo>
                  <a:pt x="223319" y="437585"/>
                </a:lnTo>
                <a:lnTo>
                  <a:pt x="229354" y="452674"/>
                </a:lnTo>
                <a:lnTo>
                  <a:pt x="202194" y="482852"/>
                </a:lnTo>
                <a:lnTo>
                  <a:pt x="178051" y="443620"/>
                </a:lnTo>
                <a:lnTo>
                  <a:pt x="114677" y="446638"/>
                </a:lnTo>
                <a:lnTo>
                  <a:pt x="72427" y="413442"/>
                </a:lnTo>
                <a:lnTo>
                  <a:pt x="0" y="437585"/>
                </a:lnTo>
                <a:lnTo>
                  <a:pt x="42249" y="510012"/>
                </a:lnTo>
                <a:lnTo>
                  <a:pt x="81481" y="522084"/>
                </a:lnTo>
                <a:lnTo>
                  <a:pt x="57338" y="561315"/>
                </a:lnTo>
                <a:lnTo>
                  <a:pt x="45267" y="669957"/>
                </a:lnTo>
                <a:lnTo>
                  <a:pt x="6035" y="679010"/>
                </a:lnTo>
                <a:lnTo>
                  <a:pt x="30178" y="73936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4" name="Freeform 7183"/>
          <p:cNvSpPr/>
          <p:nvPr/>
        </p:nvSpPr>
        <p:spPr>
          <a:xfrm>
            <a:off x="5748338" y="5864225"/>
            <a:ext cx="330200" cy="201613"/>
          </a:xfrm>
          <a:custGeom>
            <a:avLst/>
            <a:gdLst>
              <a:gd name="connsiteX0" fmla="*/ 0 w 328943"/>
              <a:gd name="connsiteY0" fmla="*/ 111659 h 202194"/>
              <a:gd name="connsiteX1" fmla="*/ 60357 w 328943"/>
              <a:gd name="connsiteY1" fmla="*/ 111659 h 202194"/>
              <a:gd name="connsiteX2" fmla="*/ 184088 w 328943"/>
              <a:gd name="connsiteY2" fmla="*/ 202194 h 202194"/>
              <a:gd name="connsiteX3" fmla="*/ 241426 w 328943"/>
              <a:gd name="connsiteY3" fmla="*/ 187105 h 202194"/>
              <a:gd name="connsiteX4" fmla="*/ 271604 w 328943"/>
              <a:gd name="connsiteY4" fmla="*/ 108641 h 202194"/>
              <a:gd name="connsiteX5" fmla="*/ 328943 w 328943"/>
              <a:gd name="connsiteY5" fmla="*/ 90534 h 202194"/>
              <a:gd name="connsiteX6" fmla="*/ 301783 w 328943"/>
              <a:gd name="connsiteY6" fmla="*/ 72427 h 202194"/>
              <a:gd name="connsiteX7" fmla="*/ 298765 w 328943"/>
              <a:gd name="connsiteY7" fmla="*/ 39231 h 202194"/>
              <a:gd name="connsiteX8" fmla="*/ 220301 w 328943"/>
              <a:gd name="connsiteY8" fmla="*/ 36214 h 202194"/>
              <a:gd name="connsiteX9" fmla="*/ 193141 w 328943"/>
              <a:gd name="connsiteY9" fmla="*/ 0 h 202194"/>
              <a:gd name="connsiteX10" fmla="*/ 193141 w 328943"/>
              <a:gd name="connsiteY10" fmla="*/ 66392 h 202194"/>
              <a:gd name="connsiteX11" fmla="*/ 165981 w 328943"/>
              <a:gd name="connsiteY11" fmla="*/ 0 h 202194"/>
              <a:gd name="connsiteX12" fmla="*/ 108642 w 328943"/>
              <a:gd name="connsiteY12" fmla="*/ 36214 h 202194"/>
              <a:gd name="connsiteX13" fmla="*/ 114678 w 328943"/>
              <a:gd name="connsiteY13" fmla="*/ 60356 h 202194"/>
              <a:gd name="connsiteX14" fmla="*/ 84500 w 328943"/>
              <a:gd name="connsiteY14" fmla="*/ 63374 h 202194"/>
              <a:gd name="connsiteX15" fmla="*/ 84500 w 328943"/>
              <a:gd name="connsiteY15" fmla="*/ 42249 h 202194"/>
              <a:gd name="connsiteX16" fmla="*/ 0 w 328943"/>
              <a:gd name="connsiteY16" fmla="*/ 111659 h 20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28943" h="202194">
                <a:moveTo>
                  <a:pt x="0" y="111659"/>
                </a:moveTo>
                <a:lnTo>
                  <a:pt x="60357" y="111659"/>
                </a:lnTo>
                <a:lnTo>
                  <a:pt x="184088" y="202194"/>
                </a:lnTo>
                <a:lnTo>
                  <a:pt x="241426" y="187105"/>
                </a:lnTo>
                <a:lnTo>
                  <a:pt x="271604" y="108641"/>
                </a:lnTo>
                <a:lnTo>
                  <a:pt x="328943" y="90534"/>
                </a:lnTo>
                <a:lnTo>
                  <a:pt x="301783" y="72427"/>
                </a:lnTo>
                <a:lnTo>
                  <a:pt x="298765" y="39231"/>
                </a:lnTo>
                <a:lnTo>
                  <a:pt x="220301" y="36214"/>
                </a:lnTo>
                <a:lnTo>
                  <a:pt x="193141" y="0"/>
                </a:lnTo>
                <a:lnTo>
                  <a:pt x="193141" y="66392"/>
                </a:lnTo>
                <a:lnTo>
                  <a:pt x="165981" y="0"/>
                </a:lnTo>
                <a:lnTo>
                  <a:pt x="108642" y="36214"/>
                </a:lnTo>
                <a:lnTo>
                  <a:pt x="114678" y="60356"/>
                </a:lnTo>
                <a:lnTo>
                  <a:pt x="84500" y="63374"/>
                </a:lnTo>
                <a:lnTo>
                  <a:pt x="84500" y="42249"/>
                </a:lnTo>
                <a:lnTo>
                  <a:pt x="0" y="11165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5" name="Freeform 7184"/>
          <p:cNvSpPr/>
          <p:nvPr/>
        </p:nvSpPr>
        <p:spPr>
          <a:xfrm>
            <a:off x="6102350" y="5791200"/>
            <a:ext cx="63500" cy="63500"/>
          </a:xfrm>
          <a:custGeom>
            <a:avLst/>
            <a:gdLst>
              <a:gd name="connsiteX0" fmla="*/ 45267 w 63374"/>
              <a:gd name="connsiteY0" fmla="*/ 0 h 63374"/>
              <a:gd name="connsiteX1" fmla="*/ 0 w 63374"/>
              <a:gd name="connsiteY1" fmla="*/ 45267 h 63374"/>
              <a:gd name="connsiteX2" fmla="*/ 63374 w 63374"/>
              <a:gd name="connsiteY2" fmla="*/ 63374 h 63374"/>
              <a:gd name="connsiteX3" fmla="*/ 45267 w 63374"/>
              <a:gd name="connsiteY3" fmla="*/ 0 h 63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374" h="63374">
                <a:moveTo>
                  <a:pt x="45267" y="0"/>
                </a:moveTo>
                <a:lnTo>
                  <a:pt x="0" y="45267"/>
                </a:lnTo>
                <a:lnTo>
                  <a:pt x="63374" y="63374"/>
                </a:lnTo>
                <a:lnTo>
                  <a:pt x="4526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7" name="Freeform 7186"/>
          <p:cNvSpPr/>
          <p:nvPr/>
        </p:nvSpPr>
        <p:spPr>
          <a:xfrm>
            <a:off x="6170613" y="5440363"/>
            <a:ext cx="534987" cy="469900"/>
          </a:xfrm>
          <a:custGeom>
            <a:avLst/>
            <a:gdLst>
              <a:gd name="connsiteX0" fmla="*/ 0 w 535781"/>
              <a:gd name="connsiteY0" fmla="*/ 330994 h 469107"/>
              <a:gd name="connsiteX1" fmla="*/ 57150 w 535781"/>
              <a:gd name="connsiteY1" fmla="*/ 340519 h 469107"/>
              <a:gd name="connsiteX2" fmla="*/ 66675 w 535781"/>
              <a:gd name="connsiteY2" fmla="*/ 371475 h 469107"/>
              <a:gd name="connsiteX3" fmla="*/ 26194 w 535781"/>
              <a:gd name="connsiteY3" fmla="*/ 388144 h 469107"/>
              <a:gd name="connsiteX4" fmla="*/ 111919 w 535781"/>
              <a:gd name="connsiteY4" fmla="*/ 469107 h 469107"/>
              <a:gd name="connsiteX5" fmla="*/ 123825 w 535781"/>
              <a:gd name="connsiteY5" fmla="*/ 435769 h 469107"/>
              <a:gd name="connsiteX6" fmla="*/ 104775 w 535781"/>
              <a:gd name="connsiteY6" fmla="*/ 411957 h 469107"/>
              <a:gd name="connsiteX7" fmla="*/ 140494 w 535781"/>
              <a:gd name="connsiteY7" fmla="*/ 419100 h 469107"/>
              <a:gd name="connsiteX8" fmla="*/ 473869 w 535781"/>
              <a:gd name="connsiteY8" fmla="*/ 340519 h 469107"/>
              <a:gd name="connsiteX9" fmla="*/ 473869 w 535781"/>
              <a:gd name="connsiteY9" fmla="*/ 269082 h 469107"/>
              <a:gd name="connsiteX10" fmla="*/ 485775 w 535781"/>
              <a:gd name="connsiteY10" fmla="*/ 245269 h 469107"/>
              <a:gd name="connsiteX11" fmla="*/ 478631 w 535781"/>
              <a:gd name="connsiteY11" fmla="*/ 133350 h 469107"/>
              <a:gd name="connsiteX12" fmla="*/ 483394 w 535781"/>
              <a:gd name="connsiteY12" fmla="*/ 107157 h 469107"/>
              <a:gd name="connsiteX13" fmla="*/ 485775 w 535781"/>
              <a:gd name="connsiteY13" fmla="*/ 50007 h 469107"/>
              <a:gd name="connsiteX14" fmla="*/ 509587 w 535781"/>
              <a:gd name="connsiteY14" fmla="*/ 47625 h 469107"/>
              <a:gd name="connsiteX15" fmla="*/ 535781 w 535781"/>
              <a:gd name="connsiteY15" fmla="*/ 0 h 469107"/>
              <a:gd name="connsiteX16" fmla="*/ 481012 w 535781"/>
              <a:gd name="connsiteY16" fmla="*/ 2382 h 469107"/>
              <a:gd name="connsiteX17" fmla="*/ 407194 w 535781"/>
              <a:gd name="connsiteY17" fmla="*/ 30957 h 469107"/>
              <a:gd name="connsiteX18" fmla="*/ 304800 w 535781"/>
              <a:gd name="connsiteY18" fmla="*/ 59532 h 469107"/>
              <a:gd name="connsiteX19" fmla="*/ 209550 w 535781"/>
              <a:gd name="connsiteY19" fmla="*/ 78582 h 469107"/>
              <a:gd name="connsiteX20" fmla="*/ 133350 w 535781"/>
              <a:gd name="connsiteY20" fmla="*/ 80963 h 469107"/>
              <a:gd name="connsiteX21" fmla="*/ 38100 w 535781"/>
              <a:gd name="connsiteY21" fmla="*/ 128588 h 469107"/>
              <a:gd name="connsiteX22" fmla="*/ 2381 w 535781"/>
              <a:gd name="connsiteY22" fmla="*/ 238125 h 469107"/>
              <a:gd name="connsiteX23" fmla="*/ 9525 w 535781"/>
              <a:gd name="connsiteY23" fmla="*/ 261938 h 469107"/>
              <a:gd name="connsiteX24" fmla="*/ 0 w 535781"/>
              <a:gd name="connsiteY24" fmla="*/ 330994 h 469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35781" h="469107">
                <a:moveTo>
                  <a:pt x="0" y="330994"/>
                </a:moveTo>
                <a:lnTo>
                  <a:pt x="57150" y="340519"/>
                </a:lnTo>
                <a:lnTo>
                  <a:pt x="66675" y="371475"/>
                </a:lnTo>
                <a:lnTo>
                  <a:pt x="26194" y="388144"/>
                </a:lnTo>
                <a:lnTo>
                  <a:pt x="111919" y="469107"/>
                </a:lnTo>
                <a:lnTo>
                  <a:pt x="123825" y="435769"/>
                </a:lnTo>
                <a:lnTo>
                  <a:pt x="104775" y="411957"/>
                </a:lnTo>
                <a:lnTo>
                  <a:pt x="140494" y="419100"/>
                </a:lnTo>
                <a:lnTo>
                  <a:pt x="473869" y="340519"/>
                </a:lnTo>
                <a:lnTo>
                  <a:pt x="473869" y="269082"/>
                </a:lnTo>
                <a:lnTo>
                  <a:pt x="485775" y="245269"/>
                </a:lnTo>
                <a:lnTo>
                  <a:pt x="478631" y="133350"/>
                </a:lnTo>
                <a:lnTo>
                  <a:pt x="483394" y="107157"/>
                </a:lnTo>
                <a:cubicBezTo>
                  <a:pt x="484188" y="88107"/>
                  <a:pt x="484981" y="69057"/>
                  <a:pt x="485775" y="50007"/>
                </a:cubicBezTo>
                <a:lnTo>
                  <a:pt x="509587" y="47625"/>
                </a:lnTo>
                <a:lnTo>
                  <a:pt x="535781" y="0"/>
                </a:lnTo>
                <a:lnTo>
                  <a:pt x="481012" y="2382"/>
                </a:lnTo>
                <a:lnTo>
                  <a:pt x="407194" y="30957"/>
                </a:lnTo>
                <a:lnTo>
                  <a:pt x="304800" y="59532"/>
                </a:lnTo>
                <a:lnTo>
                  <a:pt x="209550" y="78582"/>
                </a:lnTo>
                <a:lnTo>
                  <a:pt x="133350" y="80963"/>
                </a:lnTo>
                <a:lnTo>
                  <a:pt x="38100" y="128588"/>
                </a:lnTo>
                <a:lnTo>
                  <a:pt x="2381" y="238125"/>
                </a:lnTo>
                <a:lnTo>
                  <a:pt x="9525" y="261938"/>
                </a:lnTo>
                <a:lnTo>
                  <a:pt x="0" y="33099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8" name="Freeform 7187"/>
          <p:cNvSpPr/>
          <p:nvPr/>
        </p:nvSpPr>
        <p:spPr>
          <a:xfrm>
            <a:off x="6646863" y="5430838"/>
            <a:ext cx="752475" cy="450850"/>
          </a:xfrm>
          <a:custGeom>
            <a:avLst/>
            <a:gdLst>
              <a:gd name="connsiteX0" fmla="*/ 4762 w 752475"/>
              <a:gd name="connsiteY0" fmla="*/ 335757 h 450057"/>
              <a:gd name="connsiteX1" fmla="*/ 340519 w 752475"/>
              <a:gd name="connsiteY1" fmla="*/ 450057 h 450057"/>
              <a:gd name="connsiteX2" fmla="*/ 407194 w 752475"/>
              <a:gd name="connsiteY2" fmla="*/ 366713 h 450057"/>
              <a:gd name="connsiteX3" fmla="*/ 588169 w 752475"/>
              <a:gd name="connsiteY3" fmla="*/ 285750 h 450057"/>
              <a:gd name="connsiteX4" fmla="*/ 657225 w 752475"/>
              <a:gd name="connsiteY4" fmla="*/ 235744 h 450057"/>
              <a:gd name="connsiteX5" fmla="*/ 711994 w 752475"/>
              <a:gd name="connsiteY5" fmla="*/ 211932 h 450057"/>
              <a:gd name="connsiteX6" fmla="*/ 752475 w 752475"/>
              <a:gd name="connsiteY6" fmla="*/ 228600 h 450057"/>
              <a:gd name="connsiteX7" fmla="*/ 745331 w 752475"/>
              <a:gd name="connsiteY7" fmla="*/ 200025 h 450057"/>
              <a:gd name="connsiteX8" fmla="*/ 723900 w 752475"/>
              <a:gd name="connsiteY8" fmla="*/ 200025 h 450057"/>
              <a:gd name="connsiteX9" fmla="*/ 688181 w 752475"/>
              <a:gd name="connsiteY9" fmla="*/ 138113 h 450057"/>
              <a:gd name="connsiteX10" fmla="*/ 652462 w 752475"/>
              <a:gd name="connsiteY10" fmla="*/ 152400 h 450057"/>
              <a:gd name="connsiteX11" fmla="*/ 604837 w 752475"/>
              <a:gd name="connsiteY11" fmla="*/ 130969 h 450057"/>
              <a:gd name="connsiteX12" fmla="*/ 552450 w 752475"/>
              <a:gd name="connsiteY12" fmla="*/ 147638 h 450057"/>
              <a:gd name="connsiteX13" fmla="*/ 488156 w 752475"/>
              <a:gd name="connsiteY13" fmla="*/ 116682 h 450057"/>
              <a:gd name="connsiteX14" fmla="*/ 476250 w 752475"/>
              <a:gd name="connsiteY14" fmla="*/ 88107 h 450057"/>
              <a:gd name="connsiteX15" fmla="*/ 411956 w 752475"/>
              <a:gd name="connsiteY15" fmla="*/ 66675 h 450057"/>
              <a:gd name="connsiteX16" fmla="*/ 371475 w 752475"/>
              <a:gd name="connsiteY16" fmla="*/ 69057 h 450057"/>
              <a:gd name="connsiteX17" fmla="*/ 373856 w 752475"/>
              <a:gd name="connsiteY17" fmla="*/ 35719 h 450057"/>
              <a:gd name="connsiteX18" fmla="*/ 323850 w 752475"/>
              <a:gd name="connsiteY18" fmla="*/ 35719 h 450057"/>
              <a:gd name="connsiteX19" fmla="*/ 288131 w 752475"/>
              <a:gd name="connsiteY19" fmla="*/ 26194 h 450057"/>
              <a:gd name="connsiteX20" fmla="*/ 259556 w 752475"/>
              <a:gd name="connsiteY20" fmla="*/ 33338 h 450057"/>
              <a:gd name="connsiteX21" fmla="*/ 250031 w 752475"/>
              <a:gd name="connsiteY21" fmla="*/ 0 h 450057"/>
              <a:gd name="connsiteX22" fmla="*/ 157162 w 752475"/>
              <a:gd name="connsiteY22" fmla="*/ 14288 h 450057"/>
              <a:gd name="connsiteX23" fmla="*/ 57150 w 752475"/>
              <a:gd name="connsiteY23" fmla="*/ 11907 h 450057"/>
              <a:gd name="connsiteX24" fmla="*/ 28575 w 752475"/>
              <a:gd name="connsiteY24" fmla="*/ 64294 h 450057"/>
              <a:gd name="connsiteX25" fmla="*/ 2381 w 752475"/>
              <a:gd name="connsiteY25" fmla="*/ 66675 h 450057"/>
              <a:gd name="connsiteX26" fmla="*/ 0 w 752475"/>
              <a:gd name="connsiteY26" fmla="*/ 157163 h 450057"/>
              <a:gd name="connsiteX27" fmla="*/ 16669 w 752475"/>
              <a:gd name="connsiteY27" fmla="*/ 242888 h 450057"/>
              <a:gd name="connsiteX28" fmla="*/ 4762 w 752475"/>
              <a:gd name="connsiteY28" fmla="*/ 335757 h 450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752475" h="450057">
                <a:moveTo>
                  <a:pt x="4762" y="335757"/>
                </a:moveTo>
                <a:lnTo>
                  <a:pt x="340519" y="450057"/>
                </a:lnTo>
                <a:lnTo>
                  <a:pt x="407194" y="366713"/>
                </a:lnTo>
                <a:lnTo>
                  <a:pt x="588169" y="285750"/>
                </a:lnTo>
                <a:lnTo>
                  <a:pt x="657225" y="235744"/>
                </a:lnTo>
                <a:lnTo>
                  <a:pt x="711994" y="211932"/>
                </a:lnTo>
                <a:lnTo>
                  <a:pt x="752475" y="228600"/>
                </a:lnTo>
                <a:lnTo>
                  <a:pt x="745331" y="200025"/>
                </a:lnTo>
                <a:lnTo>
                  <a:pt x="723900" y="200025"/>
                </a:lnTo>
                <a:lnTo>
                  <a:pt x="688181" y="138113"/>
                </a:lnTo>
                <a:lnTo>
                  <a:pt x="652462" y="152400"/>
                </a:lnTo>
                <a:lnTo>
                  <a:pt x="604837" y="130969"/>
                </a:lnTo>
                <a:lnTo>
                  <a:pt x="552450" y="147638"/>
                </a:lnTo>
                <a:lnTo>
                  <a:pt x="488156" y="116682"/>
                </a:lnTo>
                <a:lnTo>
                  <a:pt x="476250" y="88107"/>
                </a:lnTo>
                <a:lnTo>
                  <a:pt x="411956" y="66675"/>
                </a:lnTo>
                <a:lnTo>
                  <a:pt x="371475" y="69057"/>
                </a:lnTo>
                <a:lnTo>
                  <a:pt x="373856" y="35719"/>
                </a:lnTo>
                <a:lnTo>
                  <a:pt x="323850" y="35719"/>
                </a:lnTo>
                <a:lnTo>
                  <a:pt x="288131" y="26194"/>
                </a:lnTo>
                <a:lnTo>
                  <a:pt x="259556" y="33338"/>
                </a:lnTo>
                <a:lnTo>
                  <a:pt x="250031" y="0"/>
                </a:lnTo>
                <a:lnTo>
                  <a:pt x="157162" y="14288"/>
                </a:lnTo>
                <a:lnTo>
                  <a:pt x="57150" y="11907"/>
                </a:lnTo>
                <a:lnTo>
                  <a:pt x="28575" y="64294"/>
                </a:lnTo>
                <a:lnTo>
                  <a:pt x="2381" y="66675"/>
                </a:lnTo>
                <a:cubicBezTo>
                  <a:pt x="1587" y="96838"/>
                  <a:pt x="794" y="127000"/>
                  <a:pt x="0" y="157163"/>
                </a:cubicBezTo>
                <a:lnTo>
                  <a:pt x="16669" y="242888"/>
                </a:lnTo>
                <a:lnTo>
                  <a:pt x="4762" y="33575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9" name="Freeform 7188"/>
          <p:cNvSpPr/>
          <p:nvPr/>
        </p:nvSpPr>
        <p:spPr>
          <a:xfrm>
            <a:off x="6243638" y="5095875"/>
            <a:ext cx="600075" cy="420688"/>
          </a:xfrm>
          <a:custGeom>
            <a:avLst/>
            <a:gdLst>
              <a:gd name="connsiteX0" fmla="*/ 600075 w 600075"/>
              <a:gd name="connsiteY0" fmla="*/ 335756 h 421481"/>
              <a:gd name="connsiteX1" fmla="*/ 583406 w 600075"/>
              <a:gd name="connsiteY1" fmla="*/ 278606 h 421481"/>
              <a:gd name="connsiteX2" fmla="*/ 600075 w 600075"/>
              <a:gd name="connsiteY2" fmla="*/ 235744 h 421481"/>
              <a:gd name="connsiteX3" fmla="*/ 583406 w 600075"/>
              <a:gd name="connsiteY3" fmla="*/ 176213 h 421481"/>
              <a:gd name="connsiteX4" fmla="*/ 561975 w 600075"/>
              <a:gd name="connsiteY4" fmla="*/ 188119 h 421481"/>
              <a:gd name="connsiteX5" fmla="*/ 540543 w 600075"/>
              <a:gd name="connsiteY5" fmla="*/ 133350 h 421481"/>
              <a:gd name="connsiteX6" fmla="*/ 492918 w 600075"/>
              <a:gd name="connsiteY6" fmla="*/ 176213 h 421481"/>
              <a:gd name="connsiteX7" fmla="*/ 471487 w 600075"/>
              <a:gd name="connsiteY7" fmla="*/ 192881 h 421481"/>
              <a:gd name="connsiteX8" fmla="*/ 435768 w 600075"/>
              <a:gd name="connsiteY8" fmla="*/ 147638 h 421481"/>
              <a:gd name="connsiteX9" fmla="*/ 404812 w 600075"/>
              <a:gd name="connsiteY9" fmla="*/ 152400 h 421481"/>
              <a:gd name="connsiteX10" fmla="*/ 395287 w 600075"/>
              <a:gd name="connsiteY10" fmla="*/ 116681 h 421481"/>
              <a:gd name="connsiteX11" fmla="*/ 369093 w 600075"/>
              <a:gd name="connsiteY11" fmla="*/ 90488 h 421481"/>
              <a:gd name="connsiteX12" fmla="*/ 357187 w 600075"/>
              <a:gd name="connsiteY12" fmla="*/ 142875 h 421481"/>
              <a:gd name="connsiteX13" fmla="*/ 330993 w 600075"/>
              <a:gd name="connsiteY13" fmla="*/ 159544 h 421481"/>
              <a:gd name="connsiteX14" fmla="*/ 335756 w 600075"/>
              <a:gd name="connsiteY14" fmla="*/ 80963 h 421481"/>
              <a:gd name="connsiteX15" fmla="*/ 269081 w 600075"/>
              <a:gd name="connsiteY15" fmla="*/ 52388 h 421481"/>
              <a:gd name="connsiteX16" fmla="*/ 211931 w 600075"/>
              <a:gd name="connsiteY16" fmla="*/ 0 h 421481"/>
              <a:gd name="connsiteX17" fmla="*/ 190500 w 600075"/>
              <a:gd name="connsiteY17" fmla="*/ 0 h 421481"/>
              <a:gd name="connsiteX18" fmla="*/ 171450 w 600075"/>
              <a:gd name="connsiteY18" fmla="*/ 35719 h 421481"/>
              <a:gd name="connsiteX19" fmla="*/ 150018 w 600075"/>
              <a:gd name="connsiteY19" fmla="*/ 16669 h 421481"/>
              <a:gd name="connsiteX20" fmla="*/ 130968 w 600075"/>
              <a:gd name="connsiteY20" fmla="*/ 78581 h 421481"/>
              <a:gd name="connsiteX21" fmla="*/ 61912 w 600075"/>
              <a:gd name="connsiteY21" fmla="*/ 104775 h 421481"/>
              <a:gd name="connsiteX22" fmla="*/ 30956 w 600075"/>
              <a:gd name="connsiteY22" fmla="*/ 135731 h 421481"/>
              <a:gd name="connsiteX23" fmla="*/ 47625 w 600075"/>
              <a:gd name="connsiteY23" fmla="*/ 250031 h 421481"/>
              <a:gd name="connsiteX24" fmla="*/ 28575 w 600075"/>
              <a:gd name="connsiteY24" fmla="*/ 238125 h 421481"/>
              <a:gd name="connsiteX25" fmla="*/ 0 w 600075"/>
              <a:gd name="connsiteY25" fmla="*/ 316706 h 421481"/>
              <a:gd name="connsiteX26" fmla="*/ 0 w 600075"/>
              <a:gd name="connsiteY26" fmla="*/ 345281 h 421481"/>
              <a:gd name="connsiteX27" fmla="*/ 21431 w 600075"/>
              <a:gd name="connsiteY27" fmla="*/ 340519 h 421481"/>
              <a:gd name="connsiteX28" fmla="*/ 54768 w 600075"/>
              <a:gd name="connsiteY28" fmla="*/ 402431 h 421481"/>
              <a:gd name="connsiteX29" fmla="*/ 59531 w 600075"/>
              <a:gd name="connsiteY29" fmla="*/ 421481 h 421481"/>
              <a:gd name="connsiteX30" fmla="*/ 171450 w 600075"/>
              <a:gd name="connsiteY30" fmla="*/ 419100 h 421481"/>
              <a:gd name="connsiteX31" fmla="*/ 297656 w 600075"/>
              <a:gd name="connsiteY31" fmla="*/ 392906 h 421481"/>
              <a:gd name="connsiteX32" fmla="*/ 423862 w 600075"/>
              <a:gd name="connsiteY32" fmla="*/ 345281 h 421481"/>
              <a:gd name="connsiteX33" fmla="*/ 476250 w 600075"/>
              <a:gd name="connsiteY33" fmla="*/ 352425 h 421481"/>
              <a:gd name="connsiteX34" fmla="*/ 600075 w 600075"/>
              <a:gd name="connsiteY34" fmla="*/ 335756 h 421481"/>
              <a:gd name="connsiteX0" fmla="*/ 600075 w 600075"/>
              <a:gd name="connsiteY0" fmla="*/ 335756 h 421481"/>
              <a:gd name="connsiteX1" fmla="*/ 583406 w 600075"/>
              <a:gd name="connsiteY1" fmla="*/ 278606 h 421481"/>
              <a:gd name="connsiteX2" fmla="*/ 600075 w 600075"/>
              <a:gd name="connsiteY2" fmla="*/ 235744 h 421481"/>
              <a:gd name="connsiteX3" fmla="*/ 583406 w 600075"/>
              <a:gd name="connsiteY3" fmla="*/ 176213 h 421481"/>
              <a:gd name="connsiteX4" fmla="*/ 565043 w 600075"/>
              <a:gd name="connsiteY4" fmla="*/ 169708 h 421481"/>
              <a:gd name="connsiteX5" fmla="*/ 540543 w 600075"/>
              <a:gd name="connsiteY5" fmla="*/ 133350 h 421481"/>
              <a:gd name="connsiteX6" fmla="*/ 492918 w 600075"/>
              <a:gd name="connsiteY6" fmla="*/ 176213 h 421481"/>
              <a:gd name="connsiteX7" fmla="*/ 471487 w 600075"/>
              <a:gd name="connsiteY7" fmla="*/ 192881 h 421481"/>
              <a:gd name="connsiteX8" fmla="*/ 435768 w 600075"/>
              <a:gd name="connsiteY8" fmla="*/ 147638 h 421481"/>
              <a:gd name="connsiteX9" fmla="*/ 404812 w 600075"/>
              <a:gd name="connsiteY9" fmla="*/ 152400 h 421481"/>
              <a:gd name="connsiteX10" fmla="*/ 395287 w 600075"/>
              <a:gd name="connsiteY10" fmla="*/ 116681 h 421481"/>
              <a:gd name="connsiteX11" fmla="*/ 369093 w 600075"/>
              <a:gd name="connsiteY11" fmla="*/ 90488 h 421481"/>
              <a:gd name="connsiteX12" fmla="*/ 357187 w 600075"/>
              <a:gd name="connsiteY12" fmla="*/ 142875 h 421481"/>
              <a:gd name="connsiteX13" fmla="*/ 330993 w 600075"/>
              <a:gd name="connsiteY13" fmla="*/ 159544 h 421481"/>
              <a:gd name="connsiteX14" fmla="*/ 335756 w 600075"/>
              <a:gd name="connsiteY14" fmla="*/ 80963 h 421481"/>
              <a:gd name="connsiteX15" fmla="*/ 269081 w 600075"/>
              <a:gd name="connsiteY15" fmla="*/ 52388 h 421481"/>
              <a:gd name="connsiteX16" fmla="*/ 211931 w 600075"/>
              <a:gd name="connsiteY16" fmla="*/ 0 h 421481"/>
              <a:gd name="connsiteX17" fmla="*/ 190500 w 600075"/>
              <a:gd name="connsiteY17" fmla="*/ 0 h 421481"/>
              <a:gd name="connsiteX18" fmla="*/ 171450 w 600075"/>
              <a:gd name="connsiteY18" fmla="*/ 35719 h 421481"/>
              <a:gd name="connsiteX19" fmla="*/ 150018 w 600075"/>
              <a:gd name="connsiteY19" fmla="*/ 16669 h 421481"/>
              <a:gd name="connsiteX20" fmla="*/ 130968 w 600075"/>
              <a:gd name="connsiteY20" fmla="*/ 78581 h 421481"/>
              <a:gd name="connsiteX21" fmla="*/ 61912 w 600075"/>
              <a:gd name="connsiteY21" fmla="*/ 104775 h 421481"/>
              <a:gd name="connsiteX22" fmla="*/ 30956 w 600075"/>
              <a:gd name="connsiteY22" fmla="*/ 135731 h 421481"/>
              <a:gd name="connsiteX23" fmla="*/ 47625 w 600075"/>
              <a:gd name="connsiteY23" fmla="*/ 250031 h 421481"/>
              <a:gd name="connsiteX24" fmla="*/ 28575 w 600075"/>
              <a:gd name="connsiteY24" fmla="*/ 238125 h 421481"/>
              <a:gd name="connsiteX25" fmla="*/ 0 w 600075"/>
              <a:gd name="connsiteY25" fmla="*/ 316706 h 421481"/>
              <a:gd name="connsiteX26" fmla="*/ 0 w 600075"/>
              <a:gd name="connsiteY26" fmla="*/ 345281 h 421481"/>
              <a:gd name="connsiteX27" fmla="*/ 21431 w 600075"/>
              <a:gd name="connsiteY27" fmla="*/ 340519 h 421481"/>
              <a:gd name="connsiteX28" fmla="*/ 54768 w 600075"/>
              <a:gd name="connsiteY28" fmla="*/ 402431 h 421481"/>
              <a:gd name="connsiteX29" fmla="*/ 59531 w 600075"/>
              <a:gd name="connsiteY29" fmla="*/ 421481 h 421481"/>
              <a:gd name="connsiteX30" fmla="*/ 171450 w 600075"/>
              <a:gd name="connsiteY30" fmla="*/ 419100 h 421481"/>
              <a:gd name="connsiteX31" fmla="*/ 297656 w 600075"/>
              <a:gd name="connsiteY31" fmla="*/ 392906 h 421481"/>
              <a:gd name="connsiteX32" fmla="*/ 423862 w 600075"/>
              <a:gd name="connsiteY32" fmla="*/ 345281 h 421481"/>
              <a:gd name="connsiteX33" fmla="*/ 476250 w 600075"/>
              <a:gd name="connsiteY33" fmla="*/ 352425 h 421481"/>
              <a:gd name="connsiteX34" fmla="*/ 600075 w 600075"/>
              <a:gd name="connsiteY34" fmla="*/ 335756 h 421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600075" h="421481">
                <a:moveTo>
                  <a:pt x="600075" y="335756"/>
                </a:moveTo>
                <a:lnTo>
                  <a:pt x="583406" y="278606"/>
                </a:lnTo>
                <a:lnTo>
                  <a:pt x="600075" y="235744"/>
                </a:lnTo>
                <a:lnTo>
                  <a:pt x="583406" y="176213"/>
                </a:lnTo>
                <a:lnTo>
                  <a:pt x="565043" y="169708"/>
                </a:lnTo>
                <a:lnTo>
                  <a:pt x="540543" y="133350"/>
                </a:lnTo>
                <a:lnTo>
                  <a:pt x="492918" y="176213"/>
                </a:lnTo>
                <a:lnTo>
                  <a:pt x="471487" y="192881"/>
                </a:lnTo>
                <a:lnTo>
                  <a:pt x="435768" y="147638"/>
                </a:lnTo>
                <a:lnTo>
                  <a:pt x="404812" y="152400"/>
                </a:lnTo>
                <a:lnTo>
                  <a:pt x="395287" y="116681"/>
                </a:lnTo>
                <a:lnTo>
                  <a:pt x="369093" y="90488"/>
                </a:lnTo>
                <a:lnTo>
                  <a:pt x="357187" y="142875"/>
                </a:lnTo>
                <a:lnTo>
                  <a:pt x="330993" y="159544"/>
                </a:lnTo>
                <a:lnTo>
                  <a:pt x="335756" y="80963"/>
                </a:lnTo>
                <a:lnTo>
                  <a:pt x="269081" y="52388"/>
                </a:lnTo>
                <a:lnTo>
                  <a:pt x="211931" y="0"/>
                </a:lnTo>
                <a:lnTo>
                  <a:pt x="190500" y="0"/>
                </a:lnTo>
                <a:lnTo>
                  <a:pt x="171450" y="35719"/>
                </a:lnTo>
                <a:lnTo>
                  <a:pt x="150018" y="16669"/>
                </a:lnTo>
                <a:lnTo>
                  <a:pt x="130968" y="78581"/>
                </a:lnTo>
                <a:lnTo>
                  <a:pt x="61912" y="104775"/>
                </a:lnTo>
                <a:lnTo>
                  <a:pt x="30956" y="135731"/>
                </a:lnTo>
                <a:lnTo>
                  <a:pt x="47625" y="250031"/>
                </a:lnTo>
                <a:lnTo>
                  <a:pt x="28575" y="238125"/>
                </a:lnTo>
                <a:lnTo>
                  <a:pt x="0" y="316706"/>
                </a:lnTo>
                <a:lnTo>
                  <a:pt x="0" y="345281"/>
                </a:lnTo>
                <a:lnTo>
                  <a:pt x="21431" y="340519"/>
                </a:lnTo>
                <a:lnTo>
                  <a:pt x="54768" y="402431"/>
                </a:lnTo>
                <a:lnTo>
                  <a:pt x="59531" y="421481"/>
                </a:lnTo>
                <a:lnTo>
                  <a:pt x="171450" y="419100"/>
                </a:lnTo>
                <a:lnTo>
                  <a:pt x="297656" y="392906"/>
                </a:lnTo>
                <a:lnTo>
                  <a:pt x="423862" y="345281"/>
                </a:lnTo>
                <a:lnTo>
                  <a:pt x="476250" y="352425"/>
                </a:lnTo>
                <a:lnTo>
                  <a:pt x="600075" y="33575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90" name="Freeform 7189"/>
          <p:cNvSpPr/>
          <p:nvPr/>
        </p:nvSpPr>
        <p:spPr>
          <a:xfrm>
            <a:off x="6430963" y="4856163"/>
            <a:ext cx="577850" cy="430212"/>
          </a:xfrm>
          <a:custGeom>
            <a:avLst/>
            <a:gdLst>
              <a:gd name="connsiteX0" fmla="*/ 411957 w 576263"/>
              <a:gd name="connsiteY0" fmla="*/ 421481 h 431006"/>
              <a:gd name="connsiteX1" fmla="*/ 450057 w 576263"/>
              <a:gd name="connsiteY1" fmla="*/ 354806 h 431006"/>
              <a:gd name="connsiteX2" fmla="*/ 476250 w 576263"/>
              <a:gd name="connsiteY2" fmla="*/ 283369 h 431006"/>
              <a:gd name="connsiteX3" fmla="*/ 507207 w 576263"/>
              <a:gd name="connsiteY3" fmla="*/ 228600 h 431006"/>
              <a:gd name="connsiteX4" fmla="*/ 540544 w 576263"/>
              <a:gd name="connsiteY4" fmla="*/ 164306 h 431006"/>
              <a:gd name="connsiteX5" fmla="*/ 576263 w 576263"/>
              <a:gd name="connsiteY5" fmla="*/ 154781 h 431006"/>
              <a:gd name="connsiteX6" fmla="*/ 504825 w 576263"/>
              <a:gd name="connsiteY6" fmla="*/ 57150 h 431006"/>
              <a:gd name="connsiteX7" fmla="*/ 409575 w 576263"/>
              <a:gd name="connsiteY7" fmla="*/ 85725 h 431006"/>
              <a:gd name="connsiteX8" fmla="*/ 330994 w 576263"/>
              <a:gd name="connsiteY8" fmla="*/ 4762 h 431006"/>
              <a:gd name="connsiteX9" fmla="*/ 273844 w 576263"/>
              <a:gd name="connsiteY9" fmla="*/ 0 h 431006"/>
              <a:gd name="connsiteX10" fmla="*/ 76200 w 576263"/>
              <a:gd name="connsiteY10" fmla="*/ 83344 h 431006"/>
              <a:gd name="connsiteX11" fmla="*/ 0 w 576263"/>
              <a:gd name="connsiteY11" fmla="*/ 52387 h 431006"/>
              <a:gd name="connsiteX12" fmla="*/ 21432 w 576263"/>
              <a:gd name="connsiteY12" fmla="*/ 176212 h 431006"/>
              <a:gd name="connsiteX13" fmla="*/ 4763 w 576263"/>
              <a:gd name="connsiteY13" fmla="*/ 245269 h 431006"/>
              <a:gd name="connsiteX14" fmla="*/ 85725 w 576263"/>
              <a:gd name="connsiteY14" fmla="*/ 290512 h 431006"/>
              <a:gd name="connsiteX15" fmla="*/ 150019 w 576263"/>
              <a:gd name="connsiteY15" fmla="*/ 323850 h 431006"/>
              <a:gd name="connsiteX16" fmla="*/ 140494 w 576263"/>
              <a:gd name="connsiteY16" fmla="*/ 385762 h 431006"/>
              <a:gd name="connsiteX17" fmla="*/ 169069 w 576263"/>
              <a:gd name="connsiteY17" fmla="*/ 383381 h 431006"/>
              <a:gd name="connsiteX18" fmla="*/ 188119 w 576263"/>
              <a:gd name="connsiteY18" fmla="*/ 335756 h 431006"/>
              <a:gd name="connsiteX19" fmla="*/ 223838 w 576263"/>
              <a:gd name="connsiteY19" fmla="*/ 381000 h 431006"/>
              <a:gd name="connsiteX20" fmla="*/ 223838 w 576263"/>
              <a:gd name="connsiteY20" fmla="*/ 400050 h 431006"/>
              <a:gd name="connsiteX21" fmla="*/ 247650 w 576263"/>
              <a:gd name="connsiteY21" fmla="*/ 395287 h 431006"/>
              <a:gd name="connsiteX22" fmla="*/ 280988 w 576263"/>
              <a:gd name="connsiteY22" fmla="*/ 431006 h 431006"/>
              <a:gd name="connsiteX23" fmla="*/ 342900 w 576263"/>
              <a:gd name="connsiteY23" fmla="*/ 381000 h 431006"/>
              <a:gd name="connsiteX24" fmla="*/ 411957 w 576263"/>
              <a:gd name="connsiteY24" fmla="*/ 421481 h 431006"/>
              <a:gd name="connsiteX0" fmla="*/ 411957 w 576263"/>
              <a:gd name="connsiteY0" fmla="*/ 421481 h 431006"/>
              <a:gd name="connsiteX1" fmla="*/ 450057 w 576263"/>
              <a:gd name="connsiteY1" fmla="*/ 354806 h 431006"/>
              <a:gd name="connsiteX2" fmla="*/ 476250 w 576263"/>
              <a:gd name="connsiteY2" fmla="*/ 283369 h 431006"/>
              <a:gd name="connsiteX3" fmla="*/ 514350 w 576263"/>
              <a:gd name="connsiteY3" fmla="*/ 207169 h 431006"/>
              <a:gd name="connsiteX4" fmla="*/ 540544 w 576263"/>
              <a:gd name="connsiteY4" fmla="*/ 164306 h 431006"/>
              <a:gd name="connsiteX5" fmla="*/ 576263 w 576263"/>
              <a:gd name="connsiteY5" fmla="*/ 154781 h 431006"/>
              <a:gd name="connsiteX6" fmla="*/ 504825 w 576263"/>
              <a:gd name="connsiteY6" fmla="*/ 57150 h 431006"/>
              <a:gd name="connsiteX7" fmla="*/ 409575 w 576263"/>
              <a:gd name="connsiteY7" fmla="*/ 85725 h 431006"/>
              <a:gd name="connsiteX8" fmla="*/ 330994 w 576263"/>
              <a:gd name="connsiteY8" fmla="*/ 4762 h 431006"/>
              <a:gd name="connsiteX9" fmla="*/ 273844 w 576263"/>
              <a:gd name="connsiteY9" fmla="*/ 0 h 431006"/>
              <a:gd name="connsiteX10" fmla="*/ 76200 w 576263"/>
              <a:gd name="connsiteY10" fmla="*/ 83344 h 431006"/>
              <a:gd name="connsiteX11" fmla="*/ 0 w 576263"/>
              <a:gd name="connsiteY11" fmla="*/ 52387 h 431006"/>
              <a:gd name="connsiteX12" fmla="*/ 21432 w 576263"/>
              <a:gd name="connsiteY12" fmla="*/ 176212 h 431006"/>
              <a:gd name="connsiteX13" fmla="*/ 4763 w 576263"/>
              <a:gd name="connsiteY13" fmla="*/ 245269 h 431006"/>
              <a:gd name="connsiteX14" fmla="*/ 85725 w 576263"/>
              <a:gd name="connsiteY14" fmla="*/ 290512 h 431006"/>
              <a:gd name="connsiteX15" fmla="*/ 150019 w 576263"/>
              <a:gd name="connsiteY15" fmla="*/ 323850 h 431006"/>
              <a:gd name="connsiteX16" fmla="*/ 140494 w 576263"/>
              <a:gd name="connsiteY16" fmla="*/ 385762 h 431006"/>
              <a:gd name="connsiteX17" fmla="*/ 169069 w 576263"/>
              <a:gd name="connsiteY17" fmla="*/ 383381 h 431006"/>
              <a:gd name="connsiteX18" fmla="*/ 188119 w 576263"/>
              <a:gd name="connsiteY18" fmla="*/ 335756 h 431006"/>
              <a:gd name="connsiteX19" fmla="*/ 223838 w 576263"/>
              <a:gd name="connsiteY19" fmla="*/ 381000 h 431006"/>
              <a:gd name="connsiteX20" fmla="*/ 223838 w 576263"/>
              <a:gd name="connsiteY20" fmla="*/ 400050 h 431006"/>
              <a:gd name="connsiteX21" fmla="*/ 247650 w 576263"/>
              <a:gd name="connsiteY21" fmla="*/ 395287 h 431006"/>
              <a:gd name="connsiteX22" fmla="*/ 280988 w 576263"/>
              <a:gd name="connsiteY22" fmla="*/ 431006 h 431006"/>
              <a:gd name="connsiteX23" fmla="*/ 342900 w 576263"/>
              <a:gd name="connsiteY23" fmla="*/ 381000 h 431006"/>
              <a:gd name="connsiteX24" fmla="*/ 411957 w 576263"/>
              <a:gd name="connsiteY24" fmla="*/ 421481 h 431006"/>
              <a:gd name="connsiteX0" fmla="*/ 411957 w 576263"/>
              <a:gd name="connsiteY0" fmla="*/ 421481 h 431006"/>
              <a:gd name="connsiteX1" fmla="*/ 450057 w 576263"/>
              <a:gd name="connsiteY1" fmla="*/ 354806 h 431006"/>
              <a:gd name="connsiteX2" fmla="*/ 476250 w 576263"/>
              <a:gd name="connsiteY2" fmla="*/ 283369 h 431006"/>
              <a:gd name="connsiteX3" fmla="*/ 495300 w 576263"/>
              <a:gd name="connsiteY3" fmla="*/ 235744 h 431006"/>
              <a:gd name="connsiteX4" fmla="*/ 514350 w 576263"/>
              <a:gd name="connsiteY4" fmla="*/ 207169 h 431006"/>
              <a:gd name="connsiteX5" fmla="*/ 540544 w 576263"/>
              <a:gd name="connsiteY5" fmla="*/ 164306 h 431006"/>
              <a:gd name="connsiteX6" fmla="*/ 576263 w 576263"/>
              <a:gd name="connsiteY6" fmla="*/ 154781 h 431006"/>
              <a:gd name="connsiteX7" fmla="*/ 504825 w 576263"/>
              <a:gd name="connsiteY7" fmla="*/ 57150 h 431006"/>
              <a:gd name="connsiteX8" fmla="*/ 409575 w 576263"/>
              <a:gd name="connsiteY8" fmla="*/ 85725 h 431006"/>
              <a:gd name="connsiteX9" fmla="*/ 330994 w 576263"/>
              <a:gd name="connsiteY9" fmla="*/ 4762 h 431006"/>
              <a:gd name="connsiteX10" fmla="*/ 273844 w 576263"/>
              <a:gd name="connsiteY10" fmla="*/ 0 h 431006"/>
              <a:gd name="connsiteX11" fmla="*/ 76200 w 576263"/>
              <a:gd name="connsiteY11" fmla="*/ 83344 h 431006"/>
              <a:gd name="connsiteX12" fmla="*/ 0 w 576263"/>
              <a:gd name="connsiteY12" fmla="*/ 52387 h 431006"/>
              <a:gd name="connsiteX13" fmla="*/ 21432 w 576263"/>
              <a:gd name="connsiteY13" fmla="*/ 176212 h 431006"/>
              <a:gd name="connsiteX14" fmla="*/ 4763 w 576263"/>
              <a:gd name="connsiteY14" fmla="*/ 245269 h 431006"/>
              <a:gd name="connsiteX15" fmla="*/ 85725 w 576263"/>
              <a:gd name="connsiteY15" fmla="*/ 290512 h 431006"/>
              <a:gd name="connsiteX16" fmla="*/ 150019 w 576263"/>
              <a:gd name="connsiteY16" fmla="*/ 323850 h 431006"/>
              <a:gd name="connsiteX17" fmla="*/ 140494 w 576263"/>
              <a:gd name="connsiteY17" fmla="*/ 385762 h 431006"/>
              <a:gd name="connsiteX18" fmla="*/ 169069 w 576263"/>
              <a:gd name="connsiteY18" fmla="*/ 383381 h 431006"/>
              <a:gd name="connsiteX19" fmla="*/ 188119 w 576263"/>
              <a:gd name="connsiteY19" fmla="*/ 335756 h 431006"/>
              <a:gd name="connsiteX20" fmla="*/ 223838 w 576263"/>
              <a:gd name="connsiteY20" fmla="*/ 381000 h 431006"/>
              <a:gd name="connsiteX21" fmla="*/ 223838 w 576263"/>
              <a:gd name="connsiteY21" fmla="*/ 400050 h 431006"/>
              <a:gd name="connsiteX22" fmla="*/ 247650 w 576263"/>
              <a:gd name="connsiteY22" fmla="*/ 395287 h 431006"/>
              <a:gd name="connsiteX23" fmla="*/ 280988 w 576263"/>
              <a:gd name="connsiteY23" fmla="*/ 431006 h 431006"/>
              <a:gd name="connsiteX24" fmla="*/ 342900 w 576263"/>
              <a:gd name="connsiteY24" fmla="*/ 381000 h 431006"/>
              <a:gd name="connsiteX25" fmla="*/ 411957 w 576263"/>
              <a:gd name="connsiteY25" fmla="*/ 421481 h 431006"/>
              <a:gd name="connsiteX0" fmla="*/ 411957 w 576263"/>
              <a:gd name="connsiteY0" fmla="*/ 421481 h 431006"/>
              <a:gd name="connsiteX1" fmla="*/ 450057 w 576263"/>
              <a:gd name="connsiteY1" fmla="*/ 354806 h 431006"/>
              <a:gd name="connsiteX2" fmla="*/ 476250 w 576263"/>
              <a:gd name="connsiteY2" fmla="*/ 283369 h 431006"/>
              <a:gd name="connsiteX3" fmla="*/ 366712 w 576263"/>
              <a:gd name="connsiteY3" fmla="*/ 200025 h 431006"/>
              <a:gd name="connsiteX4" fmla="*/ 514350 w 576263"/>
              <a:gd name="connsiteY4" fmla="*/ 207169 h 431006"/>
              <a:gd name="connsiteX5" fmla="*/ 540544 w 576263"/>
              <a:gd name="connsiteY5" fmla="*/ 164306 h 431006"/>
              <a:gd name="connsiteX6" fmla="*/ 576263 w 576263"/>
              <a:gd name="connsiteY6" fmla="*/ 154781 h 431006"/>
              <a:gd name="connsiteX7" fmla="*/ 504825 w 576263"/>
              <a:gd name="connsiteY7" fmla="*/ 57150 h 431006"/>
              <a:gd name="connsiteX8" fmla="*/ 409575 w 576263"/>
              <a:gd name="connsiteY8" fmla="*/ 85725 h 431006"/>
              <a:gd name="connsiteX9" fmla="*/ 330994 w 576263"/>
              <a:gd name="connsiteY9" fmla="*/ 4762 h 431006"/>
              <a:gd name="connsiteX10" fmla="*/ 273844 w 576263"/>
              <a:gd name="connsiteY10" fmla="*/ 0 h 431006"/>
              <a:gd name="connsiteX11" fmla="*/ 76200 w 576263"/>
              <a:gd name="connsiteY11" fmla="*/ 83344 h 431006"/>
              <a:gd name="connsiteX12" fmla="*/ 0 w 576263"/>
              <a:gd name="connsiteY12" fmla="*/ 52387 h 431006"/>
              <a:gd name="connsiteX13" fmla="*/ 21432 w 576263"/>
              <a:gd name="connsiteY13" fmla="*/ 176212 h 431006"/>
              <a:gd name="connsiteX14" fmla="*/ 4763 w 576263"/>
              <a:gd name="connsiteY14" fmla="*/ 245269 h 431006"/>
              <a:gd name="connsiteX15" fmla="*/ 85725 w 576263"/>
              <a:gd name="connsiteY15" fmla="*/ 290512 h 431006"/>
              <a:gd name="connsiteX16" fmla="*/ 150019 w 576263"/>
              <a:gd name="connsiteY16" fmla="*/ 323850 h 431006"/>
              <a:gd name="connsiteX17" fmla="*/ 140494 w 576263"/>
              <a:gd name="connsiteY17" fmla="*/ 385762 h 431006"/>
              <a:gd name="connsiteX18" fmla="*/ 169069 w 576263"/>
              <a:gd name="connsiteY18" fmla="*/ 383381 h 431006"/>
              <a:gd name="connsiteX19" fmla="*/ 188119 w 576263"/>
              <a:gd name="connsiteY19" fmla="*/ 335756 h 431006"/>
              <a:gd name="connsiteX20" fmla="*/ 223838 w 576263"/>
              <a:gd name="connsiteY20" fmla="*/ 381000 h 431006"/>
              <a:gd name="connsiteX21" fmla="*/ 223838 w 576263"/>
              <a:gd name="connsiteY21" fmla="*/ 400050 h 431006"/>
              <a:gd name="connsiteX22" fmla="*/ 247650 w 576263"/>
              <a:gd name="connsiteY22" fmla="*/ 395287 h 431006"/>
              <a:gd name="connsiteX23" fmla="*/ 280988 w 576263"/>
              <a:gd name="connsiteY23" fmla="*/ 431006 h 431006"/>
              <a:gd name="connsiteX24" fmla="*/ 342900 w 576263"/>
              <a:gd name="connsiteY24" fmla="*/ 381000 h 431006"/>
              <a:gd name="connsiteX25" fmla="*/ 411957 w 576263"/>
              <a:gd name="connsiteY25" fmla="*/ 421481 h 431006"/>
              <a:gd name="connsiteX0" fmla="*/ 411957 w 576263"/>
              <a:gd name="connsiteY0" fmla="*/ 421481 h 431006"/>
              <a:gd name="connsiteX1" fmla="*/ 450057 w 576263"/>
              <a:gd name="connsiteY1" fmla="*/ 354806 h 431006"/>
              <a:gd name="connsiteX2" fmla="*/ 495300 w 576263"/>
              <a:gd name="connsiteY2" fmla="*/ 233363 h 431006"/>
              <a:gd name="connsiteX3" fmla="*/ 366712 w 576263"/>
              <a:gd name="connsiteY3" fmla="*/ 200025 h 431006"/>
              <a:gd name="connsiteX4" fmla="*/ 514350 w 576263"/>
              <a:gd name="connsiteY4" fmla="*/ 207169 h 431006"/>
              <a:gd name="connsiteX5" fmla="*/ 540544 w 576263"/>
              <a:gd name="connsiteY5" fmla="*/ 164306 h 431006"/>
              <a:gd name="connsiteX6" fmla="*/ 576263 w 576263"/>
              <a:gd name="connsiteY6" fmla="*/ 154781 h 431006"/>
              <a:gd name="connsiteX7" fmla="*/ 504825 w 576263"/>
              <a:gd name="connsiteY7" fmla="*/ 57150 h 431006"/>
              <a:gd name="connsiteX8" fmla="*/ 409575 w 576263"/>
              <a:gd name="connsiteY8" fmla="*/ 85725 h 431006"/>
              <a:gd name="connsiteX9" fmla="*/ 330994 w 576263"/>
              <a:gd name="connsiteY9" fmla="*/ 4762 h 431006"/>
              <a:gd name="connsiteX10" fmla="*/ 273844 w 576263"/>
              <a:gd name="connsiteY10" fmla="*/ 0 h 431006"/>
              <a:gd name="connsiteX11" fmla="*/ 76200 w 576263"/>
              <a:gd name="connsiteY11" fmla="*/ 83344 h 431006"/>
              <a:gd name="connsiteX12" fmla="*/ 0 w 576263"/>
              <a:gd name="connsiteY12" fmla="*/ 52387 h 431006"/>
              <a:gd name="connsiteX13" fmla="*/ 21432 w 576263"/>
              <a:gd name="connsiteY13" fmla="*/ 176212 h 431006"/>
              <a:gd name="connsiteX14" fmla="*/ 4763 w 576263"/>
              <a:gd name="connsiteY14" fmla="*/ 245269 h 431006"/>
              <a:gd name="connsiteX15" fmla="*/ 85725 w 576263"/>
              <a:gd name="connsiteY15" fmla="*/ 290512 h 431006"/>
              <a:gd name="connsiteX16" fmla="*/ 150019 w 576263"/>
              <a:gd name="connsiteY16" fmla="*/ 323850 h 431006"/>
              <a:gd name="connsiteX17" fmla="*/ 140494 w 576263"/>
              <a:gd name="connsiteY17" fmla="*/ 385762 h 431006"/>
              <a:gd name="connsiteX18" fmla="*/ 169069 w 576263"/>
              <a:gd name="connsiteY18" fmla="*/ 383381 h 431006"/>
              <a:gd name="connsiteX19" fmla="*/ 188119 w 576263"/>
              <a:gd name="connsiteY19" fmla="*/ 335756 h 431006"/>
              <a:gd name="connsiteX20" fmla="*/ 223838 w 576263"/>
              <a:gd name="connsiteY20" fmla="*/ 381000 h 431006"/>
              <a:gd name="connsiteX21" fmla="*/ 223838 w 576263"/>
              <a:gd name="connsiteY21" fmla="*/ 400050 h 431006"/>
              <a:gd name="connsiteX22" fmla="*/ 247650 w 576263"/>
              <a:gd name="connsiteY22" fmla="*/ 395287 h 431006"/>
              <a:gd name="connsiteX23" fmla="*/ 280988 w 576263"/>
              <a:gd name="connsiteY23" fmla="*/ 431006 h 431006"/>
              <a:gd name="connsiteX24" fmla="*/ 342900 w 576263"/>
              <a:gd name="connsiteY24" fmla="*/ 381000 h 431006"/>
              <a:gd name="connsiteX25" fmla="*/ 411957 w 576263"/>
              <a:gd name="connsiteY25" fmla="*/ 421481 h 431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76263" h="431006">
                <a:moveTo>
                  <a:pt x="411957" y="421481"/>
                </a:moveTo>
                <a:lnTo>
                  <a:pt x="450057" y="354806"/>
                </a:lnTo>
                <a:lnTo>
                  <a:pt x="495300" y="233363"/>
                </a:lnTo>
                <a:lnTo>
                  <a:pt x="366712" y="200025"/>
                </a:lnTo>
                <a:lnTo>
                  <a:pt x="514350" y="207169"/>
                </a:lnTo>
                <a:lnTo>
                  <a:pt x="540544" y="164306"/>
                </a:lnTo>
                <a:lnTo>
                  <a:pt x="576263" y="154781"/>
                </a:lnTo>
                <a:lnTo>
                  <a:pt x="504825" y="57150"/>
                </a:lnTo>
                <a:lnTo>
                  <a:pt x="409575" y="85725"/>
                </a:lnTo>
                <a:lnTo>
                  <a:pt x="330994" y="4762"/>
                </a:lnTo>
                <a:lnTo>
                  <a:pt x="273844" y="0"/>
                </a:lnTo>
                <a:lnTo>
                  <a:pt x="76200" y="83344"/>
                </a:lnTo>
                <a:lnTo>
                  <a:pt x="0" y="52387"/>
                </a:lnTo>
                <a:lnTo>
                  <a:pt x="21432" y="176212"/>
                </a:lnTo>
                <a:lnTo>
                  <a:pt x="4763" y="245269"/>
                </a:lnTo>
                <a:lnTo>
                  <a:pt x="85725" y="290512"/>
                </a:lnTo>
                <a:lnTo>
                  <a:pt x="150019" y="323850"/>
                </a:lnTo>
                <a:lnTo>
                  <a:pt x="140494" y="385762"/>
                </a:lnTo>
                <a:lnTo>
                  <a:pt x="169069" y="383381"/>
                </a:lnTo>
                <a:lnTo>
                  <a:pt x="188119" y="335756"/>
                </a:lnTo>
                <a:lnTo>
                  <a:pt x="223838" y="381000"/>
                </a:lnTo>
                <a:lnTo>
                  <a:pt x="223838" y="400050"/>
                </a:lnTo>
                <a:lnTo>
                  <a:pt x="247650" y="395287"/>
                </a:lnTo>
                <a:lnTo>
                  <a:pt x="280988" y="431006"/>
                </a:lnTo>
                <a:lnTo>
                  <a:pt x="342900" y="381000"/>
                </a:lnTo>
                <a:lnTo>
                  <a:pt x="411957" y="42148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91" name="Freeform 7190"/>
          <p:cNvSpPr/>
          <p:nvPr/>
        </p:nvSpPr>
        <p:spPr>
          <a:xfrm>
            <a:off x="6827838" y="5062538"/>
            <a:ext cx="933450" cy="603250"/>
          </a:xfrm>
          <a:custGeom>
            <a:avLst/>
            <a:gdLst>
              <a:gd name="connsiteX0" fmla="*/ 588169 w 933450"/>
              <a:gd name="connsiteY0" fmla="*/ 592931 h 602456"/>
              <a:gd name="connsiteX1" fmla="*/ 661987 w 933450"/>
              <a:gd name="connsiteY1" fmla="*/ 602456 h 602456"/>
              <a:gd name="connsiteX2" fmla="*/ 642937 w 933450"/>
              <a:gd name="connsiteY2" fmla="*/ 521493 h 602456"/>
              <a:gd name="connsiteX3" fmla="*/ 723900 w 933450"/>
              <a:gd name="connsiteY3" fmla="*/ 433387 h 602456"/>
              <a:gd name="connsiteX4" fmla="*/ 795337 w 933450"/>
              <a:gd name="connsiteY4" fmla="*/ 414337 h 602456"/>
              <a:gd name="connsiteX5" fmla="*/ 816769 w 933450"/>
              <a:gd name="connsiteY5" fmla="*/ 385762 h 602456"/>
              <a:gd name="connsiteX6" fmla="*/ 902494 w 933450"/>
              <a:gd name="connsiteY6" fmla="*/ 350043 h 602456"/>
              <a:gd name="connsiteX7" fmla="*/ 921544 w 933450"/>
              <a:gd name="connsiteY7" fmla="*/ 304800 h 602456"/>
              <a:gd name="connsiteX8" fmla="*/ 897731 w 933450"/>
              <a:gd name="connsiteY8" fmla="*/ 157162 h 602456"/>
              <a:gd name="connsiteX9" fmla="*/ 928687 w 933450"/>
              <a:gd name="connsiteY9" fmla="*/ 138112 h 602456"/>
              <a:gd name="connsiteX10" fmla="*/ 933450 w 933450"/>
              <a:gd name="connsiteY10" fmla="*/ 69056 h 602456"/>
              <a:gd name="connsiteX11" fmla="*/ 809625 w 933450"/>
              <a:gd name="connsiteY11" fmla="*/ 95250 h 602456"/>
              <a:gd name="connsiteX12" fmla="*/ 709612 w 933450"/>
              <a:gd name="connsiteY12" fmla="*/ 114300 h 602456"/>
              <a:gd name="connsiteX13" fmla="*/ 628650 w 933450"/>
              <a:gd name="connsiteY13" fmla="*/ 142875 h 602456"/>
              <a:gd name="connsiteX14" fmla="*/ 516731 w 933450"/>
              <a:gd name="connsiteY14" fmla="*/ 140493 h 602456"/>
              <a:gd name="connsiteX15" fmla="*/ 473869 w 933450"/>
              <a:gd name="connsiteY15" fmla="*/ 114300 h 602456"/>
              <a:gd name="connsiteX16" fmla="*/ 597694 w 933450"/>
              <a:gd name="connsiteY16" fmla="*/ 111918 h 602456"/>
              <a:gd name="connsiteX17" fmla="*/ 588169 w 933450"/>
              <a:gd name="connsiteY17" fmla="*/ 61912 h 602456"/>
              <a:gd name="connsiteX18" fmla="*/ 483394 w 933450"/>
              <a:gd name="connsiteY18" fmla="*/ 33337 h 602456"/>
              <a:gd name="connsiteX19" fmla="*/ 454819 w 933450"/>
              <a:gd name="connsiteY19" fmla="*/ 73818 h 602456"/>
              <a:gd name="connsiteX20" fmla="*/ 419100 w 933450"/>
              <a:gd name="connsiteY20" fmla="*/ 100012 h 602456"/>
              <a:gd name="connsiteX21" fmla="*/ 364331 w 933450"/>
              <a:gd name="connsiteY21" fmla="*/ 102393 h 602456"/>
              <a:gd name="connsiteX22" fmla="*/ 323850 w 933450"/>
              <a:gd name="connsiteY22" fmla="*/ 73818 h 602456"/>
              <a:gd name="connsiteX23" fmla="*/ 397669 w 933450"/>
              <a:gd name="connsiteY23" fmla="*/ 47625 h 602456"/>
              <a:gd name="connsiteX24" fmla="*/ 440531 w 933450"/>
              <a:gd name="connsiteY24" fmla="*/ 42862 h 602456"/>
              <a:gd name="connsiteX25" fmla="*/ 440531 w 933450"/>
              <a:gd name="connsiteY25" fmla="*/ 11906 h 602456"/>
              <a:gd name="connsiteX26" fmla="*/ 297656 w 933450"/>
              <a:gd name="connsiteY26" fmla="*/ 0 h 602456"/>
              <a:gd name="connsiteX27" fmla="*/ 271462 w 933450"/>
              <a:gd name="connsiteY27" fmla="*/ 33337 h 602456"/>
              <a:gd name="connsiteX28" fmla="*/ 226219 w 933450"/>
              <a:gd name="connsiteY28" fmla="*/ 54768 h 602456"/>
              <a:gd name="connsiteX29" fmla="*/ 95250 w 933450"/>
              <a:gd name="connsiteY29" fmla="*/ 35718 h 602456"/>
              <a:gd name="connsiteX30" fmla="*/ 28575 w 933450"/>
              <a:gd name="connsiteY30" fmla="*/ 197643 h 602456"/>
              <a:gd name="connsiteX31" fmla="*/ 7144 w 933450"/>
              <a:gd name="connsiteY31" fmla="*/ 219075 h 602456"/>
              <a:gd name="connsiteX32" fmla="*/ 21431 w 933450"/>
              <a:gd name="connsiteY32" fmla="*/ 269081 h 602456"/>
              <a:gd name="connsiteX33" fmla="*/ 0 w 933450"/>
              <a:gd name="connsiteY33" fmla="*/ 335756 h 602456"/>
              <a:gd name="connsiteX34" fmla="*/ 23812 w 933450"/>
              <a:gd name="connsiteY34" fmla="*/ 369093 h 602456"/>
              <a:gd name="connsiteX35" fmla="*/ 73819 w 933450"/>
              <a:gd name="connsiteY35" fmla="*/ 371475 h 602456"/>
              <a:gd name="connsiteX36" fmla="*/ 80962 w 933450"/>
              <a:gd name="connsiteY36" fmla="*/ 402431 h 602456"/>
              <a:gd name="connsiteX37" fmla="*/ 190500 w 933450"/>
              <a:gd name="connsiteY37" fmla="*/ 404812 h 602456"/>
              <a:gd name="connsiteX38" fmla="*/ 185737 w 933450"/>
              <a:gd name="connsiteY38" fmla="*/ 438150 h 602456"/>
              <a:gd name="connsiteX39" fmla="*/ 238125 w 933450"/>
              <a:gd name="connsiteY39" fmla="*/ 435768 h 602456"/>
              <a:gd name="connsiteX40" fmla="*/ 285750 w 933450"/>
              <a:gd name="connsiteY40" fmla="*/ 454818 h 602456"/>
              <a:gd name="connsiteX41" fmla="*/ 319087 w 933450"/>
              <a:gd name="connsiteY41" fmla="*/ 490537 h 602456"/>
              <a:gd name="connsiteX42" fmla="*/ 371475 w 933450"/>
              <a:gd name="connsiteY42" fmla="*/ 516731 h 602456"/>
              <a:gd name="connsiteX43" fmla="*/ 433387 w 933450"/>
              <a:gd name="connsiteY43" fmla="*/ 502443 h 602456"/>
              <a:gd name="connsiteX44" fmla="*/ 466725 w 933450"/>
              <a:gd name="connsiteY44" fmla="*/ 519112 h 602456"/>
              <a:gd name="connsiteX45" fmla="*/ 507206 w 933450"/>
              <a:gd name="connsiteY45" fmla="*/ 514350 h 602456"/>
              <a:gd name="connsiteX46" fmla="*/ 588169 w 933450"/>
              <a:gd name="connsiteY46" fmla="*/ 592931 h 602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933450" h="602456">
                <a:moveTo>
                  <a:pt x="588169" y="592931"/>
                </a:moveTo>
                <a:lnTo>
                  <a:pt x="661987" y="602456"/>
                </a:lnTo>
                <a:lnTo>
                  <a:pt x="642937" y="521493"/>
                </a:lnTo>
                <a:lnTo>
                  <a:pt x="723900" y="433387"/>
                </a:lnTo>
                <a:lnTo>
                  <a:pt x="795337" y="414337"/>
                </a:lnTo>
                <a:lnTo>
                  <a:pt x="816769" y="385762"/>
                </a:lnTo>
                <a:lnTo>
                  <a:pt x="902494" y="350043"/>
                </a:lnTo>
                <a:lnTo>
                  <a:pt x="921544" y="304800"/>
                </a:lnTo>
                <a:lnTo>
                  <a:pt x="897731" y="157162"/>
                </a:lnTo>
                <a:lnTo>
                  <a:pt x="928687" y="138112"/>
                </a:lnTo>
                <a:lnTo>
                  <a:pt x="933450" y="69056"/>
                </a:lnTo>
                <a:lnTo>
                  <a:pt x="809625" y="95250"/>
                </a:lnTo>
                <a:lnTo>
                  <a:pt x="709612" y="114300"/>
                </a:lnTo>
                <a:lnTo>
                  <a:pt x="628650" y="142875"/>
                </a:lnTo>
                <a:lnTo>
                  <a:pt x="516731" y="140493"/>
                </a:lnTo>
                <a:lnTo>
                  <a:pt x="473869" y="114300"/>
                </a:lnTo>
                <a:lnTo>
                  <a:pt x="597694" y="111918"/>
                </a:lnTo>
                <a:lnTo>
                  <a:pt x="588169" y="61912"/>
                </a:lnTo>
                <a:lnTo>
                  <a:pt x="483394" y="33337"/>
                </a:lnTo>
                <a:lnTo>
                  <a:pt x="454819" y="73818"/>
                </a:lnTo>
                <a:lnTo>
                  <a:pt x="419100" y="100012"/>
                </a:lnTo>
                <a:lnTo>
                  <a:pt x="364331" y="102393"/>
                </a:lnTo>
                <a:lnTo>
                  <a:pt x="323850" y="73818"/>
                </a:lnTo>
                <a:lnTo>
                  <a:pt x="397669" y="47625"/>
                </a:lnTo>
                <a:lnTo>
                  <a:pt x="440531" y="42862"/>
                </a:lnTo>
                <a:lnTo>
                  <a:pt x="440531" y="11906"/>
                </a:lnTo>
                <a:lnTo>
                  <a:pt x="297656" y="0"/>
                </a:lnTo>
                <a:lnTo>
                  <a:pt x="271462" y="33337"/>
                </a:lnTo>
                <a:lnTo>
                  <a:pt x="226219" y="54768"/>
                </a:lnTo>
                <a:lnTo>
                  <a:pt x="95250" y="35718"/>
                </a:lnTo>
                <a:lnTo>
                  <a:pt x="28575" y="197643"/>
                </a:lnTo>
                <a:lnTo>
                  <a:pt x="7144" y="219075"/>
                </a:lnTo>
                <a:lnTo>
                  <a:pt x="21431" y="269081"/>
                </a:lnTo>
                <a:lnTo>
                  <a:pt x="0" y="335756"/>
                </a:lnTo>
                <a:lnTo>
                  <a:pt x="23812" y="369093"/>
                </a:lnTo>
                <a:lnTo>
                  <a:pt x="73819" y="371475"/>
                </a:lnTo>
                <a:lnTo>
                  <a:pt x="80962" y="402431"/>
                </a:lnTo>
                <a:lnTo>
                  <a:pt x="190500" y="404812"/>
                </a:lnTo>
                <a:lnTo>
                  <a:pt x="185737" y="438150"/>
                </a:lnTo>
                <a:lnTo>
                  <a:pt x="238125" y="435768"/>
                </a:lnTo>
                <a:lnTo>
                  <a:pt x="285750" y="454818"/>
                </a:lnTo>
                <a:lnTo>
                  <a:pt x="319087" y="490537"/>
                </a:lnTo>
                <a:lnTo>
                  <a:pt x="371475" y="516731"/>
                </a:lnTo>
                <a:lnTo>
                  <a:pt x="433387" y="502443"/>
                </a:lnTo>
                <a:lnTo>
                  <a:pt x="466725" y="519112"/>
                </a:lnTo>
                <a:lnTo>
                  <a:pt x="507206" y="514350"/>
                </a:lnTo>
                <a:lnTo>
                  <a:pt x="588169" y="59293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93" name="Freeform 7192"/>
          <p:cNvSpPr/>
          <p:nvPr/>
        </p:nvSpPr>
        <p:spPr>
          <a:xfrm>
            <a:off x="3157538" y="2959100"/>
            <a:ext cx="1835150" cy="2230438"/>
          </a:xfrm>
          <a:custGeom>
            <a:avLst/>
            <a:gdLst>
              <a:gd name="connsiteX0" fmla="*/ 1587844 w 1834979"/>
              <a:gd name="connsiteY0" fmla="*/ 216243 h 2230395"/>
              <a:gd name="connsiteX1" fmla="*/ 1414849 w 1834979"/>
              <a:gd name="connsiteY1" fmla="*/ 86498 h 2230395"/>
              <a:gd name="connsiteX2" fmla="*/ 1260390 w 1834979"/>
              <a:gd name="connsiteY2" fmla="*/ 160638 h 2230395"/>
              <a:gd name="connsiteX3" fmla="*/ 1130644 w 1834979"/>
              <a:gd name="connsiteY3" fmla="*/ 105033 h 2230395"/>
              <a:gd name="connsiteX4" fmla="*/ 1056503 w 1834979"/>
              <a:gd name="connsiteY4" fmla="*/ 105033 h 2230395"/>
              <a:gd name="connsiteX5" fmla="*/ 1081217 w 1834979"/>
              <a:gd name="connsiteY5" fmla="*/ 185352 h 2230395"/>
              <a:gd name="connsiteX6" fmla="*/ 920579 w 1834979"/>
              <a:gd name="connsiteY6" fmla="*/ 228600 h 2230395"/>
              <a:gd name="connsiteX7" fmla="*/ 982363 w 1834979"/>
              <a:gd name="connsiteY7" fmla="*/ 142103 h 2230395"/>
              <a:gd name="connsiteX8" fmla="*/ 871152 w 1834979"/>
              <a:gd name="connsiteY8" fmla="*/ 148281 h 2230395"/>
              <a:gd name="connsiteX9" fmla="*/ 797011 w 1834979"/>
              <a:gd name="connsiteY9" fmla="*/ 61784 h 2230395"/>
              <a:gd name="connsiteX10" fmla="*/ 790833 w 1834979"/>
              <a:gd name="connsiteY10" fmla="*/ 6179 h 2230395"/>
              <a:gd name="connsiteX11" fmla="*/ 605481 w 1834979"/>
              <a:gd name="connsiteY11" fmla="*/ 0 h 2230395"/>
              <a:gd name="connsiteX12" fmla="*/ 617838 w 1834979"/>
              <a:gd name="connsiteY12" fmla="*/ 166816 h 2230395"/>
              <a:gd name="connsiteX13" fmla="*/ 722871 w 1834979"/>
              <a:gd name="connsiteY13" fmla="*/ 278027 h 2230395"/>
              <a:gd name="connsiteX14" fmla="*/ 747584 w 1834979"/>
              <a:gd name="connsiteY14" fmla="*/ 308919 h 2230395"/>
              <a:gd name="connsiteX15" fmla="*/ 889687 w 1834979"/>
              <a:gd name="connsiteY15" fmla="*/ 222422 h 2230395"/>
              <a:gd name="connsiteX16" fmla="*/ 766119 w 1834979"/>
              <a:gd name="connsiteY16" fmla="*/ 333633 h 2230395"/>
              <a:gd name="connsiteX17" fmla="*/ 766119 w 1834979"/>
              <a:gd name="connsiteY17" fmla="*/ 426308 h 2230395"/>
              <a:gd name="connsiteX18" fmla="*/ 574590 w 1834979"/>
              <a:gd name="connsiteY18" fmla="*/ 568411 h 2230395"/>
              <a:gd name="connsiteX19" fmla="*/ 463379 w 1834979"/>
              <a:gd name="connsiteY19" fmla="*/ 698157 h 2230395"/>
              <a:gd name="connsiteX20" fmla="*/ 580768 w 1834979"/>
              <a:gd name="connsiteY20" fmla="*/ 654908 h 2230395"/>
              <a:gd name="connsiteX21" fmla="*/ 636373 w 1834979"/>
              <a:gd name="connsiteY21" fmla="*/ 710514 h 2230395"/>
              <a:gd name="connsiteX22" fmla="*/ 648730 w 1834979"/>
              <a:gd name="connsiteY22" fmla="*/ 593125 h 2230395"/>
              <a:gd name="connsiteX23" fmla="*/ 852617 w 1834979"/>
              <a:gd name="connsiteY23" fmla="*/ 562233 h 2230395"/>
              <a:gd name="connsiteX24" fmla="*/ 902044 w 1834979"/>
              <a:gd name="connsiteY24" fmla="*/ 648730 h 2230395"/>
              <a:gd name="connsiteX25" fmla="*/ 871152 w 1834979"/>
              <a:gd name="connsiteY25" fmla="*/ 698157 h 2230395"/>
              <a:gd name="connsiteX26" fmla="*/ 939114 w 1834979"/>
              <a:gd name="connsiteY26" fmla="*/ 827903 h 2230395"/>
              <a:gd name="connsiteX27" fmla="*/ 895865 w 1834979"/>
              <a:gd name="connsiteY27" fmla="*/ 877330 h 2230395"/>
              <a:gd name="connsiteX28" fmla="*/ 932935 w 1834979"/>
              <a:gd name="connsiteY28" fmla="*/ 1000898 h 2230395"/>
              <a:gd name="connsiteX29" fmla="*/ 864973 w 1834979"/>
              <a:gd name="connsiteY29" fmla="*/ 1241854 h 2230395"/>
              <a:gd name="connsiteX30" fmla="*/ 710514 w 1834979"/>
              <a:gd name="connsiteY30" fmla="*/ 1346887 h 2230395"/>
              <a:gd name="connsiteX31" fmla="*/ 648730 w 1834979"/>
              <a:gd name="connsiteY31" fmla="*/ 1346887 h 2230395"/>
              <a:gd name="connsiteX32" fmla="*/ 574590 w 1834979"/>
              <a:gd name="connsiteY32" fmla="*/ 1402492 h 2230395"/>
              <a:gd name="connsiteX33" fmla="*/ 463379 w 1834979"/>
              <a:gd name="connsiteY33" fmla="*/ 1421027 h 2230395"/>
              <a:gd name="connsiteX34" fmla="*/ 389238 w 1834979"/>
              <a:gd name="connsiteY34" fmla="*/ 1513703 h 2230395"/>
              <a:gd name="connsiteX35" fmla="*/ 296563 w 1834979"/>
              <a:gd name="connsiteY35" fmla="*/ 1538416 h 2230395"/>
              <a:gd name="connsiteX36" fmla="*/ 253314 w 1834979"/>
              <a:gd name="connsiteY36" fmla="*/ 1495168 h 2230395"/>
              <a:gd name="connsiteX37" fmla="*/ 222422 w 1834979"/>
              <a:gd name="connsiteY37" fmla="*/ 1538416 h 2230395"/>
              <a:gd name="connsiteX38" fmla="*/ 154460 w 1834979"/>
              <a:gd name="connsiteY38" fmla="*/ 1606379 h 2230395"/>
              <a:gd name="connsiteX39" fmla="*/ 0 w 1834979"/>
              <a:gd name="connsiteY39" fmla="*/ 1649627 h 2230395"/>
              <a:gd name="connsiteX40" fmla="*/ 185352 w 1834979"/>
              <a:gd name="connsiteY40" fmla="*/ 1686698 h 2230395"/>
              <a:gd name="connsiteX41" fmla="*/ 203887 w 1834979"/>
              <a:gd name="connsiteY41" fmla="*/ 1742303 h 2230395"/>
              <a:gd name="connsiteX42" fmla="*/ 86498 w 1834979"/>
              <a:gd name="connsiteY42" fmla="*/ 1822622 h 2230395"/>
              <a:gd name="connsiteX43" fmla="*/ 172995 w 1834979"/>
              <a:gd name="connsiteY43" fmla="*/ 1884406 h 2230395"/>
              <a:gd name="connsiteX44" fmla="*/ 216244 w 1834979"/>
              <a:gd name="connsiteY44" fmla="*/ 1841157 h 2230395"/>
              <a:gd name="connsiteX45" fmla="*/ 284206 w 1834979"/>
              <a:gd name="connsiteY45" fmla="*/ 1859692 h 2230395"/>
              <a:gd name="connsiteX46" fmla="*/ 228600 w 1834979"/>
              <a:gd name="connsiteY46" fmla="*/ 1921476 h 2230395"/>
              <a:gd name="connsiteX47" fmla="*/ 278027 w 1834979"/>
              <a:gd name="connsiteY47" fmla="*/ 1964725 h 2230395"/>
              <a:gd name="connsiteX48" fmla="*/ 401595 w 1834979"/>
              <a:gd name="connsiteY48" fmla="*/ 1927654 h 2230395"/>
              <a:gd name="connsiteX49" fmla="*/ 451022 w 1834979"/>
              <a:gd name="connsiteY49" fmla="*/ 1927654 h 2230395"/>
              <a:gd name="connsiteX50" fmla="*/ 488092 w 1834979"/>
              <a:gd name="connsiteY50" fmla="*/ 1847335 h 2230395"/>
              <a:gd name="connsiteX51" fmla="*/ 648730 w 1834979"/>
              <a:gd name="connsiteY51" fmla="*/ 1828800 h 2230395"/>
              <a:gd name="connsiteX52" fmla="*/ 722871 w 1834979"/>
              <a:gd name="connsiteY52" fmla="*/ 1902941 h 2230395"/>
              <a:gd name="connsiteX53" fmla="*/ 871152 w 1834979"/>
              <a:gd name="connsiteY53" fmla="*/ 1896762 h 2230395"/>
              <a:gd name="connsiteX54" fmla="*/ 914400 w 1834979"/>
              <a:gd name="connsiteY54" fmla="*/ 1933833 h 2230395"/>
              <a:gd name="connsiteX55" fmla="*/ 710514 w 1834979"/>
              <a:gd name="connsiteY55" fmla="*/ 1964725 h 2230395"/>
              <a:gd name="connsiteX56" fmla="*/ 741406 w 1834979"/>
              <a:gd name="connsiteY56" fmla="*/ 2038865 h 2230395"/>
              <a:gd name="connsiteX57" fmla="*/ 840260 w 1834979"/>
              <a:gd name="connsiteY57" fmla="*/ 2038865 h 2230395"/>
              <a:gd name="connsiteX58" fmla="*/ 908222 w 1834979"/>
              <a:gd name="connsiteY58" fmla="*/ 2007973 h 2230395"/>
              <a:gd name="connsiteX59" fmla="*/ 963827 w 1834979"/>
              <a:gd name="connsiteY59" fmla="*/ 2007973 h 2230395"/>
              <a:gd name="connsiteX60" fmla="*/ 1007076 w 1834979"/>
              <a:gd name="connsiteY60" fmla="*/ 1964725 h 2230395"/>
              <a:gd name="connsiteX61" fmla="*/ 1093573 w 1834979"/>
              <a:gd name="connsiteY61" fmla="*/ 1989438 h 2230395"/>
              <a:gd name="connsiteX62" fmla="*/ 1149179 w 1834979"/>
              <a:gd name="connsiteY62" fmla="*/ 2125362 h 2230395"/>
              <a:gd name="connsiteX63" fmla="*/ 1278925 w 1834979"/>
              <a:gd name="connsiteY63" fmla="*/ 2187146 h 2230395"/>
              <a:gd name="connsiteX64" fmla="*/ 1408671 w 1834979"/>
              <a:gd name="connsiteY64" fmla="*/ 2230395 h 2230395"/>
              <a:gd name="connsiteX65" fmla="*/ 1501346 w 1834979"/>
              <a:gd name="connsiteY65" fmla="*/ 2199503 h 2230395"/>
              <a:gd name="connsiteX66" fmla="*/ 1538417 w 1834979"/>
              <a:gd name="connsiteY66" fmla="*/ 2106827 h 2230395"/>
              <a:gd name="connsiteX67" fmla="*/ 1680519 w 1834979"/>
              <a:gd name="connsiteY67" fmla="*/ 2014152 h 2230395"/>
              <a:gd name="connsiteX68" fmla="*/ 1760838 w 1834979"/>
              <a:gd name="connsiteY68" fmla="*/ 2045043 h 2230395"/>
              <a:gd name="connsiteX69" fmla="*/ 1822622 w 1834979"/>
              <a:gd name="connsiteY69" fmla="*/ 1964725 h 2230395"/>
              <a:gd name="connsiteX70" fmla="*/ 1834979 w 1834979"/>
              <a:gd name="connsiteY70" fmla="*/ 1742303 h 2230395"/>
              <a:gd name="connsiteX71" fmla="*/ 1779373 w 1834979"/>
              <a:gd name="connsiteY71" fmla="*/ 1729946 h 2230395"/>
              <a:gd name="connsiteX72" fmla="*/ 1779373 w 1834979"/>
              <a:gd name="connsiteY72" fmla="*/ 1692876 h 2230395"/>
              <a:gd name="connsiteX73" fmla="*/ 1711411 w 1834979"/>
              <a:gd name="connsiteY73" fmla="*/ 1618735 h 2230395"/>
              <a:gd name="connsiteX74" fmla="*/ 1637271 w 1834979"/>
              <a:gd name="connsiteY74" fmla="*/ 1661984 h 2230395"/>
              <a:gd name="connsiteX75" fmla="*/ 1637271 w 1834979"/>
              <a:gd name="connsiteY75" fmla="*/ 1661984 h 2230395"/>
              <a:gd name="connsiteX76" fmla="*/ 1550773 w 1834979"/>
              <a:gd name="connsiteY76" fmla="*/ 1532238 h 2230395"/>
              <a:gd name="connsiteX77" fmla="*/ 1538417 w 1834979"/>
              <a:gd name="connsiteY77" fmla="*/ 1445741 h 2230395"/>
              <a:gd name="connsiteX78" fmla="*/ 1606379 w 1834979"/>
              <a:gd name="connsiteY78" fmla="*/ 1383957 h 2230395"/>
              <a:gd name="connsiteX79" fmla="*/ 1544595 w 1834979"/>
              <a:gd name="connsiteY79" fmla="*/ 1377779 h 2230395"/>
              <a:gd name="connsiteX80" fmla="*/ 1600200 w 1834979"/>
              <a:gd name="connsiteY80" fmla="*/ 1285103 h 2230395"/>
              <a:gd name="connsiteX81" fmla="*/ 1649627 w 1834979"/>
              <a:gd name="connsiteY81" fmla="*/ 1285103 h 2230395"/>
              <a:gd name="connsiteX82" fmla="*/ 1631092 w 1834979"/>
              <a:gd name="connsiteY82" fmla="*/ 1248033 h 2230395"/>
              <a:gd name="connsiteX83" fmla="*/ 1637271 w 1834979"/>
              <a:gd name="connsiteY83" fmla="*/ 1192427 h 2230395"/>
              <a:gd name="connsiteX84" fmla="*/ 1550773 w 1834979"/>
              <a:gd name="connsiteY84" fmla="*/ 1192427 h 2230395"/>
              <a:gd name="connsiteX85" fmla="*/ 1476633 w 1834979"/>
              <a:gd name="connsiteY85" fmla="*/ 1068860 h 2230395"/>
              <a:gd name="connsiteX86" fmla="*/ 1612557 w 1834979"/>
              <a:gd name="connsiteY86" fmla="*/ 1037968 h 2230395"/>
              <a:gd name="connsiteX87" fmla="*/ 1612557 w 1834979"/>
              <a:gd name="connsiteY87" fmla="*/ 1037968 h 2230395"/>
              <a:gd name="connsiteX88" fmla="*/ 1612557 w 1834979"/>
              <a:gd name="connsiteY88" fmla="*/ 932935 h 2230395"/>
              <a:gd name="connsiteX89" fmla="*/ 1556952 w 1834979"/>
              <a:gd name="connsiteY89" fmla="*/ 976184 h 2230395"/>
              <a:gd name="connsiteX90" fmla="*/ 1556952 w 1834979"/>
              <a:gd name="connsiteY90" fmla="*/ 976184 h 2230395"/>
              <a:gd name="connsiteX91" fmla="*/ 1624914 w 1834979"/>
              <a:gd name="connsiteY91" fmla="*/ 821725 h 2230395"/>
              <a:gd name="connsiteX92" fmla="*/ 1587844 w 1834979"/>
              <a:gd name="connsiteY92" fmla="*/ 716692 h 2230395"/>
              <a:gd name="connsiteX93" fmla="*/ 1538417 w 1834979"/>
              <a:gd name="connsiteY93" fmla="*/ 704335 h 2230395"/>
              <a:gd name="connsiteX94" fmla="*/ 1532238 w 1834979"/>
              <a:gd name="connsiteY94" fmla="*/ 599303 h 2230395"/>
              <a:gd name="connsiteX95" fmla="*/ 1612557 w 1834979"/>
              <a:gd name="connsiteY95" fmla="*/ 562233 h 2230395"/>
              <a:gd name="connsiteX96" fmla="*/ 1643449 w 1834979"/>
              <a:gd name="connsiteY96" fmla="*/ 537519 h 2230395"/>
              <a:gd name="connsiteX97" fmla="*/ 1705233 w 1834979"/>
              <a:gd name="connsiteY97" fmla="*/ 574589 h 2230395"/>
              <a:gd name="connsiteX98" fmla="*/ 1723768 w 1834979"/>
              <a:gd name="connsiteY98" fmla="*/ 562233 h 2230395"/>
              <a:gd name="connsiteX99" fmla="*/ 1754660 w 1834979"/>
              <a:gd name="connsiteY99" fmla="*/ 617838 h 2230395"/>
              <a:gd name="connsiteX100" fmla="*/ 1804087 w 1834979"/>
              <a:gd name="connsiteY100" fmla="*/ 580768 h 2230395"/>
              <a:gd name="connsiteX101" fmla="*/ 1816444 w 1834979"/>
              <a:gd name="connsiteY101" fmla="*/ 481914 h 2230395"/>
              <a:gd name="connsiteX102" fmla="*/ 1754660 w 1834979"/>
              <a:gd name="connsiteY102" fmla="*/ 481914 h 2230395"/>
              <a:gd name="connsiteX103" fmla="*/ 1711411 w 1834979"/>
              <a:gd name="connsiteY103" fmla="*/ 413952 h 2230395"/>
              <a:gd name="connsiteX104" fmla="*/ 1723768 w 1834979"/>
              <a:gd name="connsiteY104" fmla="*/ 383060 h 2230395"/>
              <a:gd name="connsiteX105" fmla="*/ 1680519 w 1834979"/>
              <a:gd name="connsiteY105" fmla="*/ 370703 h 2230395"/>
              <a:gd name="connsiteX106" fmla="*/ 1649627 w 1834979"/>
              <a:gd name="connsiteY106" fmla="*/ 315098 h 2230395"/>
              <a:gd name="connsiteX107" fmla="*/ 1686698 w 1834979"/>
              <a:gd name="connsiteY107" fmla="*/ 265671 h 2230395"/>
              <a:gd name="connsiteX108" fmla="*/ 1587844 w 1834979"/>
              <a:gd name="connsiteY108" fmla="*/ 216243 h 2230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</a:cxnLst>
            <a:rect l="l" t="t" r="r" b="b"/>
            <a:pathLst>
              <a:path w="1834979" h="2230395">
                <a:moveTo>
                  <a:pt x="1587844" y="216243"/>
                </a:moveTo>
                <a:lnTo>
                  <a:pt x="1414849" y="86498"/>
                </a:lnTo>
                <a:lnTo>
                  <a:pt x="1260390" y="160638"/>
                </a:lnTo>
                <a:lnTo>
                  <a:pt x="1130644" y="105033"/>
                </a:lnTo>
                <a:lnTo>
                  <a:pt x="1056503" y="105033"/>
                </a:lnTo>
                <a:lnTo>
                  <a:pt x="1081217" y="185352"/>
                </a:lnTo>
                <a:lnTo>
                  <a:pt x="920579" y="228600"/>
                </a:lnTo>
                <a:lnTo>
                  <a:pt x="982363" y="142103"/>
                </a:lnTo>
                <a:lnTo>
                  <a:pt x="871152" y="148281"/>
                </a:lnTo>
                <a:lnTo>
                  <a:pt x="797011" y="61784"/>
                </a:lnTo>
                <a:lnTo>
                  <a:pt x="790833" y="6179"/>
                </a:lnTo>
                <a:lnTo>
                  <a:pt x="605481" y="0"/>
                </a:lnTo>
                <a:lnTo>
                  <a:pt x="617838" y="166816"/>
                </a:lnTo>
                <a:lnTo>
                  <a:pt x="722871" y="278027"/>
                </a:lnTo>
                <a:lnTo>
                  <a:pt x="747584" y="308919"/>
                </a:lnTo>
                <a:lnTo>
                  <a:pt x="889687" y="222422"/>
                </a:lnTo>
                <a:lnTo>
                  <a:pt x="766119" y="333633"/>
                </a:lnTo>
                <a:lnTo>
                  <a:pt x="766119" y="426308"/>
                </a:lnTo>
                <a:lnTo>
                  <a:pt x="574590" y="568411"/>
                </a:lnTo>
                <a:lnTo>
                  <a:pt x="463379" y="698157"/>
                </a:lnTo>
                <a:lnTo>
                  <a:pt x="580768" y="654908"/>
                </a:lnTo>
                <a:lnTo>
                  <a:pt x="636373" y="710514"/>
                </a:lnTo>
                <a:lnTo>
                  <a:pt x="648730" y="593125"/>
                </a:lnTo>
                <a:lnTo>
                  <a:pt x="852617" y="562233"/>
                </a:lnTo>
                <a:lnTo>
                  <a:pt x="902044" y="648730"/>
                </a:lnTo>
                <a:lnTo>
                  <a:pt x="871152" y="698157"/>
                </a:lnTo>
                <a:lnTo>
                  <a:pt x="939114" y="827903"/>
                </a:lnTo>
                <a:lnTo>
                  <a:pt x="895865" y="877330"/>
                </a:lnTo>
                <a:lnTo>
                  <a:pt x="932935" y="1000898"/>
                </a:lnTo>
                <a:lnTo>
                  <a:pt x="864973" y="1241854"/>
                </a:lnTo>
                <a:lnTo>
                  <a:pt x="710514" y="1346887"/>
                </a:lnTo>
                <a:lnTo>
                  <a:pt x="648730" y="1346887"/>
                </a:lnTo>
                <a:lnTo>
                  <a:pt x="574590" y="1402492"/>
                </a:lnTo>
                <a:lnTo>
                  <a:pt x="463379" y="1421027"/>
                </a:lnTo>
                <a:lnTo>
                  <a:pt x="389238" y="1513703"/>
                </a:lnTo>
                <a:lnTo>
                  <a:pt x="296563" y="1538416"/>
                </a:lnTo>
                <a:lnTo>
                  <a:pt x="253314" y="1495168"/>
                </a:lnTo>
                <a:lnTo>
                  <a:pt x="222422" y="1538416"/>
                </a:lnTo>
                <a:lnTo>
                  <a:pt x="154460" y="1606379"/>
                </a:lnTo>
                <a:lnTo>
                  <a:pt x="0" y="1649627"/>
                </a:lnTo>
                <a:lnTo>
                  <a:pt x="185352" y="1686698"/>
                </a:lnTo>
                <a:lnTo>
                  <a:pt x="203887" y="1742303"/>
                </a:lnTo>
                <a:lnTo>
                  <a:pt x="86498" y="1822622"/>
                </a:lnTo>
                <a:lnTo>
                  <a:pt x="172995" y="1884406"/>
                </a:lnTo>
                <a:lnTo>
                  <a:pt x="216244" y="1841157"/>
                </a:lnTo>
                <a:lnTo>
                  <a:pt x="284206" y="1859692"/>
                </a:lnTo>
                <a:lnTo>
                  <a:pt x="228600" y="1921476"/>
                </a:lnTo>
                <a:lnTo>
                  <a:pt x="278027" y="1964725"/>
                </a:lnTo>
                <a:lnTo>
                  <a:pt x="401595" y="1927654"/>
                </a:lnTo>
                <a:lnTo>
                  <a:pt x="451022" y="1927654"/>
                </a:lnTo>
                <a:lnTo>
                  <a:pt x="488092" y="1847335"/>
                </a:lnTo>
                <a:lnTo>
                  <a:pt x="648730" y="1828800"/>
                </a:lnTo>
                <a:lnTo>
                  <a:pt x="722871" y="1902941"/>
                </a:lnTo>
                <a:lnTo>
                  <a:pt x="871152" y="1896762"/>
                </a:lnTo>
                <a:lnTo>
                  <a:pt x="914400" y="1933833"/>
                </a:lnTo>
                <a:lnTo>
                  <a:pt x="710514" y="1964725"/>
                </a:lnTo>
                <a:lnTo>
                  <a:pt x="741406" y="2038865"/>
                </a:lnTo>
                <a:lnTo>
                  <a:pt x="840260" y="2038865"/>
                </a:lnTo>
                <a:lnTo>
                  <a:pt x="908222" y="2007973"/>
                </a:lnTo>
                <a:lnTo>
                  <a:pt x="963827" y="2007973"/>
                </a:lnTo>
                <a:lnTo>
                  <a:pt x="1007076" y="1964725"/>
                </a:lnTo>
                <a:lnTo>
                  <a:pt x="1093573" y="1989438"/>
                </a:lnTo>
                <a:lnTo>
                  <a:pt x="1149179" y="2125362"/>
                </a:lnTo>
                <a:lnTo>
                  <a:pt x="1278925" y="2187146"/>
                </a:lnTo>
                <a:lnTo>
                  <a:pt x="1408671" y="2230395"/>
                </a:lnTo>
                <a:lnTo>
                  <a:pt x="1501346" y="2199503"/>
                </a:lnTo>
                <a:lnTo>
                  <a:pt x="1538417" y="2106827"/>
                </a:lnTo>
                <a:lnTo>
                  <a:pt x="1680519" y="2014152"/>
                </a:lnTo>
                <a:lnTo>
                  <a:pt x="1760838" y="2045043"/>
                </a:lnTo>
                <a:lnTo>
                  <a:pt x="1822622" y="1964725"/>
                </a:lnTo>
                <a:lnTo>
                  <a:pt x="1834979" y="1742303"/>
                </a:lnTo>
                <a:lnTo>
                  <a:pt x="1779373" y="1729946"/>
                </a:lnTo>
                <a:lnTo>
                  <a:pt x="1779373" y="1692876"/>
                </a:lnTo>
                <a:lnTo>
                  <a:pt x="1711411" y="1618735"/>
                </a:lnTo>
                <a:lnTo>
                  <a:pt x="1637271" y="1661984"/>
                </a:lnTo>
                <a:lnTo>
                  <a:pt x="1637271" y="1661984"/>
                </a:lnTo>
                <a:lnTo>
                  <a:pt x="1550773" y="1532238"/>
                </a:lnTo>
                <a:lnTo>
                  <a:pt x="1538417" y="1445741"/>
                </a:lnTo>
                <a:lnTo>
                  <a:pt x="1606379" y="1383957"/>
                </a:lnTo>
                <a:lnTo>
                  <a:pt x="1544595" y="1377779"/>
                </a:lnTo>
                <a:lnTo>
                  <a:pt x="1600200" y="1285103"/>
                </a:lnTo>
                <a:lnTo>
                  <a:pt x="1649627" y="1285103"/>
                </a:lnTo>
                <a:lnTo>
                  <a:pt x="1631092" y="1248033"/>
                </a:lnTo>
                <a:lnTo>
                  <a:pt x="1637271" y="1192427"/>
                </a:lnTo>
                <a:lnTo>
                  <a:pt x="1550773" y="1192427"/>
                </a:lnTo>
                <a:lnTo>
                  <a:pt x="1476633" y="1068860"/>
                </a:lnTo>
                <a:lnTo>
                  <a:pt x="1612557" y="1037968"/>
                </a:lnTo>
                <a:lnTo>
                  <a:pt x="1612557" y="1037968"/>
                </a:lnTo>
                <a:lnTo>
                  <a:pt x="1612557" y="932935"/>
                </a:lnTo>
                <a:lnTo>
                  <a:pt x="1556952" y="976184"/>
                </a:lnTo>
                <a:lnTo>
                  <a:pt x="1556952" y="976184"/>
                </a:lnTo>
                <a:lnTo>
                  <a:pt x="1624914" y="821725"/>
                </a:lnTo>
                <a:lnTo>
                  <a:pt x="1587844" y="716692"/>
                </a:lnTo>
                <a:lnTo>
                  <a:pt x="1538417" y="704335"/>
                </a:lnTo>
                <a:lnTo>
                  <a:pt x="1532238" y="599303"/>
                </a:lnTo>
                <a:lnTo>
                  <a:pt x="1612557" y="562233"/>
                </a:lnTo>
                <a:lnTo>
                  <a:pt x="1643449" y="537519"/>
                </a:lnTo>
                <a:lnTo>
                  <a:pt x="1705233" y="574589"/>
                </a:lnTo>
                <a:lnTo>
                  <a:pt x="1723768" y="562233"/>
                </a:lnTo>
                <a:lnTo>
                  <a:pt x="1754660" y="617838"/>
                </a:lnTo>
                <a:lnTo>
                  <a:pt x="1804087" y="580768"/>
                </a:lnTo>
                <a:lnTo>
                  <a:pt x="1816444" y="481914"/>
                </a:lnTo>
                <a:lnTo>
                  <a:pt x="1754660" y="481914"/>
                </a:lnTo>
                <a:lnTo>
                  <a:pt x="1711411" y="413952"/>
                </a:lnTo>
                <a:lnTo>
                  <a:pt x="1723768" y="383060"/>
                </a:lnTo>
                <a:lnTo>
                  <a:pt x="1680519" y="370703"/>
                </a:lnTo>
                <a:lnTo>
                  <a:pt x="1649627" y="315098"/>
                </a:lnTo>
                <a:lnTo>
                  <a:pt x="1686698" y="265671"/>
                </a:lnTo>
                <a:lnTo>
                  <a:pt x="1587844" y="21624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7194" name="Freeform 7193"/>
          <p:cNvSpPr/>
          <p:nvPr/>
        </p:nvSpPr>
        <p:spPr>
          <a:xfrm>
            <a:off x="3463925" y="396875"/>
            <a:ext cx="1946275" cy="1260475"/>
          </a:xfrm>
          <a:custGeom>
            <a:avLst/>
            <a:gdLst>
              <a:gd name="connsiteX0" fmla="*/ 1946910 w 1946910"/>
              <a:gd name="connsiteY0" fmla="*/ 11430 h 1261110"/>
              <a:gd name="connsiteX1" fmla="*/ 224790 w 1946910"/>
              <a:gd name="connsiteY1" fmla="*/ 0 h 1261110"/>
              <a:gd name="connsiteX2" fmla="*/ 259080 w 1946910"/>
              <a:gd name="connsiteY2" fmla="*/ 53340 h 1261110"/>
              <a:gd name="connsiteX3" fmla="*/ 213360 w 1946910"/>
              <a:gd name="connsiteY3" fmla="*/ 87630 h 1261110"/>
              <a:gd name="connsiteX4" fmla="*/ 278130 w 1946910"/>
              <a:gd name="connsiteY4" fmla="*/ 182880 h 1261110"/>
              <a:gd name="connsiteX5" fmla="*/ 354330 w 1946910"/>
              <a:gd name="connsiteY5" fmla="*/ 251460 h 1261110"/>
              <a:gd name="connsiteX6" fmla="*/ 346710 w 1946910"/>
              <a:gd name="connsiteY6" fmla="*/ 278130 h 1261110"/>
              <a:gd name="connsiteX7" fmla="*/ 365760 w 1946910"/>
              <a:gd name="connsiteY7" fmla="*/ 331470 h 1261110"/>
              <a:gd name="connsiteX8" fmla="*/ 361950 w 1946910"/>
              <a:gd name="connsiteY8" fmla="*/ 392430 h 1261110"/>
              <a:gd name="connsiteX9" fmla="*/ 297180 w 1946910"/>
              <a:gd name="connsiteY9" fmla="*/ 396240 h 1261110"/>
              <a:gd name="connsiteX10" fmla="*/ 281940 w 1946910"/>
              <a:gd name="connsiteY10" fmla="*/ 468630 h 1261110"/>
              <a:gd name="connsiteX11" fmla="*/ 228600 w 1946910"/>
              <a:gd name="connsiteY11" fmla="*/ 502920 h 1261110"/>
              <a:gd name="connsiteX12" fmla="*/ 228600 w 1946910"/>
              <a:gd name="connsiteY12" fmla="*/ 567690 h 1261110"/>
              <a:gd name="connsiteX13" fmla="*/ 137160 w 1946910"/>
              <a:gd name="connsiteY13" fmla="*/ 704850 h 1261110"/>
              <a:gd name="connsiteX14" fmla="*/ 99060 w 1946910"/>
              <a:gd name="connsiteY14" fmla="*/ 811530 h 1261110"/>
              <a:gd name="connsiteX15" fmla="*/ 125730 w 1946910"/>
              <a:gd name="connsiteY15" fmla="*/ 944880 h 1261110"/>
              <a:gd name="connsiteX16" fmla="*/ 87630 w 1946910"/>
              <a:gd name="connsiteY16" fmla="*/ 956310 h 1261110"/>
              <a:gd name="connsiteX17" fmla="*/ 76200 w 1946910"/>
              <a:gd name="connsiteY17" fmla="*/ 918210 h 1261110"/>
              <a:gd name="connsiteX18" fmla="*/ 53340 w 1946910"/>
              <a:gd name="connsiteY18" fmla="*/ 842010 h 1261110"/>
              <a:gd name="connsiteX19" fmla="*/ 3810 w 1946910"/>
              <a:gd name="connsiteY19" fmla="*/ 868680 h 1261110"/>
              <a:gd name="connsiteX20" fmla="*/ 0 w 1946910"/>
              <a:gd name="connsiteY20" fmla="*/ 1009650 h 1261110"/>
              <a:gd name="connsiteX21" fmla="*/ 76200 w 1946910"/>
              <a:gd name="connsiteY21" fmla="*/ 1085850 h 1261110"/>
              <a:gd name="connsiteX22" fmla="*/ 140970 w 1946910"/>
              <a:gd name="connsiteY22" fmla="*/ 1242060 h 1261110"/>
              <a:gd name="connsiteX23" fmla="*/ 171450 w 1946910"/>
              <a:gd name="connsiteY23" fmla="*/ 1261110 h 1261110"/>
              <a:gd name="connsiteX24" fmla="*/ 175260 w 1946910"/>
              <a:gd name="connsiteY24" fmla="*/ 1203960 h 1261110"/>
              <a:gd name="connsiteX25" fmla="*/ 125730 w 1946910"/>
              <a:gd name="connsiteY25" fmla="*/ 1123950 h 1261110"/>
              <a:gd name="connsiteX26" fmla="*/ 129540 w 1946910"/>
              <a:gd name="connsiteY26" fmla="*/ 1036320 h 1261110"/>
              <a:gd name="connsiteX27" fmla="*/ 209550 w 1946910"/>
              <a:gd name="connsiteY27" fmla="*/ 1013460 h 1261110"/>
              <a:gd name="connsiteX28" fmla="*/ 270510 w 1946910"/>
              <a:gd name="connsiteY28" fmla="*/ 1066800 h 1261110"/>
              <a:gd name="connsiteX29" fmla="*/ 441960 w 1946910"/>
              <a:gd name="connsiteY29" fmla="*/ 1177290 h 1261110"/>
              <a:gd name="connsiteX30" fmla="*/ 499110 w 1946910"/>
              <a:gd name="connsiteY30" fmla="*/ 1215390 h 1261110"/>
              <a:gd name="connsiteX31" fmla="*/ 514350 w 1946910"/>
              <a:gd name="connsiteY31" fmla="*/ 1188720 h 1261110"/>
              <a:gd name="connsiteX32" fmla="*/ 499110 w 1946910"/>
              <a:gd name="connsiteY32" fmla="*/ 1123950 h 1261110"/>
              <a:gd name="connsiteX33" fmla="*/ 502920 w 1946910"/>
              <a:gd name="connsiteY33" fmla="*/ 1074420 h 1261110"/>
              <a:gd name="connsiteX34" fmla="*/ 441960 w 1946910"/>
              <a:gd name="connsiteY34" fmla="*/ 1024890 h 1261110"/>
              <a:gd name="connsiteX35" fmla="*/ 483870 w 1946910"/>
              <a:gd name="connsiteY35" fmla="*/ 990600 h 1261110"/>
              <a:gd name="connsiteX36" fmla="*/ 571500 w 1946910"/>
              <a:gd name="connsiteY36" fmla="*/ 1070610 h 1261110"/>
              <a:gd name="connsiteX37" fmla="*/ 605790 w 1946910"/>
              <a:gd name="connsiteY37" fmla="*/ 1017270 h 1261110"/>
              <a:gd name="connsiteX38" fmla="*/ 628650 w 1946910"/>
              <a:gd name="connsiteY38" fmla="*/ 1112520 h 1261110"/>
              <a:gd name="connsiteX39" fmla="*/ 655320 w 1946910"/>
              <a:gd name="connsiteY39" fmla="*/ 1123950 h 1261110"/>
              <a:gd name="connsiteX40" fmla="*/ 708660 w 1946910"/>
              <a:gd name="connsiteY40" fmla="*/ 1055370 h 1261110"/>
              <a:gd name="connsiteX41" fmla="*/ 720090 w 1946910"/>
              <a:gd name="connsiteY41" fmla="*/ 1120140 h 1261110"/>
              <a:gd name="connsiteX42" fmla="*/ 838200 w 1946910"/>
              <a:gd name="connsiteY42" fmla="*/ 1074420 h 1261110"/>
              <a:gd name="connsiteX43" fmla="*/ 834390 w 1946910"/>
              <a:gd name="connsiteY43" fmla="*/ 1036320 h 1261110"/>
              <a:gd name="connsiteX44" fmla="*/ 857250 w 1946910"/>
              <a:gd name="connsiteY44" fmla="*/ 1028700 h 1261110"/>
              <a:gd name="connsiteX45" fmla="*/ 876300 w 1946910"/>
              <a:gd name="connsiteY45" fmla="*/ 1043940 h 1261110"/>
              <a:gd name="connsiteX46" fmla="*/ 902970 w 1946910"/>
              <a:gd name="connsiteY46" fmla="*/ 1021080 h 1261110"/>
              <a:gd name="connsiteX47" fmla="*/ 960120 w 1946910"/>
              <a:gd name="connsiteY47" fmla="*/ 1024890 h 1261110"/>
              <a:gd name="connsiteX48" fmla="*/ 1005840 w 1946910"/>
              <a:gd name="connsiteY48" fmla="*/ 971550 h 1261110"/>
              <a:gd name="connsiteX49" fmla="*/ 990600 w 1946910"/>
              <a:gd name="connsiteY49" fmla="*/ 864870 h 1261110"/>
              <a:gd name="connsiteX50" fmla="*/ 1028700 w 1946910"/>
              <a:gd name="connsiteY50" fmla="*/ 914400 h 1261110"/>
              <a:gd name="connsiteX51" fmla="*/ 1097280 w 1946910"/>
              <a:gd name="connsiteY51" fmla="*/ 899160 h 1261110"/>
              <a:gd name="connsiteX52" fmla="*/ 1146810 w 1946910"/>
              <a:gd name="connsiteY52" fmla="*/ 918210 h 1261110"/>
              <a:gd name="connsiteX53" fmla="*/ 1318260 w 1946910"/>
              <a:gd name="connsiteY53" fmla="*/ 929640 h 1261110"/>
              <a:gd name="connsiteX54" fmla="*/ 1337310 w 1946910"/>
              <a:gd name="connsiteY54" fmla="*/ 868680 h 1261110"/>
              <a:gd name="connsiteX55" fmla="*/ 1322070 w 1946910"/>
              <a:gd name="connsiteY55" fmla="*/ 826770 h 1261110"/>
              <a:gd name="connsiteX56" fmla="*/ 1386840 w 1946910"/>
              <a:gd name="connsiteY56" fmla="*/ 849630 h 1261110"/>
              <a:gd name="connsiteX57" fmla="*/ 1569720 w 1946910"/>
              <a:gd name="connsiteY57" fmla="*/ 681990 h 1261110"/>
              <a:gd name="connsiteX58" fmla="*/ 1581150 w 1946910"/>
              <a:gd name="connsiteY58" fmla="*/ 609600 h 1261110"/>
              <a:gd name="connsiteX59" fmla="*/ 1703070 w 1946910"/>
              <a:gd name="connsiteY59" fmla="*/ 525780 h 1261110"/>
              <a:gd name="connsiteX60" fmla="*/ 1794510 w 1946910"/>
              <a:gd name="connsiteY60" fmla="*/ 521970 h 1261110"/>
              <a:gd name="connsiteX61" fmla="*/ 1783080 w 1946910"/>
              <a:gd name="connsiteY61" fmla="*/ 445770 h 1261110"/>
              <a:gd name="connsiteX62" fmla="*/ 1828800 w 1946910"/>
              <a:gd name="connsiteY62" fmla="*/ 445770 h 1261110"/>
              <a:gd name="connsiteX63" fmla="*/ 1863090 w 1946910"/>
              <a:gd name="connsiteY63" fmla="*/ 449580 h 1261110"/>
              <a:gd name="connsiteX64" fmla="*/ 1866900 w 1946910"/>
              <a:gd name="connsiteY64" fmla="*/ 381000 h 1261110"/>
              <a:gd name="connsiteX65" fmla="*/ 1866900 w 1946910"/>
              <a:gd name="connsiteY65" fmla="*/ 381000 h 1261110"/>
              <a:gd name="connsiteX66" fmla="*/ 1775460 w 1946910"/>
              <a:gd name="connsiteY66" fmla="*/ 205740 h 1261110"/>
              <a:gd name="connsiteX67" fmla="*/ 1824990 w 1946910"/>
              <a:gd name="connsiteY67" fmla="*/ 220980 h 1261110"/>
              <a:gd name="connsiteX68" fmla="*/ 1866900 w 1946910"/>
              <a:gd name="connsiteY68" fmla="*/ 121920 h 1261110"/>
              <a:gd name="connsiteX69" fmla="*/ 1920240 w 1946910"/>
              <a:gd name="connsiteY69" fmla="*/ 102870 h 1261110"/>
              <a:gd name="connsiteX70" fmla="*/ 1946910 w 1946910"/>
              <a:gd name="connsiteY70" fmla="*/ 11430 h 1261110"/>
              <a:gd name="connsiteX0" fmla="*/ 1946910 w 1946910"/>
              <a:gd name="connsiteY0" fmla="*/ 11430 h 1261110"/>
              <a:gd name="connsiteX1" fmla="*/ 224790 w 1946910"/>
              <a:gd name="connsiteY1" fmla="*/ 0 h 1261110"/>
              <a:gd name="connsiteX2" fmla="*/ 259080 w 1946910"/>
              <a:gd name="connsiteY2" fmla="*/ 53340 h 1261110"/>
              <a:gd name="connsiteX3" fmla="*/ 213360 w 1946910"/>
              <a:gd name="connsiteY3" fmla="*/ 87630 h 1261110"/>
              <a:gd name="connsiteX4" fmla="*/ 278130 w 1946910"/>
              <a:gd name="connsiteY4" fmla="*/ 182880 h 1261110"/>
              <a:gd name="connsiteX5" fmla="*/ 354330 w 1946910"/>
              <a:gd name="connsiteY5" fmla="*/ 251460 h 1261110"/>
              <a:gd name="connsiteX6" fmla="*/ 346710 w 1946910"/>
              <a:gd name="connsiteY6" fmla="*/ 278130 h 1261110"/>
              <a:gd name="connsiteX7" fmla="*/ 365760 w 1946910"/>
              <a:gd name="connsiteY7" fmla="*/ 331470 h 1261110"/>
              <a:gd name="connsiteX8" fmla="*/ 361950 w 1946910"/>
              <a:gd name="connsiteY8" fmla="*/ 392430 h 1261110"/>
              <a:gd name="connsiteX9" fmla="*/ 297180 w 1946910"/>
              <a:gd name="connsiteY9" fmla="*/ 396240 h 1261110"/>
              <a:gd name="connsiteX10" fmla="*/ 281940 w 1946910"/>
              <a:gd name="connsiteY10" fmla="*/ 468630 h 1261110"/>
              <a:gd name="connsiteX11" fmla="*/ 228600 w 1946910"/>
              <a:gd name="connsiteY11" fmla="*/ 502920 h 1261110"/>
              <a:gd name="connsiteX12" fmla="*/ 228600 w 1946910"/>
              <a:gd name="connsiteY12" fmla="*/ 567690 h 1261110"/>
              <a:gd name="connsiteX13" fmla="*/ 137160 w 1946910"/>
              <a:gd name="connsiteY13" fmla="*/ 704850 h 1261110"/>
              <a:gd name="connsiteX14" fmla="*/ 99060 w 1946910"/>
              <a:gd name="connsiteY14" fmla="*/ 811530 h 1261110"/>
              <a:gd name="connsiteX15" fmla="*/ 125730 w 1946910"/>
              <a:gd name="connsiteY15" fmla="*/ 944880 h 1261110"/>
              <a:gd name="connsiteX16" fmla="*/ 87630 w 1946910"/>
              <a:gd name="connsiteY16" fmla="*/ 956310 h 1261110"/>
              <a:gd name="connsiteX17" fmla="*/ 76200 w 1946910"/>
              <a:gd name="connsiteY17" fmla="*/ 918210 h 1261110"/>
              <a:gd name="connsiteX18" fmla="*/ 53340 w 1946910"/>
              <a:gd name="connsiteY18" fmla="*/ 842010 h 1261110"/>
              <a:gd name="connsiteX19" fmla="*/ 3810 w 1946910"/>
              <a:gd name="connsiteY19" fmla="*/ 868680 h 1261110"/>
              <a:gd name="connsiteX20" fmla="*/ 0 w 1946910"/>
              <a:gd name="connsiteY20" fmla="*/ 1009650 h 1261110"/>
              <a:gd name="connsiteX21" fmla="*/ 76200 w 1946910"/>
              <a:gd name="connsiteY21" fmla="*/ 1085850 h 1261110"/>
              <a:gd name="connsiteX22" fmla="*/ 140970 w 1946910"/>
              <a:gd name="connsiteY22" fmla="*/ 1242060 h 1261110"/>
              <a:gd name="connsiteX23" fmla="*/ 171450 w 1946910"/>
              <a:gd name="connsiteY23" fmla="*/ 1261110 h 1261110"/>
              <a:gd name="connsiteX24" fmla="*/ 175260 w 1946910"/>
              <a:gd name="connsiteY24" fmla="*/ 1203960 h 1261110"/>
              <a:gd name="connsiteX25" fmla="*/ 125730 w 1946910"/>
              <a:gd name="connsiteY25" fmla="*/ 1123950 h 1261110"/>
              <a:gd name="connsiteX26" fmla="*/ 129540 w 1946910"/>
              <a:gd name="connsiteY26" fmla="*/ 1036320 h 1261110"/>
              <a:gd name="connsiteX27" fmla="*/ 209550 w 1946910"/>
              <a:gd name="connsiteY27" fmla="*/ 1013460 h 1261110"/>
              <a:gd name="connsiteX28" fmla="*/ 270510 w 1946910"/>
              <a:gd name="connsiteY28" fmla="*/ 1066800 h 1261110"/>
              <a:gd name="connsiteX29" fmla="*/ 441960 w 1946910"/>
              <a:gd name="connsiteY29" fmla="*/ 1177290 h 1261110"/>
              <a:gd name="connsiteX30" fmla="*/ 499110 w 1946910"/>
              <a:gd name="connsiteY30" fmla="*/ 1215390 h 1261110"/>
              <a:gd name="connsiteX31" fmla="*/ 514350 w 1946910"/>
              <a:gd name="connsiteY31" fmla="*/ 1188720 h 1261110"/>
              <a:gd name="connsiteX32" fmla="*/ 499110 w 1946910"/>
              <a:gd name="connsiteY32" fmla="*/ 1123950 h 1261110"/>
              <a:gd name="connsiteX33" fmla="*/ 502920 w 1946910"/>
              <a:gd name="connsiteY33" fmla="*/ 1074420 h 1261110"/>
              <a:gd name="connsiteX34" fmla="*/ 441960 w 1946910"/>
              <a:gd name="connsiteY34" fmla="*/ 1024890 h 1261110"/>
              <a:gd name="connsiteX35" fmla="*/ 483870 w 1946910"/>
              <a:gd name="connsiteY35" fmla="*/ 990600 h 1261110"/>
              <a:gd name="connsiteX36" fmla="*/ 571500 w 1946910"/>
              <a:gd name="connsiteY36" fmla="*/ 1070610 h 1261110"/>
              <a:gd name="connsiteX37" fmla="*/ 605790 w 1946910"/>
              <a:gd name="connsiteY37" fmla="*/ 1017270 h 1261110"/>
              <a:gd name="connsiteX38" fmla="*/ 628650 w 1946910"/>
              <a:gd name="connsiteY38" fmla="*/ 1112520 h 1261110"/>
              <a:gd name="connsiteX39" fmla="*/ 655320 w 1946910"/>
              <a:gd name="connsiteY39" fmla="*/ 1123950 h 1261110"/>
              <a:gd name="connsiteX40" fmla="*/ 708660 w 1946910"/>
              <a:gd name="connsiteY40" fmla="*/ 1055370 h 1261110"/>
              <a:gd name="connsiteX41" fmla="*/ 720090 w 1946910"/>
              <a:gd name="connsiteY41" fmla="*/ 1120140 h 1261110"/>
              <a:gd name="connsiteX42" fmla="*/ 838200 w 1946910"/>
              <a:gd name="connsiteY42" fmla="*/ 1074420 h 1261110"/>
              <a:gd name="connsiteX43" fmla="*/ 834390 w 1946910"/>
              <a:gd name="connsiteY43" fmla="*/ 1036320 h 1261110"/>
              <a:gd name="connsiteX44" fmla="*/ 857250 w 1946910"/>
              <a:gd name="connsiteY44" fmla="*/ 1028700 h 1261110"/>
              <a:gd name="connsiteX45" fmla="*/ 876300 w 1946910"/>
              <a:gd name="connsiteY45" fmla="*/ 1043940 h 1261110"/>
              <a:gd name="connsiteX46" fmla="*/ 902970 w 1946910"/>
              <a:gd name="connsiteY46" fmla="*/ 1021080 h 1261110"/>
              <a:gd name="connsiteX47" fmla="*/ 960120 w 1946910"/>
              <a:gd name="connsiteY47" fmla="*/ 1024890 h 1261110"/>
              <a:gd name="connsiteX48" fmla="*/ 1005840 w 1946910"/>
              <a:gd name="connsiteY48" fmla="*/ 971550 h 1261110"/>
              <a:gd name="connsiteX49" fmla="*/ 990600 w 1946910"/>
              <a:gd name="connsiteY49" fmla="*/ 864870 h 1261110"/>
              <a:gd name="connsiteX50" fmla="*/ 1028700 w 1946910"/>
              <a:gd name="connsiteY50" fmla="*/ 914400 h 1261110"/>
              <a:gd name="connsiteX51" fmla="*/ 1097280 w 1946910"/>
              <a:gd name="connsiteY51" fmla="*/ 899160 h 1261110"/>
              <a:gd name="connsiteX52" fmla="*/ 1146810 w 1946910"/>
              <a:gd name="connsiteY52" fmla="*/ 918210 h 1261110"/>
              <a:gd name="connsiteX53" fmla="*/ 1318260 w 1946910"/>
              <a:gd name="connsiteY53" fmla="*/ 929640 h 1261110"/>
              <a:gd name="connsiteX54" fmla="*/ 1337310 w 1946910"/>
              <a:gd name="connsiteY54" fmla="*/ 868680 h 1261110"/>
              <a:gd name="connsiteX55" fmla="*/ 1322070 w 1946910"/>
              <a:gd name="connsiteY55" fmla="*/ 826770 h 1261110"/>
              <a:gd name="connsiteX56" fmla="*/ 1386840 w 1946910"/>
              <a:gd name="connsiteY56" fmla="*/ 849630 h 1261110"/>
              <a:gd name="connsiteX57" fmla="*/ 1569720 w 1946910"/>
              <a:gd name="connsiteY57" fmla="*/ 681990 h 1261110"/>
              <a:gd name="connsiteX58" fmla="*/ 1581150 w 1946910"/>
              <a:gd name="connsiteY58" fmla="*/ 609600 h 1261110"/>
              <a:gd name="connsiteX59" fmla="*/ 1703070 w 1946910"/>
              <a:gd name="connsiteY59" fmla="*/ 525780 h 1261110"/>
              <a:gd name="connsiteX60" fmla="*/ 1794510 w 1946910"/>
              <a:gd name="connsiteY60" fmla="*/ 521970 h 1261110"/>
              <a:gd name="connsiteX61" fmla="*/ 1783080 w 1946910"/>
              <a:gd name="connsiteY61" fmla="*/ 445770 h 1261110"/>
              <a:gd name="connsiteX62" fmla="*/ 1828800 w 1946910"/>
              <a:gd name="connsiteY62" fmla="*/ 445770 h 1261110"/>
              <a:gd name="connsiteX63" fmla="*/ 1863090 w 1946910"/>
              <a:gd name="connsiteY63" fmla="*/ 449580 h 1261110"/>
              <a:gd name="connsiteX64" fmla="*/ 1866900 w 1946910"/>
              <a:gd name="connsiteY64" fmla="*/ 381000 h 1261110"/>
              <a:gd name="connsiteX65" fmla="*/ 1885950 w 1946910"/>
              <a:gd name="connsiteY65" fmla="*/ 407670 h 1261110"/>
              <a:gd name="connsiteX66" fmla="*/ 1775460 w 1946910"/>
              <a:gd name="connsiteY66" fmla="*/ 205740 h 1261110"/>
              <a:gd name="connsiteX67" fmla="*/ 1824990 w 1946910"/>
              <a:gd name="connsiteY67" fmla="*/ 220980 h 1261110"/>
              <a:gd name="connsiteX68" fmla="*/ 1866900 w 1946910"/>
              <a:gd name="connsiteY68" fmla="*/ 121920 h 1261110"/>
              <a:gd name="connsiteX69" fmla="*/ 1920240 w 1946910"/>
              <a:gd name="connsiteY69" fmla="*/ 102870 h 1261110"/>
              <a:gd name="connsiteX70" fmla="*/ 1946910 w 1946910"/>
              <a:gd name="connsiteY70" fmla="*/ 11430 h 1261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1946910" h="1261110">
                <a:moveTo>
                  <a:pt x="1946910" y="11430"/>
                </a:moveTo>
                <a:lnTo>
                  <a:pt x="224790" y="0"/>
                </a:lnTo>
                <a:lnTo>
                  <a:pt x="259080" y="53340"/>
                </a:lnTo>
                <a:lnTo>
                  <a:pt x="213360" y="87630"/>
                </a:lnTo>
                <a:lnTo>
                  <a:pt x="278130" y="182880"/>
                </a:lnTo>
                <a:lnTo>
                  <a:pt x="354330" y="251460"/>
                </a:lnTo>
                <a:lnTo>
                  <a:pt x="346710" y="278130"/>
                </a:lnTo>
                <a:lnTo>
                  <a:pt x="365760" y="331470"/>
                </a:lnTo>
                <a:lnTo>
                  <a:pt x="361950" y="392430"/>
                </a:lnTo>
                <a:lnTo>
                  <a:pt x="297180" y="396240"/>
                </a:lnTo>
                <a:lnTo>
                  <a:pt x="281940" y="468630"/>
                </a:lnTo>
                <a:lnTo>
                  <a:pt x="228600" y="502920"/>
                </a:lnTo>
                <a:lnTo>
                  <a:pt x="228600" y="567690"/>
                </a:lnTo>
                <a:lnTo>
                  <a:pt x="137160" y="704850"/>
                </a:lnTo>
                <a:lnTo>
                  <a:pt x="99060" y="811530"/>
                </a:lnTo>
                <a:lnTo>
                  <a:pt x="125730" y="944880"/>
                </a:lnTo>
                <a:lnTo>
                  <a:pt x="87630" y="956310"/>
                </a:lnTo>
                <a:lnTo>
                  <a:pt x="76200" y="918210"/>
                </a:lnTo>
                <a:lnTo>
                  <a:pt x="53340" y="842010"/>
                </a:lnTo>
                <a:lnTo>
                  <a:pt x="3810" y="868680"/>
                </a:lnTo>
                <a:lnTo>
                  <a:pt x="0" y="1009650"/>
                </a:lnTo>
                <a:lnTo>
                  <a:pt x="76200" y="1085850"/>
                </a:lnTo>
                <a:lnTo>
                  <a:pt x="140970" y="1242060"/>
                </a:lnTo>
                <a:lnTo>
                  <a:pt x="171450" y="1261110"/>
                </a:lnTo>
                <a:lnTo>
                  <a:pt x="175260" y="1203960"/>
                </a:lnTo>
                <a:lnTo>
                  <a:pt x="125730" y="1123950"/>
                </a:lnTo>
                <a:lnTo>
                  <a:pt x="129540" y="1036320"/>
                </a:lnTo>
                <a:lnTo>
                  <a:pt x="209550" y="1013460"/>
                </a:lnTo>
                <a:lnTo>
                  <a:pt x="270510" y="1066800"/>
                </a:lnTo>
                <a:lnTo>
                  <a:pt x="441960" y="1177290"/>
                </a:lnTo>
                <a:lnTo>
                  <a:pt x="499110" y="1215390"/>
                </a:lnTo>
                <a:lnTo>
                  <a:pt x="514350" y="1188720"/>
                </a:lnTo>
                <a:lnTo>
                  <a:pt x="499110" y="1123950"/>
                </a:lnTo>
                <a:lnTo>
                  <a:pt x="502920" y="1074420"/>
                </a:lnTo>
                <a:lnTo>
                  <a:pt x="441960" y="1024890"/>
                </a:lnTo>
                <a:lnTo>
                  <a:pt x="483870" y="990600"/>
                </a:lnTo>
                <a:lnTo>
                  <a:pt x="571500" y="1070610"/>
                </a:lnTo>
                <a:lnTo>
                  <a:pt x="605790" y="1017270"/>
                </a:lnTo>
                <a:lnTo>
                  <a:pt x="628650" y="1112520"/>
                </a:lnTo>
                <a:lnTo>
                  <a:pt x="655320" y="1123950"/>
                </a:lnTo>
                <a:lnTo>
                  <a:pt x="708660" y="1055370"/>
                </a:lnTo>
                <a:lnTo>
                  <a:pt x="720090" y="1120140"/>
                </a:lnTo>
                <a:lnTo>
                  <a:pt x="838200" y="1074420"/>
                </a:lnTo>
                <a:lnTo>
                  <a:pt x="834390" y="1036320"/>
                </a:lnTo>
                <a:lnTo>
                  <a:pt x="857250" y="1028700"/>
                </a:lnTo>
                <a:lnTo>
                  <a:pt x="876300" y="1043940"/>
                </a:lnTo>
                <a:lnTo>
                  <a:pt x="902970" y="1021080"/>
                </a:lnTo>
                <a:lnTo>
                  <a:pt x="960120" y="1024890"/>
                </a:lnTo>
                <a:lnTo>
                  <a:pt x="1005840" y="971550"/>
                </a:lnTo>
                <a:lnTo>
                  <a:pt x="990600" y="864870"/>
                </a:lnTo>
                <a:lnTo>
                  <a:pt x="1028700" y="914400"/>
                </a:lnTo>
                <a:lnTo>
                  <a:pt x="1097280" y="899160"/>
                </a:lnTo>
                <a:lnTo>
                  <a:pt x="1146810" y="918210"/>
                </a:lnTo>
                <a:lnTo>
                  <a:pt x="1318260" y="929640"/>
                </a:lnTo>
                <a:lnTo>
                  <a:pt x="1337310" y="868680"/>
                </a:lnTo>
                <a:lnTo>
                  <a:pt x="1322070" y="826770"/>
                </a:lnTo>
                <a:lnTo>
                  <a:pt x="1386840" y="849630"/>
                </a:lnTo>
                <a:lnTo>
                  <a:pt x="1569720" y="681990"/>
                </a:lnTo>
                <a:lnTo>
                  <a:pt x="1581150" y="609600"/>
                </a:lnTo>
                <a:lnTo>
                  <a:pt x="1703070" y="525780"/>
                </a:lnTo>
                <a:lnTo>
                  <a:pt x="1794510" y="521970"/>
                </a:lnTo>
                <a:lnTo>
                  <a:pt x="1783080" y="445770"/>
                </a:lnTo>
                <a:lnTo>
                  <a:pt x="1828800" y="445770"/>
                </a:lnTo>
                <a:lnTo>
                  <a:pt x="1863090" y="449580"/>
                </a:lnTo>
                <a:cubicBezTo>
                  <a:pt x="1864360" y="426720"/>
                  <a:pt x="1863090" y="387985"/>
                  <a:pt x="1866900" y="381000"/>
                </a:cubicBezTo>
                <a:cubicBezTo>
                  <a:pt x="1870710" y="374015"/>
                  <a:pt x="1879600" y="398780"/>
                  <a:pt x="1885950" y="407670"/>
                </a:cubicBezTo>
                <a:lnTo>
                  <a:pt x="1775460" y="205740"/>
                </a:lnTo>
                <a:lnTo>
                  <a:pt x="1824990" y="220980"/>
                </a:lnTo>
                <a:lnTo>
                  <a:pt x="1866900" y="121920"/>
                </a:lnTo>
                <a:lnTo>
                  <a:pt x="1920240" y="102870"/>
                </a:lnTo>
                <a:lnTo>
                  <a:pt x="1946910" y="1143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 txBox="1">
            <a:spLocks noChangeArrowheads="1"/>
          </p:cNvSpPr>
          <p:nvPr/>
        </p:nvSpPr>
        <p:spPr bwMode="auto">
          <a:xfrm>
            <a:off x="609600" y="404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</a:rPr>
              <a:t>Counties of</a:t>
            </a:r>
            <a:br>
              <a:rPr lang="en-GB" altLang="en-US" sz="2000">
                <a:solidFill>
                  <a:schemeClr val="bg1"/>
                </a:solidFill>
              </a:rPr>
            </a:br>
            <a:r>
              <a:rPr lang="en-GB" altLang="en-US" sz="5400">
                <a:solidFill>
                  <a:schemeClr val="bg1"/>
                </a:solidFill>
              </a:rPr>
              <a:t>England</a:t>
            </a:r>
            <a:endParaRPr lang="en-GB" altLang="en-US" sz="2000"/>
          </a:p>
        </p:txBody>
      </p:sp>
      <p:sp>
        <p:nvSpPr>
          <p:cNvPr id="2" name="Freeform 1"/>
          <p:cNvSpPr/>
          <p:nvPr/>
        </p:nvSpPr>
        <p:spPr>
          <a:xfrm>
            <a:off x="5013325" y="412750"/>
            <a:ext cx="798513" cy="1117600"/>
          </a:xfrm>
          <a:custGeom>
            <a:avLst/>
            <a:gdLst>
              <a:gd name="connsiteX0" fmla="*/ 401370 w 799723"/>
              <a:gd name="connsiteY0" fmla="*/ 0 h 1116594"/>
              <a:gd name="connsiteX1" fmla="*/ 365156 w 799723"/>
              <a:gd name="connsiteY1" fmla="*/ 84499 h 1116594"/>
              <a:gd name="connsiteX2" fmla="*/ 313853 w 799723"/>
              <a:gd name="connsiteY2" fmla="*/ 102606 h 1116594"/>
              <a:gd name="connsiteX3" fmla="*/ 280657 w 799723"/>
              <a:gd name="connsiteY3" fmla="*/ 187105 h 1116594"/>
              <a:gd name="connsiteX4" fmla="*/ 220301 w 799723"/>
              <a:gd name="connsiteY4" fmla="*/ 187105 h 1116594"/>
              <a:gd name="connsiteX5" fmla="*/ 247461 w 799723"/>
              <a:gd name="connsiteY5" fmla="*/ 241425 h 1116594"/>
              <a:gd name="connsiteX6" fmla="*/ 301782 w 799723"/>
              <a:gd name="connsiteY6" fmla="*/ 362138 h 1116594"/>
              <a:gd name="connsiteX7" fmla="*/ 334978 w 799723"/>
              <a:gd name="connsiteY7" fmla="*/ 371192 h 1116594"/>
              <a:gd name="connsiteX8" fmla="*/ 298764 w 799723"/>
              <a:gd name="connsiteY8" fmla="*/ 422495 h 1116594"/>
              <a:gd name="connsiteX9" fmla="*/ 274622 w 799723"/>
              <a:gd name="connsiteY9" fmla="*/ 404388 h 1116594"/>
              <a:gd name="connsiteX10" fmla="*/ 229354 w 799723"/>
              <a:gd name="connsiteY10" fmla="*/ 428530 h 1116594"/>
              <a:gd name="connsiteX11" fmla="*/ 235390 w 799723"/>
              <a:gd name="connsiteY11" fmla="*/ 473798 h 1116594"/>
              <a:gd name="connsiteX12" fmla="*/ 178051 w 799723"/>
              <a:gd name="connsiteY12" fmla="*/ 503976 h 1116594"/>
              <a:gd name="connsiteX13" fmla="*/ 150891 w 799723"/>
              <a:gd name="connsiteY13" fmla="*/ 500958 h 1116594"/>
              <a:gd name="connsiteX14" fmla="*/ 39232 w 799723"/>
              <a:gd name="connsiteY14" fmla="*/ 588475 h 1116594"/>
              <a:gd name="connsiteX15" fmla="*/ 39232 w 799723"/>
              <a:gd name="connsiteY15" fmla="*/ 621671 h 1116594"/>
              <a:gd name="connsiteX16" fmla="*/ 0 w 799723"/>
              <a:gd name="connsiteY16" fmla="*/ 666938 h 1116594"/>
              <a:gd name="connsiteX17" fmla="*/ 30178 w 799723"/>
              <a:gd name="connsiteY17" fmla="*/ 712206 h 1116594"/>
              <a:gd name="connsiteX18" fmla="*/ 84499 w 799723"/>
              <a:gd name="connsiteY18" fmla="*/ 787651 h 1116594"/>
              <a:gd name="connsiteX19" fmla="*/ 132784 w 799723"/>
              <a:gd name="connsiteY19" fmla="*/ 778598 h 1116594"/>
              <a:gd name="connsiteX20" fmla="*/ 126748 w 799723"/>
              <a:gd name="connsiteY20" fmla="*/ 820847 h 1116594"/>
              <a:gd name="connsiteX21" fmla="*/ 60356 w 799723"/>
              <a:gd name="connsiteY21" fmla="*/ 866114 h 1116594"/>
              <a:gd name="connsiteX22" fmla="*/ 75446 w 799723"/>
              <a:gd name="connsiteY22" fmla="*/ 920435 h 1116594"/>
              <a:gd name="connsiteX23" fmla="*/ 63374 w 799723"/>
              <a:gd name="connsiteY23" fmla="*/ 971738 h 1116594"/>
              <a:gd name="connsiteX24" fmla="*/ 66392 w 799723"/>
              <a:gd name="connsiteY24" fmla="*/ 1044166 h 1116594"/>
              <a:gd name="connsiteX25" fmla="*/ 90535 w 799723"/>
              <a:gd name="connsiteY25" fmla="*/ 1080380 h 1116594"/>
              <a:gd name="connsiteX26" fmla="*/ 175034 w 799723"/>
              <a:gd name="connsiteY26" fmla="*/ 1047184 h 1116594"/>
              <a:gd name="connsiteX27" fmla="*/ 232372 w 799723"/>
              <a:gd name="connsiteY27" fmla="*/ 1107540 h 1116594"/>
              <a:gd name="connsiteX28" fmla="*/ 289711 w 799723"/>
              <a:gd name="connsiteY28" fmla="*/ 1116594 h 1116594"/>
              <a:gd name="connsiteX29" fmla="*/ 356103 w 799723"/>
              <a:gd name="connsiteY29" fmla="*/ 1059255 h 1116594"/>
              <a:gd name="connsiteX30" fmla="*/ 395335 w 799723"/>
              <a:gd name="connsiteY30" fmla="*/ 1065291 h 1116594"/>
              <a:gd name="connsiteX31" fmla="*/ 446638 w 799723"/>
              <a:gd name="connsiteY31" fmla="*/ 1032095 h 1116594"/>
              <a:gd name="connsiteX32" fmla="*/ 503976 w 799723"/>
              <a:gd name="connsiteY32" fmla="*/ 1053219 h 1116594"/>
              <a:gd name="connsiteX33" fmla="*/ 522083 w 799723"/>
              <a:gd name="connsiteY33" fmla="*/ 1035112 h 1116594"/>
              <a:gd name="connsiteX34" fmla="*/ 540190 w 799723"/>
              <a:gd name="connsiteY34" fmla="*/ 983809 h 1116594"/>
              <a:gd name="connsiteX35" fmla="*/ 513030 w 799723"/>
              <a:gd name="connsiteY35" fmla="*/ 965703 h 1116594"/>
              <a:gd name="connsiteX36" fmla="*/ 558297 w 799723"/>
              <a:gd name="connsiteY36" fmla="*/ 908364 h 1116594"/>
              <a:gd name="connsiteX37" fmla="*/ 639778 w 799723"/>
              <a:gd name="connsiteY37" fmla="*/ 917417 h 1116594"/>
              <a:gd name="connsiteX38" fmla="*/ 733331 w 799723"/>
              <a:gd name="connsiteY38" fmla="*/ 905346 h 1116594"/>
              <a:gd name="connsiteX39" fmla="*/ 799723 w 799723"/>
              <a:gd name="connsiteY39" fmla="*/ 860079 h 1116594"/>
              <a:gd name="connsiteX40" fmla="*/ 736348 w 799723"/>
              <a:gd name="connsiteY40" fmla="*/ 727295 h 1116594"/>
              <a:gd name="connsiteX41" fmla="*/ 733331 w 799723"/>
              <a:gd name="connsiteY41" fmla="*/ 660903 h 1116594"/>
              <a:gd name="connsiteX42" fmla="*/ 700135 w 799723"/>
              <a:gd name="connsiteY42" fmla="*/ 573386 h 1116594"/>
              <a:gd name="connsiteX43" fmla="*/ 712206 w 799723"/>
              <a:gd name="connsiteY43" fmla="*/ 525101 h 1116594"/>
              <a:gd name="connsiteX44" fmla="*/ 679010 w 799723"/>
              <a:gd name="connsiteY44" fmla="*/ 494922 h 1116594"/>
              <a:gd name="connsiteX45" fmla="*/ 666939 w 799723"/>
              <a:gd name="connsiteY45" fmla="*/ 452673 h 1116594"/>
              <a:gd name="connsiteX46" fmla="*/ 679010 w 799723"/>
              <a:gd name="connsiteY46" fmla="*/ 407406 h 1116594"/>
              <a:gd name="connsiteX47" fmla="*/ 642796 w 799723"/>
              <a:gd name="connsiteY47" fmla="*/ 244443 h 1116594"/>
              <a:gd name="connsiteX48" fmla="*/ 609600 w 799723"/>
              <a:gd name="connsiteY48" fmla="*/ 208229 h 1116594"/>
              <a:gd name="connsiteX49" fmla="*/ 573386 w 799723"/>
              <a:gd name="connsiteY49" fmla="*/ 214265 h 1116594"/>
              <a:gd name="connsiteX50" fmla="*/ 428531 w 799723"/>
              <a:gd name="connsiteY50" fmla="*/ 51303 h 1116594"/>
              <a:gd name="connsiteX51" fmla="*/ 401370 w 799723"/>
              <a:gd name="connsiteY51" fmla="*/ 0 h 1116594"/>
              <a:gd name="connsiteX0" fmla="*/ 401370 w 799723"/>
              <a:gd name="connsiteY0" fmla="*/ 0 h 1116594"/>
              <a:gd name="connsiteX1" fmla="*/ 365156 w 799723"/>
              <a:gd name="connsiteY1" fmla="*/ 84499 h 1116594"/>
              <a:gd name="connsiteX2" fmla="*/ 313853 w 799723"/>
              <a:gd name="connsiteY2" fmla="*/ 102606 h 1116594"/>
              <a:gd name="connsiteX3" fmla="*/ 280657 w 799723"/>
              <a:gd name="connsiteY3" fmla="*/ 187105 h 1116594"/>
              <a:gd name="connsiteX4" fmla="*/ 220301 w 799723"/>
              <a:gd name="connsiteY4" fmla="*/ 187105 h 1116594"/>
              <a:gd name="connsiteX5" fmla="*/ 247461 w 799723"/>
              <a:gd name="connsiteY5" fmla="*/ 241425 h 1116594"/>
              <a:gd name="connsiteX6" fmla="*/ 301782 w 799723"/>
              <a:gd name="connsiteY6" fmla="*/ 362138 h 1116594"/>
              <a:gd name="connsiteX7" fmla="*/ 334978 w 799723"/>
              <a:gd name="connsiteY7" fmla="*/ 371192 h 1116594"/>
              <a:gd name="connsiteX8" fmla="*/ 298764 w 799723"/>
              <a:gd name="connsiteY8" fmla="*/ 422495 h 1116594"/>
              <a:gd name="connsiteX9" fmla="*/ 274622 w 799723"/>
              <a:gd name="connsiteY9" fmla="*/ 404388 h 1116594"/>
              <a:gd name="connsiteX10" fmla="*/ 229354 w 799723"/>
              <a:gd name="connsiteY10" fmla="*/ 428530 h 1116594"/>
              <a:gd name="connsiteX11" fmla="*/ 235390 w 799723"/>
              <a:gd name="connsiteY11" fmla="*/ 473798 h 1116594"/>
              <a:gd name="connsiteX12" fmla="*/ 178051 w 799723"/>
              <a:gd name="connsiteY12" fmla="*/ 503976 h 1116594"/>
              <a:gd name="connsiteX13" fmla="*/ 150891 w 799723"/>
              <a:gd name="connsiteY13" fmla="*/ 500958 h 1116594"/>
              <a:gd name="connsiteX14" fmla="*/ 39232 w 799723"/>
              <a:gd name="connsiteY14" fmla="*/ 588475 h 1116594"/>
              <a:gd name="connsiteX15" fmla="*/ 39232 w 799723"/>
              <a:gd name="connsiteY15" fmla="*/ 621671 h 1116594"/>
              <a:gd name="connsiteX16" fmla="*/ 0 w 799723"/>
              <a:gd name="connsiteY16" fmla="*/ 666938 h 1116594"/>
              <a:gd name="connsiteX17" fmla="*/ 30178 w 799723"/>
              <a:gd name="connsiteY17" fmla="*/ 712206 h 1116594"/>
              <a:gd name="connsiteX18" fmla="*/ 84499 w 799723"/>
              <a:gd name="connsiteY18" fmla="*/ 787651 h 1116594"/>
              <a:gd name="connsiteX19" fmla="*/ 132784 w 799723"/>
              <a:gd name="connsiteY19" fmla="*/ 778598 h 1116594"/>
              <a:gd name="connsiteX20" fmla="*/ 126748 w 799723"/>
              <a:gd name="connsiteY20" fmla="*/ 820847 h 1116594"/>
              <a:gd name="connsiteX21" fmla="*/ 60356 w 799723"/>
              <a:gd name="connsiteY21" fmla="*/ 866114 h 1116594"/>
              <a:gd name="connsiteX22" fmla="*/ 66240 w 799723"/>
              <a:gd name="connsiteY22" fmla="*/ 920435 h 1116594"/>
              <a:gd name="connsiteX23" fmla="*/ 63374 w 799723"/>
              <a:gd name="connsiteY23" fmla="*/ 971738 h 1116594"/>
              <a:gd name="connsiteX24" fmla="*/ 66392 w 799723"/>
              <a:gd name="connsiteY24" fmla="*/ 1044166 h 1116594"/>
              <a:gd name="connsiteX25" fmla="*/ 90535 w 799723"/>
              <a:gd name="connsiteY25" fmla="*/ 1080380 h 1116594"/>
              <a:gd name="connsiteX26" fmla="*/ 175034 w 799723"/>
              <a:gd name="connsiteY26" fmla="*/ 1047184 h 1116594"/>
              <a:gd name="connsiteX27" fmla="*/ 232372 w 799723"/>
              <a:gd name="connsiteY27" fmla="*/ 1107540 h 1116594"/>
              <a:gd name="connsiteX28" fmla="*/ 289711 w 799723"/>
              <a:gd name="connsiteY28" fmla="*/ 1116594 h 1116594"/>
              <a:gd name="connsiteX29" fmla="*/ 356103 w 799723"/>
              <a:gd name="connsiteY29" fmla="*/ 1059255 h 1116594"/>
              <a:gd name="connsiteX30" fmla="*/ 395335 w 799723"/>
              <a:gd name="connsiteY30" fmla="*/ 1065291 h 1116594"/>
              <a:gd name="connsiteX31" fmla="*/ 446638 w 799723"/>
              <a:gd name="connsiteY31" fmla="*/ 1032095 h 1116594"/>
              <a:gd name="connsiteX32" fmla="*/ 503976 w 799723"/>
              <a:gd name="connsiteY32" fmla="*/ 1053219 h 1116594"/>
              <a:gd name="connsiteX33" fmla="*/ 522083 w 799723"/>
              <a:gd name="connsiteY33" fmla="*/ 1035112 h 1116594"/>
              <a:gd name="connsiteX34" fmla="*/ 540190 w 799723"/>
              <a:gd name="connsiteY34" fmla="*/ 983809 h 1116594"/>
              <a:gd name="connsiteX35" fmla="*/ 513030 w 799723"/>
              <a:gd name="connsiteY35" fmla="*/ 965703 h 1116594"/>
              <a:gd name="connsiteX36" fmla="*/ 558297 w 799723"/>
              <a:gd name="connsiteY36" fmla="*/ 908364 h 1116594"/>
              <a:gd name="connsiteX37" fmla="*/ 639778 w 799723"/>
              <a:gd name="connsiteY37" fmla="*/ 917417 h 1116594"/>
              <a:gd name="connsiteX38" fmla="*/ 733331 w 799723"/>
              <a:gd name="connsiteY38" fmla="*/ 905346 h 1116594"/>
              <a:gd name="connsiteX39" fmla="*/ 799723 w 799723"/>
              <a:gd name="connsiteY39" fmla="*/ 860079 h 1116594"/>
              <a:gd name="connsiteX40" fmla="*/ 736348 w 799723"/>
              <a:gd name="connsiteY40" fmla="*/ 727295 h 1116594"/>
              <a:gd name="connsiteX41" fmla="*/ 733331 w 799723"/>
              <a:gd name="connsiteY41" fmla="*/ 660903 h 1116594"/>
              <a:gd name="connsiteX42" fmla="*/ 700135 w 799723"/>
              <a:gd name="connsiteY42" fmla="*/ 573386 h 1116594"/>
              <a:gd name="connsiteX43" fmla="*/ 712206 w 799723"/>
              <a:gd name="connsiteY43" fmla="*/ 525101 h 1116594"/>
              <a:gd name="connsiteX44" fmla="*/ 679010 w 799723"/>
              <a:gd name="connsiteY44" fmla="*/ 494922 h 1116594"/>
              <a:gd name="connsiteX45" fmla="*/ 666939 w 799723"/>
              <a:gd name="connsiteY45" fmla="*/ 452673 h 1116594"/>
              <a:gd name="connsiteX46" fmla="*/ 679010 w 799723"/>
              <a:gd name="connsiteY46" fmla="*/ 407406 h 1116594"/>
              <a:gd name="connsiteX47" fmla="*/ 642796 w 799723"/>
              <a:gd name="connsiteY47" fmla="*/ 244443 h 1116594"/>
              <a:gd name="connsiteX48" fmla="*/ 609600 w 799723"/>
              <a:gd name="connsiteY48" fmla="*/ 208229 h 1116594"/>
              <a:gd name="connsiteX49" fmla="*/ 573386 w 799723"/>
              <a:gd name="connsiteY49" fmla="*/ 214265 h 1116594"/>
              <a:gd name="connsiteX50" fmla="*/ 428531 w 799723"/>
              <a:gd name="connsiteY50" fmla="*/ 51303 h 1116594"/>
              <a:gd name="connsiteX51" fmla="*/ 401370 w 799723"/>
              <a:gd name="connsiteY51" fmla="*/ 0 h 1116594"/>
              <a:gd name="connsiteX0" fmla="*/ 401370 w 799723"/>
              <a:gd name="connsiteY0" fmla="*/ 0 h 1116594"/>
              <a:gd name="connsiteX1" fmla="*/ 365156 w 799723"/>
              <a:gd name="connsiteY1" fmla="*/ 84499 h 1116594"/>
              <a:gd name="connsiteX2" fmla="*/ 313853 w 799723"/>
              <a:gd name="connsiteY2" fmla="*/ 102606 h 1116594"/>
              <a:gd name="connsiteX3" fmla="*/ 280657 w 799723"/>
              <a:gd name="connsiteY3" fmla="*/ 187105 h 1116594"/>
              <a:gd name="connsiteX4" fmla="*/ 220301 w 799723"/>
              <a:gd name="connsiteY4" fmla="*/ 187105 h 1116594"/>
              <a:gd name="connsiteX5" fmla="*/ 247461 w 799723"/>
              <a:gd name="connsiteY5" fmla="*/ 241425 h 1116594"/>
              <a:gd name="connsiteX6" fmla="*/ 301782 w 799723"/>
              <a:gd name="connsiteY6" fmla="*/ 362138 h 1116594"/>
              <a:gd name="connsiteX7" fmla="*/ 334978 w 799723"/>
              <a:gd name="connsiteY7" fmla="*/ 371192 h 1116594"/>
              <a:gd name="connsiteX8" fmla="*/ 298764 w 799723"/>
              <a:gd name="connsiteY8" fmla="*/ 422495 h 1116594"/>
              <a:gd name="connsiteX9" fmla="*/ 274622 w 799723"/>
              <a:gd name="connsiteY9" fmla="*/ 404388 h 1116594"/>
              <a:gd name="connsiteX10" fmla="*/ 229354 w 799723"/>
              <a:gd name="connsiteY10" fmla="*/ 428530 h 1116594"/>
              <a:gd name="connsiteX11" fmla="*/ 235390 w 799723"/>
              <a:gd name="connsiteY11" fmla="*/ 473798 h 1116594"/>
              <a:gd name="connsiteX12" fmla="*/ 178051 w 799723"/>
              <a:gd name="connsiteY12" fmla="*/ 503976 h 1116594"/>
              <a:gd name="connsiteX13" fmla="*/ 150891 w 799723"/>
              <a:gd name="connsiteY13" fmla="*/ 500958 h 1116594"/>
              <a:gd name="connsiteX14" fmla="*/ 39232 w 799723"/>
              <a:gd name="connsiteY14" fmla="*/ 588475 h 1116594"/>
              <a:gd name="connsiteX15" fmla="*/ 39232 w 799723"/>
              <a:gd name="connsiteY15" fmla="*/ 621671 h 1116594"/>
              <a:gd name="connsiteX16" fmla="*/ 0 w 799723"/>
              <a:gd name="connsiteY16" fmla="*/ 666938 h 1116594"/>
              <a:gd name="connsiteX17" fmla="*/ 30178 w 799723"/>
              <a:gd name="connsiteY17" fmla="*/ 712206 h 1116594"/>
              <a:gd name="connsiteX18" fmla="*/ 84499 w 799723"/>
              <a:gd name="connsiteY18" fmla="*/ 787651 h 1116594"/>
              <a:gd name="connsiteX19" fmla="*/ 132784 w 799723"/>
              <a:gd name="connsiteY19" fmla="*/ 778598 h 1116594"/>
              <a:gd name="connsiteX20" fmla="*/ 126748 w 799723"/>
              <a:gd name="connsiteY20" fmla="*/ 820847 h 1116594"/>
              <a:gd name="connsiteX21" fmla="*/ 60356 w 799723"/>
              <a:gd name="connsiteY21" fmla="*/ 866114 h 1116594"/>
              <a:gd name="connsiteX22" fmla="*/ 66240 w 799723"/>
              <a:gd name="connsiteY22" fmla="*/ 920435 h 1116594"/>
              <a:gd name="connsiteX23" fmla="*/ 51100 w 799723"/>
              <a:gd name="connsiteY23" fmla="*/ 965601 h 1116594"/>
              <a:gd name="connsiteX24" fmla="*/ 66392 w 799723"/>
              <a:gd name="connsiteY24" fmla="*/ 1044166 h 1116594"/>
              <a:gd name="connsiteX25" fmla="*/ 90535 w 799723"/>
              <a:gd name="connsiteY25" fmla="*/ 1080380 h 1116594"/>
              <a:gd name="connsiteX26" fmla="*/ 175034 w 799723"/>
              <a:gd name="connsiteY26" fmla="*/ 1047184 h 1116594"/>
              <a:gd name="connsiteX27" fmla="*/ 232372 w 799723"/>
              <a:gd name="connsiteY27" fmla="*/ 1107540 h 1116594"/>
              <a:gd name="connsiteX28" fmla="*/ 289711 w 799723"/>
              <a:gd name="connsiteY28" fmla="*/ 1116594 h 1116594"/>
              <a:gd name="connsiteX29" fmla="*/ 356103 w 799723"/>
              <a:gd name="connsiteY29" fmla="*/ 1059255 h 1116594"/>
              <a:gd name="connsiteX30" fmla="*/ 395335 w 799723"/>
              <a:gd name="connsiteY30" fmla="*/ 1065291 h 1116594"/>
              <a:gd name="connsiteX31" fmla="*/ 446638 w 799723"/>
              <a:gd name="connsiteY31" fmla="*/ 1032095 h 1116594"/>
              <a:gd name="connsiteX32" fmla="*/ 503976 w 799723"/>
              <a:gd name="connsiteY32" fmla="*/ 1053219 h 1116594"/>
              <a:gd name="connsiteX33" fmla="*/ 522083 w 799723"/>
              <a:gd name="connsiteY33" fmla="*/ 1035112 h 1116594"/>
              <a:gd name="connsiteX34" fmla="*/ 540190 w 799723"/>
              <a:gd name="connsiteY34" fmla="*/ 983809 h 1116594"/>
              <a:gd name="connsiteX35" fmla="*/ 513030 w 799723"/>
              <a:gd name="connsiteY35" fmla="*/ 965703 h 1116594"/>
              <a:gd name="connsiteX36" fmla="*/ 558297 w 799723"/>
              <a:gd name="connsiteY36" fmla="*/ 908364 h 1116594"/>
              <a:gd name="connsiteX37" fmla="*/ 639778 w 799723"/>
              <a:gd name="connsiteY37" fmla="*/ 917417 h 1116594"/>
              <a:gd name="connsiteX38" fmla="*/ 733331 w 799723"/>
              <a:gd name="connsiteY38" fmla="*/ 905346 h 1116594"/>
              <a:gd name="connsiteX39" fmla="*/ 799723 w 799723"/>
              <a:gd name="connsiteY39" fmla="*/ 860079 h 1116594"/>
              <a:gd name="connsiteX40" fmla="*/ 736348 w 799723"/>
              <a:gd name="connsiteY40" fmla="*/ 727295 h 1116594"/>
              <a:gd name="connsiteX41" fmla="*/ 733331 w 799723"/>
              <a:gd name="connsiteY41" fmla="*/ 660903 h 1116594"/>
              <a:gd name="connsiteX42" fmla="*/ 700135 w 799723"/>
              <a:gd name="connsiteY42" fmla="*/ 573386 h 1116594"/>
              <a:gd name="connsiteX43" fmla="*/ 712206 w 799723"/>
              <a:gd name="connsiteY43" fmla="*/ 525101 h 1116594"/>
              <a:gd name="connsiteX44" fmla="*/ 679010 w 799723"/>
              <a:gd name="connsiteY44" fmla="*/ 494922 h 1116594"/>
              <a:gd name="connsiteX45" fmla="*/ 666939 w 799723"/>
              <a:gd name="connsiteY45" fmla="*/ 452673 h 1116594"/>
              <a:gd name="connsiteX46" fmla="*/ 679010 w 799723"/>
              <a:gd name="connsiteY46" fmla="*/ 407406 h 1116594"/>
              <a:gd name="connsiteX47" fmla="*/ 642796 w 799723"/>
              <a:gd name="connsiteY47" fmla="*/ 244443 h 1116594"/>
              <a:gd name="connsiteX48" fmla="*/ 609600 w 799723"/>
              <a:gd name="connsiteY48" fmla="*/ 208229 h 1116594"/>
              <a:gd name="connsiteX49" fmla="*/ 573386 w 799723"/>
              <a:gd name="connsiteY49" fmla="*/ 214265 h 1116594"/>
              <a:gd name="connsiteX50" fmla="*/ 428531 w 799723"/>
              <a:gd name="connsiteY50" fmla="*/ 51303 h 1116594"/>
              <a:gd name="connsiteX51" fmla="*/ 401370 w 799723"/>
              <a:gd name="connsiteY51" fmla="*/ 0 h 1116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799723" h="1116594">
                <a:moveTo>
                  <a:pt x="401370" y="0"/>
                </a:moveTo>
                <a:lnTo>
                  <a:pt x="365156" y="84499"/>
                </a:lnTo>
                <a:lnTo>
                  <a:pt x="313853" y="102606"/>
                </a:lnTo>
                <a:lnTo>
                  <a:pt x="280657" y="187105"/>
                </a:lnTo>
                <a:lnTo>
                  <a:pt x="220301" y="187105"/>
                </a:lnTo>
                <a:lnTo>
                  <a:pt x="247461" y="241425"/>
                </a:lnTo>
                <a:lnTo>
                  <a:pt x="301782" y="362138"/>
                </a:lnTo>
                <a:lnTo>
                  <a:pt x="334978" y="371192"/>
                </a:lnTo>
                <a:lnTo>
                  <a:pt x="298764" y="422495"/>
                </a:lnTo>
                <a:lnTo>
                  <a:pt x="274622" y="404388"/>
                </a:lnTo>
                <a:lnTo>
                  <a:pt x="229354" y="428530"/>
                </a:lnTo>
                <a:lnTo>
                  <a:pt x="235390" y="473798"/>
                </a:lnTo>
                <a:lnTo>
                  <a:pt x="178051" y="503976"/>
                </a:lnTo>
                <a:lnTo>
                  <a:pt x="150891" y="500958"/>
                </a:lnTo>
                <a:lnTo>
                  <a:pt x="39232" y="588475"/>
                </a:lnTo>
                <a:lnTo>
                  <a:pt x="39232" y="621671"/>
                </a:lnTo>
                <a:lnTo>
                  <a:pt x="0" y="666938"/>
                </a:lnTo>
                <a:lnTo>
                  <a:pt x="30178" y="712206"/>
                </a:lnTo>
                <a:lnTo>
                  <a:pt x="84499" y="787651"/>
                </a:lnTo>
                <a:lnTo>
                  <a:pt x="132784" y="778598"/>
                </a:lnTo>
                <a:lnTo>
                  <a:pt x="126748" y="820847"/>
                </a:lnTo>
                <a:lnTo>
                  <a:pt x="60356" y="866114"/>
                </a:lnTo>
                <a:lnTo>
                  <a:pt x="66240" y="920435"/>
                </a:lnTo>
                <a:lnTo>
                  <a:pt x="51100" y="965601"/>
                </a:lnTo>
                <a:lnTo>
                  <a:pt x="66392" y="1044166"/>
                </a:lnTo>
                <a:lnTo>
                  <a:pt x="90535" y="1080380"/>
                </a:lnTo>
                <a:lnTo>
                  <a:pt x="175034" y="1047184"/>
                </a:lnTo>
                <a:lnTo>
                  <a:pt x="232372" y="1107540"/>
                </a:lnTo>
                <a:lnTo>
                  <a:pt x="289711" y="1116594"/>
                </a:lnTo>
                <a:lnTo>
                  <a:pt x="356103" y="1059255"/>
                </a:lnTo>
                <a:lnTo>
                  <a:pt x="395335" y="1065291"/>
                </a:lnTo>
                <a:lnTo>
                  <a:pt x="446638" y="1032095"/>
                </a:lnTo>
                <a:lnTo>
                  <a:pt x="503976" y="1053219"/>
                </a:lnTo>
                <a:lnTo>
                  <a:pt x="522083" y="1035112"/>
                </a:lnTo>
                <a:lnTo>
                  <a:pt x="540190" y="983809"/>
                </a:lnTo>
                <a:lnTo>
                  <a:pt x="513030" y="965703"/>
                </a:lnTo>
                <a:lnTo>
                  <a:pt x="558297" y="908364"/>
                </a:lnTo>
                <a:lnTo>
                  <a:pt x="639778" y="917417"/>
                </a:lnTo>
                <a:lnTo>
                  <a:pt x="733331" y="905346"/>
                </a:lnTo>
                <a:lnTo>
                  <a:pt x="799723" y="860079"/>
                </a:lnTo>
                <a:lnTo>
                  <a:pt x="736348" y="727295"/>
                </a:lnTo>
                <a:lnTo>
                  <a:pt x="733331" y="660903"/>
                </a:lnTo>
                <a:lnTo>
                  <a:pt x="700135" y="573386"/>
                </a:lnTo>
                <a:lnTo>
                  <a:pt x="712206" y="525101"/>
                </a:lnTo>
                <a:lnTo>
                  <a:pt x="679010" y="494922"/>
                </a:lnTo>
                <a:lnTo>
                  <a:pt x="666939" y="452673"/>
                </a:lnTo>
                <a:lnTo>
                  <a:pt x="679010" y="407406"/>
                </a:lnTo>
                <a:lnTo>
                  <a:pt x="642796" y="244443"/>
                </a:lnTo>
                <a:lnTo>
                  <a:pt x="609600" y="208229"/>
                </a:lnTo>
                <a:lnTo>
                  <a:pt x="573386" y="214265"/>
                </a:lnTo>
                <a:lnTo>
                  <a:pt x="428531" y="51303"/>
                </a:lnTo>
                <a:lnTo>
                  <a:pt x="401370" y="0"/>
                </a:lnTo>
                <a:close/>
              </a:path>
            </a:pathLst>
          </a:custGeom>
          <a:solidFill>
            <a:srgbClr val="FFFF6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dirty="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2" name="Freeform 7171"/>
          <p:cNvSpPr/>
          <p:nvPr/>
        </p:nvSpPr>
        <p:spPr>
          <a:xfrm>
            <a:off x="2863850" y="5664200"/>
            <a:ext cx="1082675" cy="1028700"/>
          </a:xfrm>
          <a:custGeom>
            <a:avLst/>
            <a:gdLst>
              <a:gd name="connsiteX0" fmla="*/ 838954 w 1083398"/>
              <a:gd name="connsiteY0" fmla="*/ 0 h 1029078"/>
              <a:gd name="connsiteX1" fmla="*/ 814812 w 1083398"/>
              <a:gd name="connsiteY1" fmla="*/ 159945 h 1029078"/>
              <a:gd name="connsiteX2" fmla="*/ 685045 w 1083398"/>
              <a:gd name="connsiteY2" fmla="*/ 268587 h 1029078"/>
              <a:gd name="connsiteX3" fmla="*/ 672974 w 1083398"/>
              <a:gd name="connsiteY3" fmla="*/ 331961 h 1029078"/>
              <a:gd name="connsiteX4" fmla="*/ 558297 w 1083398"/>
              <a:gd name="connsiteY4" fmla="*/ 350068 h 1029078"/>
              <a:gd name="connsiteX5" fmla="*/ 597529 w 1083398"/>
              <a:gd name="connsiteY5" fmla="*/ 419478 h 1029078"/>
              <a:gd name="connsiteX6" fmla="*/ 546226 w 1083398"/>
              <a:gd name="connsiteY6" fmla="*/ 383264 h 1029078"/>
              <a:gd name="connsiteX7" fmla="*/ 513030 w 1083398"/>
              <a:gd name="connsiteY7" fmla="*/ 404389 h 1029078"/>
              <a:gd name="connsiteX8" fmla="*/ 494923 w 1083398"/>
              <a:gd name="connsiteY8" fmla="*/ 392317 h 1029078"/>
              <a:gd name="connsiteX9" fmla="*/ 479834 w 1083398"/>
              <a:gd name="connsiteY9" fmla="*/ 516048 h 1029078"/>
              <a:gd name="connsiteX10" fmla="*/ 428531 w 1083398"/>
              <a:gd name="connsiteY10" fmla="*/ 537173 h 1029078"/>
              <a:gd name="connsiteX11" fmla="*/ 410424 w 1083398"/>
              <a:gd name="connsiteY11" fmla="*/ 576404 h 1029078"/>
              <a:gd name="connsiteX12" fmla="*/ 328942 w 1083398"/>
              <a:gd name="connsiteY12" fmla="*/ 630725 h 1029078"/>
              <a:gd name="connsiteX13" fmla="*/ 304800 w 1083398"/>
              <a:gd name="connsiteY13" fmla="*/ 688064 h 1029078"/>
              <a:gd name="connsiteX14" fmla="*/ 235390 w 1083398"/>
              <a:gd name="connsiteY14" fmla="*/ 712206 h 1029078"/>
              <a:gd name="connsiteX15" fmla="*/ 199176 w 1083398"/>
              <a:gd name="connsiteY15" fmla="*/ 754456 h 1029078"/>
              <a:gd name="connsiteX16" fmla="*/ 159944 w 1083398"/>
              <a:gd name="connsiteY16" fmla="*/ 739367 h 1029078"/>
              <a:gd name="connsiteX17" fmla="*/ 30178 w 1083398"/>
              <a:gd name="connsiteY17" fmla="*/ 796705 h 1029078"/>
              <a:gd name="connsiteX18" fmla="*/ 15089 w 1083398"/>
              <a:gd name="connsiteY18" fmla="*/ 826884 h 1029078"/>
              <a:gd name="connsiteX19" fmla="*/ 21125 w 1083398"/>
              <a:gd name="connsiteY19" fmla="*/ 866115 h 1029078"/>
              <a:gd name="connsiteX20" fmla="*/ 0 w 1083398"/>
              <a:gd name="connsiteY20" fmla="*/ 884222 h 1029078"/>
              <a:gd name="connsiteX21" fmla="*/ 33196 w 1083398"/>
              <a:gd name="connsiteY21" fmla="*/ 920436 h 1029078"/>
              <a:gd name="connsiteX22" fmla="*/ 105624 w 1083398"/>
              <a:gd name="connsiteY22" fmla="*/ 899311 h 1029078"/>
              <a:gd name="connsiteX23" fmla="*/ 120713 w 1083398"/>
              <a:gd name="connsiteY23" fmla="*/ 887240 h 1029078"/>
              <a:gd name="connsiteX24" fmla="*/ 117695 w 1083398"/>
              <a:gd name="connsiteY24" fmla="*/ 857062 h 1029078"/>
              <a:gd name="connsiteX25" fmla="*/ 141837 w 1083398"/>
              <a:gd name="connsiteY25" fmla="*/ 835937 h 1029078"/>
              <a:gd name="connsiteX26" fmla="*/ 205212 w 1083398"/>
              <a:gd name="connsiteY26" fmla="*/ 863098 h 1029078"/>
              <a:gd name="connsiteX27" fmla="*/ 268586 w 1083398"/>
              <a:gd name="connsiteY27" fmla="*/ 884222 h 1029078"/>
              <a:gd name="connsiteX28" fmla="*/ 319889 w 1083398"/>
              <a:gd name="connsiteY28" fmla="*/ 935525 h 1029078"/>
              <a:gd name="connsiteX29" fmla="*/ 304800 w 1083398"/>
              <a:gd name="connsiteY29" fmla="*/ 974757 h 1029078"/>
              <a:gd name="connsiteX30" fmla="*/ 334978 w 1083398"/>
              <a:gd name="connsiteY30" fmla="*/ 1029078 h 1029078"/>
              <a:gd name="connsiteX31" fmla="*/ 371192 w 1083398"/>
              <a:gd name="connsiteY31" fmla="*/ 977775 h 1029078"/>
              <a:gd name="connsiteX32" fmla="*/ 434566 w 1083398"/>
              <a:gd name="connsiteY32" fmla="*/ 971739 h 1029078"/>
              <a:gd name="connsiteX33" fmla="*/ 443620 w 1083398"/>
              <a:gd name="connsiteY33" fmla="*/ 932507 h 1029078"/>
              <a:gd name="connsiteX34" fmla="*/ 410424 w 1083398"/>
              <a:gd name="connsiteY34" fmla="*/ 887240 h 1029078"/>
              <a:gd name="connsiteX35" fmla="*/ 356103 w 1083398"/>
              <a:gd name="connsiteY35" fmla="*/ 881204 h 1029078"/>
              <a:gd name="connsiteX36" fmla="*/ 419477 w 1083398"/>
              <a:gd name="connsiteY36" fmla="*/ 869133 h 1029078"/>
              <a:gd name="connsiteX37" fmla="*/ 452673 w 1083398"/>
              <a:gd name="connsiteY37" fmla="*/ 829901 h 1029078"/>
              <a:gd name="connsiteX38" fmla="*/ 464744 w 1083398"/>
              <a:gd name="connsiteY38" fmla="*/ 745402 h 1029078"/>
              <a:gd name="connsiteX39" fmla="*/ 485869 w 1083398"/>
              <a:gd name="connsiteY39" fmla="*/ 832919 h 1029078"/>
              <a:gd name="connsiteX40" fmla="*/ 534154 w 1083398"/>
              <a:gd name="connsiteY40" fmla="*/ 763509 h 1029078"/>
              <a:gd name="connsiteX41" fmla="*/ 558297 w 1083398"/>
              <a:gd name="connsiteY41" fmla="*/ 769545 h 1029078"/>
              <a:gd name="connsiteX42" fmla="*/ 597529 w 1083398"/>
              <a:gd name="connsiteY42" fmla="*/ 739367 h 1029078"/>
              <a:gd name="connsiteX43" fmla="*/ 645814 w 1083398"/>
              <a:gd name="connsiteY43" fmla="*/ 751438 h 1029078"/>
              <a:gd name="connsiteX44" fmla="*/ 660903 w 1083398"/>
              <a:gd name="connsiteY44" fmla="*/ 712206 h 1029078"/>
              <a:gd name="connsiteX45" fmla="*/ 654867 w 1083398"/>
              <a:gd name="connsiteY45" fmla="*/ 675993 h 1029078"/>
              <a:gd name="connsiteX46" fmla="*/ 679010 w 1083398"/>
              <a:gd name="connsiteY46" fmla="*/ 669957 h 1029078"/>
              <a:gd name="connsiteX47" fmla="*/ 672974 w 1083398"/>
              <a:gd name="connsiteY47" fmla="*/ 633743 h 1029078"/>
              <a:gd name="connsiteX48" fmla="*/ 718241 w 1083398"/>
              <a:gd name="connsiteY48" fmla="*/ 618654 h 1029078"/>
              <a:gd name="connsiteX49" fmla="*/ 715224 w 1083398"/>
              <a:gd name="connsiteY49" fmla="*/ 645814 h 1029078"/>
              <a:gd name="connsiteX50" fmla="*/ 857061 w 1083398"/>
              <a:gd name="connsiteY50" fmla="*/ 636761 h 1029078"/>
              <a:gd name="connsiteX51" fmla="*/ 908364 w 1083398"/>
              <a:gd name="connsiteY51" fmla="*/ 612618 h 1029078"/>
              <a:gd name="connsiteX52" fmla="*/ 1001917 w 1083398"/>
              <a:gd name="connsiteY52" fmla="*/ 618654 h 1029078"/>
              <a:gd name="connsiteX53" fmla="*/ 1059255 w 1083398"/>
              <a:gd name="connsiteY53" fmla="*/ 669957 h 1029078"/>
              <a:gd name="connsiteX54" fmla="*/ 1071327 w 1083398"/>
              <a:gd name="connsiteY54" fmla="*/ 606583 h 1029078"/>
              <a:gd name="connsiteX55" fmla="*/ 1083398 w 1083398"/>
              <a:gd name="connsiteY55" fmla="*/ 531137 h 1029078"/>
              <a:gd name="connsiteX56" fmla="*/ 1038131 w 1083398"/>
              <a:gd name="connsiteY56" fmla="*/ 497941 h 1029078"/>
              <a:gd name="connsiteX57" fmla="*/ 1065291 w 1083398"/>
              <a:gd name="connsiteY57" fmla="*/ 431549 h 1029078"/>
              <a:gd name="connsiteX58" fmla="*/ 992863 w 1083398"/>
              <a:gd name="connsiteY58" fmla="*/ 350068 h 1029078"/>
              <a:gd name="connsiteX59" fmla="*/ 965703 w 1083398"/>
              <a:gd name="connsiteY59" fmla="*/ 274622 h 1029078"/>
              <a:gd name="connsiteX60" fmla="*/ 938542 w 1083398"/>
              <a:gd name="connsiteY60" fmla="*/ 168999 h 1029078"/>
              <a:gd name="connsiteX61" fmla="*/ 893275 w 1083398"/>
              <a:gd name="connsiteY61" fmla="*/ 196159 h 1029078"/>
              <a:gd name="connsiteX62" fmla="*/ 872150 w 1083398"/>
              <a:gd name="connsiteY62" fmla="*/ 162963 h 1029078"/>
              <a:gd name="connsiteX63" fmla="*/ 923453 w 1083398"/>
              <a:gd name="connsiteY63" fmla="*/ 81482 h 1029078"/>
              <a:gd name="connsiteX64" fmla="*/ 838954 w 1083398"/>
              <a:gd name="connsiteY64" fmla="*/ 0 h 1029078"/>
              <a:gd name="connsiteX0" fmla="*/ 838954 w 1083398"/>
              <a:gd name="connsiteY0" fmla="*/ 0 h 1029078"/>
              <a:gd name="connsiteX1" fmla="*/ 814812 w 1083398"/>
              <a:gd name="connsiteY1" fmla="*/ 159945 h 1029078"/>
              <a:gd name="connsiteX2" fmla="*/ 685045 w 1083398"/>
              <a:gd name="connsiteY2" fmla="*/ 268587 h 1029078"/>
              <a:gd name="connsiteX3" fmla="*/ 672974 w 1083398"/>
              <a:gd name="connsiteY3" fmla="*/ 331961 h 1029078"/>
              <a:gd name="connsiteX4" fmla="*/ 558297 w 1083398"/>
              <a:gd name="connsiteY4" fmla="*/ 350068 h 1029078"/>
              <a:gd name="connsiteX5" fmla="*/ 597529 w 1083398"/>
              <a:gd name="connsiteY5" fmla="*/ 419478 h 1029078"/>
              <a:gd name="connsiteX6" fmla="*/ 546226 w 1083398"/>
              <a:gd name="connsiteY6" fmla="*/ 383264 h 1029078"/>
              <a:gd name="connsiteX7" fmla="*/ 513030 w 1083398"/>
              <a:gd name="connsiteY7" fmla="*/ 404389 h 1029078"/>
              <a:gd name="connsiteX8" fmla="*/ 494923 w 1083398"/>
              <a:gd name="connsiteY8" fmla="*/ 392317 h 1029078"/>
              <a:gd name="connsiteX9" fmla="*/ 479834 w 1083398"/>
              <a:gd name="connsiteY9" fmla="*/ 516048 h 1029078"/>
              <a:gd name="connsiteX10" fmla="*/ 428531 w 1083398"/>
              <a:gd name="connsiteY10" fmla="*/ 537173 h 1029078"/>
              <a:gd name="connsiteX11" fmla="*/ 410424 w 1083398"/>
              <a:gd name="connsiteY11" fmla="*/ 576404 h 1029078"/>
              <a:gd name="connsiteX12" fmla="*/ 328942 w 1083398"/>
              <a:gd name="connsiteY12" fmla="*/ 630725 h 1029078"/>
              <a:gd name="connsiteX13" fmla="*/ 304800 w 1083398"/>
              <a:gd name="connsiteY13" fmla="*/ 688064 h 1029078"/>
              <a:gd name="connsiteX14" fmla="*/ 235390 w 1083398"/>
              <a:gd name="connsiteY14" fmla="*/ 712206 h 1029078"/>
              <a:gd name="connsiteX15" fmla="*/ 199176 w 1083398"/>
              <a:gd name="connsiteY15" fmla="*/ 754456 h 1029078"/>
              <a:gd name="connsiteX16" fmla="*/ 159944 w 1083398"/>
              <a:gd name="connsiteY16" fmla="*/ 739367 h 1029078"/>
              <a:gd name="connsiteX17" fmla="*/ 30178 w 1083398"/>
              <a:gd name="connsiteY17" fmla="*/ 796705 h 1029078"/>
              <a:gd name="connsiteX18" fmla="*/ 15089 w 1083398"/>
              <a:gd name="connsiteY18" fmla="*/ 826884 h 1029078"/>
              <a:gd name="connsiteX19" fmla="*/ 21125 w 1083398"/>
              <a:gd name="connsiteY19" fmla="*/ 866115 h 1029078"/>
              <a:gd name="connsiteX20" fmla="*/ 0 w 1083398"/>
              <a:gd name="connsiteY20" fmla="*/ 884222 h 1029078"/>
              <a:gd name="connsiteX21" fmla="*/ 33196 w 1083398"/>
              <a:gd name="connsiteY21" fmla="*/ 920436 h 1029078"/>
              <a:gd name="connsiteX22" fmla="*/ 105624 w 1083398"/>
              <a:gd name="connsiteY22" fmla="*/ 899311 h 1029078"/>
              <a:gd name="connsiteX23" fmla="*/ 120713 w 1083398"/>
              <a:gd name="connsiteY23" fmla="*/ 887240 h 1029078"/>
              <a:gd name="connsiteX24" fmla="*/ 117695 w 1083398"/>
              <a:gd name="connsiteY24" fmla="*/ 857062 h 1029078"/>
              <a:gd name="connsiteX25" fmla="*/ 141837 w 1083398"/>
              <a:gd name="connsiteY25" fmla="*/ 835937 h 1029078"/>
              <a:gd name="connsiteX26" fmla="*/ 205212 w 1083398"/>
              <a:gd name="connsiteY26" fmla="*/ 863098 h 1029078"/>
              <a:gd name="connsiteX27" fmla="*/ 268586 w 1083398"/>
              <a:gd name="connsiteY27" fmla="*/ 884222 h 1029078"/>
              <a:gd name="connsiteX28" fmla="*/ 319889 w 1083398"/>
              <a:gd name="connsiteY28" fmla="*/ 935525 h 1029078"/>
              <a:gd name="connsiteX29" fmla="*/ 304800 w 1083398"/>
              <a:gd name="connsiteY29" fmla="*/ 974757 h 1029078"/>
              <a:gd name="connsiteX30" fmla="*/ 334978 w 1083398"/>
              <a:gd name="connsiteY30" fmla="*/ 1029078 h 1029078"/>
              <a:gd name="connsiteX31" fmla="*/ 371192 w 1083398"/>
              <a:gd name="connsiteY31" fmla="*/ 977775 h 1029078"/>
              <a:gd name="connsiteX32" fmla="*/ 434566 w 1083398"/>
              <a:gd name="connsiteY32" fmla="*/ 971739 h 1029078"/>
              <a:gd name="connsiteX33" fmla="*/ 443620 w 1083398"/>
              <a:gd name="connsiteY33" fmla="*/ 932507 h 1029078"/>
              <a:gd name="connsiteX34" fmla="*/ 410424 w 1083398"/>
              <a:gd name="connsiteY34" fmla="*/ 887240 h 1029078"/>
              <a:gd name="connsiteX35" fmla="*/ 356103 w 1083398"/>
              <a:gd name="connsiteY35" fmla="*/ 881204 h 1029078"/>
              <a:gd name="connsiteX36" fmla="*/ 419477 w 1083398"/>
              <a:gd name="connsiteY36" fmla="*/ 869133 h 1029078"/>
              <a:gd name="connsiteX37" fmla="*/ 452673 w 1083398"/>
              <a:gd name="connsiteY37" fmla="*/ 829901 h 1029078"/>
              <a:gd name="connsiteX38" fmla="*/ 464744 w 1083398"/>
              <a:gd name="connsiteY38" fmla="*/ 745402 h 1029078"/>
              <a:gd name="connsiteX39" fmla="*/ 485869 w 1083398"/>
              <a:gd name="connsiteY39" fmla="*/ 832919 h 1029078"/>
              <a:gd name="connsiteX40" fmla="*/ 534154 w 1083398"/>
              <a:gd name="connsiteY40" fmla="*/ 763509 h 1029078"/>
              <a:gd name="connsiteX41" fmla="*/ 558297 w 1083398"/>
              <a:gd name="connsiteY41" fmla="*/ 769545 h 1029078"/>
              <a:gd name="connsiteX42" fmla="*/ 597529 w 1083398"/>
              <a:gd name="connsiteY42" fmla="*/ 739367 h 1029078"/>
              <a:gd name="connsiteX43" fmla="*/ 645814 w 1083398"/>
              <a:gd name="connsiteY43" fmla="*/ 751438 h 1029078"/>
              <a:gd name="connsiteX44" fmla="*/ 660903 w 1083398"/>
              <a:gd name="connsiteY44" fmla="*/ 712206 h 1029078"/>
              <a:gd name="connsiteX45" fmla="*/ 654867 w 1083398"/>
              <a:gd name="connsiteY45" fmla="*/ 675993 h 1029078"/>
              <a:gd name="connsiteX46" fmla="*/ 679010 w 1083398"/>
              <a:gd name="connsiteY46" fmla="*/ 669957 h 1029078"/>
              <a:gd name="connsiteX47" fmla="*/ 672974 w 1083398"/>
              <a:gd name="connsiteY47" fmla="*/ 633743 h 1029078"/>
              <a:gd name="connsiteX48" fmla="*/ 718241 w 1083398"/>
              <a:gd name="connsiteY48" fmla="*/ 618654 h 1029078"/>
              <a:gd name="connsiteX49" fmla="*/ 715224 w 1083398"/>
              <a:gd name="connsiteY49" fmla="*/ 645814 h 1029078"/>
              <a:gd name="connsiteX50" fmla="*/ 857061 w 1083398"/>
              <a:gd name="connsiteY50" fmla="*/ 636761 h 1029078"/>
              <a:gd name="connsiteX51" fmla="*/ 908364 w 1083398"/>
              <a:gd name="connsiteY51" fmla="*/ 612618 h 1029078"/>
              <a:gd name="connsiteX52" fmla="*/ 1001917 w 1083398"/>
              <a:gd name="connsiteY52" fmla="*/ 618654 h 1029078"/>
              <a:gd name="connsiteX53" fmla="*/ 1059255 w 1083398"/>
              <a:gd name="connsiteY53" fmla="*/ 669957 h 1029078"/>
              <a:gd name="connsiteX54" fmla="*/ 1071327 w 1083398"/>
              <a:gd name="connsiteY54" fmla="*/ 606583 h 1029078"/>
              <a:gd name="connsiteX55" fmla="*/ 1083398 w 1083398"/>
              <a:gd name="connsiteY55" fmla="*/ 531137 h 1029078"/>
              <a:gd name="connsiteX56" fmla="*/ 1038131 w 1083398"/>
              <a:gd name="connsiteY56" fmla="*/ 497941 h 1029078"/>
              <a:gd name="connsiteX57" fmla="*/ 1065291 w 1083398"/>
              <a:gd name="connsiteY57" fmla="*/ 431549 h 1029078"/>
              <a:gd name="connsiteX58" fmla="*/ 992863 w 1083398"/>
              <a:gd name="connsiteY58" fmla="*/ 350068 h 1029078"/>
              <a:gd name="connsiteX59" fmla="*/ 965703 w 1083398"/>
              <a:gd name="connsiteY59" fmla="*/ 274622 h 1029078"/>
              <a:gd name="connsiteX60" fmla="*/ 938542 w 1083398"/>
              <a:gd name="connsiteY60" fmla="*/ 168999 h 1029078"/>
              <a:gd name="connsiteX61" fmla="*/ 893275 w 1083398"/>
              <a:gd name="connsiteY61" fmla="*/ 196159 h 1029078"/>
              <a:gd name="connsiteX62" fmla="*/ 872150 w 1083398"/>
              <a:gd name="connsiteY62" fmla="*/ 162963 h 1029078"/>
              <a:gd name="connsiteX63" fmla="*/ 923453 w 1083398"/>
              <a:gd name="connsiteY63" fmla="*/ 81482 h 1029078"/>
              <a:gd name="connsiteX64" fmla="*/ 875168 w 1083398"/>
              <a:gd name="connsiteY64" fmla="*/ 36214 h 1029078"/>
              <a:gd name="connsiteX65" fmla="*/ 838954 w 1083398"/>
              <a:gd name="connsiteY65" fmla="*/ 0 h 1029078"/>
              <a:gd name="connsiteX0" fmla="*/ 838954 w 1083398"/>
              <a:gd name="connsiteY0" fmla="*/ 0 h 1029078"/>
              <a:gd name="connsiteX1" fmla="*/ 814812 w 1083398"/>
              <a:gd name="connsiteY1" fmla="*/ 159945 h 1029078"/>
              <a:gd name="connsiteX2" fmla="*/ 685045 w 1083398"/>
              <a:gd name="connsiteY2" fmla="*/ 268587 h 1029078"/>
              <a:gd name="connsiteX3" fmla="*/ 672974 w 1083398"/>
              <a:gd name="connsiteY3" fmla="*/ 331961 h 1029078"/>
              <a:gd name="connsiteX4" fmla="*/ 558297 w 1083398"/>
              <a:gd name="connsiteY4" fmla="*/ 350068 h 1029078"/>
              <a:gd name="connsiteX5" fmla="*/ 597529 w 1083398"/>
              <a:gd name="connsiteY5" fmla="*/ 419478 h 1029078"/>
              <a:gd name="connsiteX6" fmla="*/ 546226 w 1083398"/>
              <a:gd name="connsiteY6" fmla="*/ 383264 h 1029078"/>
              <a:gd name="connsiteX7" fmla="*/ 513030 w 1083398"/>
              <a:gd name="connsiteY7" fmla="*/ 404389 h 1029078"/>
              <a:gd name="connsiteX8" fmla="*/ 494923 w 1083398"/>
              <a:gd name="connsiteY8" fmla="*/ 392317 h 1029078"/>
              <a:gd name="connsiteX9" fmla="*/ 479834 w 1083398"/>
              <a:gd name="connsiteY9" fmla="*/ 516048 h 1029078"/>
              <a:gd name="connsiteX10" fmla="*/ 428531 w 1083398"/>
              <a:gd name="connsiteY10" fmla="*/ 537173 h 1029078"/>
              <a:gd name="connsiteX11" fmla="*/ 410424 w 1083398"/>
              <a:gd name="connsiteY11" fmla="*/ 576404 h 1029078"/>
              <a:gd name="connsiteX12" fmla="*/ 328942 w 1083398"/>
              <a:gd name="connsiteY12" fmla="*/ 630725 h 1029078"/>
              <a:gd name="connsiteX13" fmla="*/ 304800 w 1083398"/>
              <a:gd name="connsiteY13" fmla="*/ 688064 h 1029078"/>
              <a:gd name="connsiteX14" fmla="*/ 235390 w 1083398"/>
              <a:gd name="connsiteY14" fmla="*/ 712206 h 1029078"/>
              <a:gd name="connsiteX15" fmla="*/ 199176 w 1083398"/>
              <a:gd name="connsiteY15" fmla="*/ 754456 h 1029078"/>
              <a:gd name="connsiteX16" fmla="*/ 159944 w 1083398"/>
              <a:gd name="connsiteY16" fmla="*/ 739367 h 1029078"/>
              <a:gd name="connsiteX17" fmla="*/ 30178 w 1083398"/>
              <a:gd name="connsiteY17" fmla="*/ 796705 h 1029078"/>
              <a:gd name="connsiteX18" fmla="*/ 15089 w 1083398"/>
              <a:gd name="connsiteY18" fmla="*/ 826884 h 1029078"/>
              <a:gd name="connsiteX19" fmla="*/ 21125 w 1083398"/>
              <a:gd name="connsiteY19" fmla="*/ 866115 h 1029078"/>
              <a:gd name="connsiteX20" fmla="*/ 0 w 1083398"/>
              <a:gd name="connsiteY20" fmla="*/ 884222 h 1029078"/>
              <a:gd name="connsiteX21" fmla="*/ 33196 w 1083398"/>
              <a:gd name="connsiteY21" fmla="*/ 920436 h 1029078"/>
              <a:gd name="connsiteX22" fmla="*/ 105624 w 1083398"/>
              <a:gd name="connsiteY22" fmla="*/ 899311 h 1029078"/>
              <a:gd name="connsiteX23" fmla="*/ 120713 w 1083398"/>
              <a:gd name="connsiteY23" fmla="*/ 887240 h 1029078"/>
              <a:gd name="connsiteX24" fmla="*/ 117695 w 1083398"/>
              <a:gd name="connsiteY24" fmla="*/ 857062 h 1029078"/>
              <a:gd name="connsiteX25" fmla="*/ 141837 w 1083398"/>
              <a:gd name="connsiteY25" fmla="*/ 835937 h 1029078"/>
              <a:gd name="connsiteX26" fmla="*/ 205212 w 1083398"/>
              <a:gd name="connsiteY26" fmla="*/ 863098 h 1029078"/>
              <a:gd name="connsiteX27" fmla="*/ 268586 w 1083398"/>
              <a:gd name="connsiteY27" fmla="*/ 884222 h 1029078"/>
              <a:gd name="connsiteX28" fmla="*/ 319889 w 1083398"/>
              <a:gd name="connsiteY28" fmla="*/ 935525 h 1029078"/>
              <a:gd name="connsiteX29" fmla="*/ 304800 w 1083398"/>
              <a:gd name="connsiteY29" fmla="*/ 974757 h 1029078"/>
              <a:gd name="connsiteX30" fmla="*/ 334978 w 1083398"/>
              <a:gd name="connsiteY30" fmla="*/ 1029078 h 1029078"/>
              <a:gd name="connsiteX31" fmla="*/ 371192 w 1083398"/>
              <a:gd name="connsiteY31" fmla="*/ 977775 h 1029078"/>
              <a:gd name="connsiteX32" fmla="*/ 434566 w 1083398"/>
              <a:gd name="connsiteY32" fmla="*/ 971739 h 1029078"/>
              <a:gd name="connsiteX33" fmla="*/ 443620 w 1083398"/>
              <a:gd name="connsiteY33" fmla="*/ 932507 h 1029078"/>
              <a:gd name="connsiteX34" fmla="*/ 410424 w 1083398"/>
              <a:gd name="connsiteY34" fmla="*/ 887240 h 1029078"/>
              <a:gd name="connsiteX35" fmla="*/ 356103 w 1083398"/>
              <a:gd name="connsiteY35" fmla="*/ 881204 h 1029078"/>
              <a:gd name="connsiteX36" fmla="*/ 419477 w 1083398"/>
              <a:gd name="connsiteY36" fmla="*/ 869133 h 1029078"/>
              <a:gd name="connsiteX37" fmla="*/ 452673 w 1083398"/>
              <a:gd name="connsiteY37" fmla="*/ 829901 h 1029078"/>
              <a:gd name="connsiteX38" fmla="*/ 464744 w 1083398"/>
              <a:gd name="connsiteY38" fmla="*/ 745402 h 1029078"/>
              <a:gd name="connsiteX39" fmla="*/ 485869 w 1083398"/>
              <a:gd name="connsiteY39" fmla="*/ 832919 h 1029078"/>
              <a:gd name="connsiteX40" fmla="*/ 534154 w 1083398"/>
              <a:gd name="connsiteY40" fmla="*/ 763509 h 1029078"/>
              <a:gd name="connsiteX41" fmla="*/ 558297 w 1083398"/>
              <a:gd name="connsiteY41" fmla="*/ 769545 h 1029078"/>
              <a:gd name="connsiteX42" fmla="*/ 597529 w 1083398"/>
              <a:gd name="connsiteY42" fmla="*/ 739367 h 1029078"/>
              <a:gd name="connsiteX43" fmla="*/ 645814 w 1083398"/>
              <a:gd name="connsiteY43" fmla="*/ 751438 h 1029078"/>
              <a:gd name="connsiteX44" fmla="*/ 660903 w 1083398"/>
              <a:gd name="connsiteY44" fmla="*/ 712206 h 1029078"/>
              <a:gd name="connsiteX45" fmla="*/ 654867 w 1083398"/>
              <a:gd name="connsiteY45" fmla="*/ 675993 h 1029078"/>
              <a:gd name="connsiteX46" fmla="*/ 679010 w 1083398"/>
              <a:gd name="connsiteY46" fmla="*/ 669957 h 1029078"/>
              <a:gd name="connsiteX47" fmla="*/ 672974 w 1083398"/>
              <a:gd name="connsiteY47" fmla="*/ 633743 h 1029078"/>
              <a:gd name="connsiteX48" fmla="*/ 718241 w 1083398"/>
              <a:gd name="connsiteY48" fmla="*/ 618654 h 1029078"/>
              <a:gd name="connsiteX49" fmla="*/ 715224 w 1083398"/>
              <a:gd name="connsiteY49" fmla="*/ 645814 h 1029078"/>
              <a:gd name="connsiteX50" fmla="*/ 857061 w 1083398"/>
              <a:gd name="connsiteY50" fmla="*/ 636761 h 1029078"/>
              <a:gd name="connsiteX51" fmla="*/ 908364 w 1083398"/>
              <a:gd name="connsiteY51" fmla="*/ 612618 h 1029078"/>
              <a:gd name="connsiteX52" fmla="*/ 1001917 w 1083398"/>
              <a:gd name="connsiteY52" fmla="*/ 618654 h 1029078"/>
              <a:gd name="connsiteX53" fmla="*/ 1059255 w 1083398"/>
              <a:gd name="connsiteY53" fmla="*/ 669957 h 1029078"/>
              <a:gd name="connsiteX54" fmla="*/ 1071327 w 1083398"/>
              <a:gd name="connsiteY54" fmla="*/ 606583 h 1029078"/>
              <a:gd name="connsiteX55" fmla="*/ 1083398 w 1083398"/>
              <a:gd name="connsiteY55" fmla="*/ 531137 h 1029078"/>
              <a:gd name="connsiteX56" fmla="*/ 1038131 w 1083398"/>
              <a:gd name="connsiteY56" fmla="*/ 497941 h 1029078"/>
              <a:gd name="connsiteX57" fmla="*/ 1065291 w 1083398"/>
              <a:gd name="connsiteY57" fmla="*/ 431549 h 1029078"/>
              <a:gd name="connsiteX58" fmla="*/ 992863 w 1083398"/>
              <a:gd name="connsiteY58" fmla="*/ 350068 h 1029078"/>
              <a:gd name="connsiteX59" fmla="*/ 965703 w 1083398"/>
              <a:gd name="connsiteY59" fmla="*/ 274622 h 1029078"/>
              <a:gd name="connsiteX60" fmla="*/ 938542 w 1083398"/>
              <a:gd name="connsiteY60" fmla="*/ 168999 h 1029078"/>
              <a:gd name="connsiteX61" fmla="*/ 893275 w 1083398"/>
              <a:gd name="connsiteY61" fmla="*/ 196159 h 1029078"/>
              <a:gd name="connsiteX62" fmla="*/ 872150 w 1083398"/>
              <a:gd name="connsiteY62" fmla="*/ 162963 h 1029078"/>
              <a:gd name="connsiteX63" fmla="*/ 923453 w 1083398"/>
              <a:gd name="connsiteY63" fmla="*/ 81482 h 1029078"/>
              <a:gd name="connsiteX64" fmla="*/ 893274 w 1083398"/>
              <a:gd name="connsiteY64" fmla="*/ 3018 h 1029078"/>
              <a:gd name="connsiteX65" fmla="*/ 838954 w 1083398"/>
              <a:gd name="connsiteY65" fmla="*/ 0 h 1029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083398" h="1029078">
                <a:moveTo>
                  <a:pt x="838954" y="0"/>
                </a:moveTo>
                <a:lnTo>
                  <a:pt x="814812" y="159945"/>
                </a:lnTo>
                <a:lnTo>
                  <a:pt x="685045" y="268587"/>
                </a:lnTo>
                <a:lnTo>
                  <a:pt x="672974" y="331961"/>
                </a:lnTo>
                <a:lnTo>
                  <a:pt x="558297" y="350068"/>
                </a:lnTo>
                <a:lnTo>
                  <a:pt x="597529" y="419478"/>
                </a:lnTo>
                <a:lnTo>
                  <a:pt x="546226" y="383264"/>
                </a:lnTo>
                <a:lnTo>
                  <a:pt x="513030" y="404389"/>
                </a:lnTo>
                <a:lnTo>
                  <a:pt x="494923" y="392317"/>
                </a:lnTo>
                <a:lnTo>
                  <a:pt x="479834" y="516048"/>
                </a:lnTo>
                <a:lnTo>
                  <a:pt x="428531" y="537173"/>
                </a:lnTo>
                <a:lnTo>
                  <a:pt x="410424" y="576404"/>
                </a:lnTo>
                <a:lnTo>
                  <a:pt x="328942" y="630725"/>
                </a:lnTo>
                <a:lnTo>
                  <a:pt x="304800" y="688064"/>
                </a:lnTo>
                <a:lnTo>
                  <a:pt x="235390" y="712206"/>
                </a:lnTo>
                <a:lnTo>
                  <a:pt x="199176" y="754456"/>
                </a:lnTo>
                <a:lnTo>
                  <a:pt x="159944" y="739367"/>
                </a:lnTo>
                <a:lnTo>
                  <a:pt x="30178" y="796705"/>
                </a:lnTo>
                <a:lnTo>
                  <a:pt x="15089" y="826884"/>
                </a:lnTo>
                <a:lnTo>
                  <a:pt x="21125" y="866115"/>
                </a:lnTo>
                <a:lnTo>
                  <a:pt x="0" y="884222"/>
                </a:lnTo>
                <a:lnTo>
                  <a:pt x="33196" y="920436"/>
                </a:lnTo>
                <a:lnTo>
                  <a:pt x="105624" y="899311"/>
                </a:lnTo>
                <a:lnTo>
                  <a:pt x="120713" y="887240"/>
                </a:lnTo>
                <a:lnTo>
                  <a:pt x="117695" y="857062"/>
                </a:lnTo>
                <a:lnTo>
                  <a:pt x="141837" y="835937"/>
                </a:lnTo>
                <a:lnTo>
                  <a:pt x="205212" y="863098"/>
                </a:lnTo>
                <a:lnTo>
                  <a:pt x="268586" y="884222"/>
                </a:lnTo>
                <a:lnTo>
                  <a:pt x="319889" y="935525"/>
                </a:lnTo>
                <a:lnTo>
                  <a:pt x="304800" y="974757"/>
                </a:lnTo>
                <a:lnTo>
                  <a:pt x="334978" y="1029078"/>
                </a:lnTo>
                <a:lnTo>
                  <a:pt x="371192" y="977775"/>
                </a:lnTo>
                <a:lnTo>
                  <a:pt x="434566" y="971739"/>
                </a:lnTo>
                <a:lnTo>
                  <a:pt x="443620" y="932507"/>
                </a:lnTo>
                <a:lnTo>
                  <a:pt x="410424" y="887240"/>
                </a:lnTo>
                <a:lnTo>
                  <a:pt x="356103" y="881204"/>
                </a:lnTo>
                <a:lnTo>
                  <a:pt x="419477" y="869133"/>
                </a:lnTo>
                <a:lnTo>
                  <a:pt x="452673" y="829901"/>
                </a:lnTo>
                <a:lnTo>
                  <a:pt x="464744" y="745402"/>
                </a:lnTo>
                <a:lnTo>
                  <a:pt x="485869" y="832919"/>
                </a:lnTo>
                <a:lnTo>
                  <a:pt x="534154" y="763509"/>
                </a:lnTo>
                <a:lnTo>
                  <a:pt x="558297" y="769545"/>
                </a:lnTo>
                <a:lnTo>
                  <a:pt x="597529" y="739367"/>
                </a:lnTo>
                <a:lnTo>
                  <a:pt x="645814" y="751438"/>
                </a:lnTo>
                <a:lnTo>
                  <a:pt x="660903" y="712206"/>
                </a:lnTo>
                <a:lnTo>
                  <a:pt x="654867" y="675993"/>
                </a:lnTo>
                <a:lnTo>
                  <a:pt x="679010" y="669957"/>
                </a:lnTo>
                <a:lnTo>
                  <a:pt x="672974" y="633743"/>
                </a:lnTo>
                <a:lnTo>
                  <a:pt x="718241" y="618654"/>
                </a:lnTo>
                <a:lnTo>
                  <a:pt x="715224" y="645814"/>
                </a:lnTo>
                <a:lnTo>
                  <a:pt x="857061" y="636761"/>
                </a:lnTo>
                <a:lnTo>
                  <a:pt x="908364" y="612618"/>
                </a:lnTo>
                <a:lnTo>
                  <a:pt x="1001917" y="618654"/>
                </a:lnTo>
                <a:lnTo>
                  <a:pt x="1059255" y="669957"/>
                </a:lnTo>
                <a:lnTo>
                  <a:pt x="1071327" y="606583"/>
                </a:lnTo>
                <a:lnTo>
                  <a:pt x="1083398" y="531137"/>
                </a:lnTo>
                <a:lnTo>
                  <a:pt x="1038131" y="497941"/>
                </a:lnTo>
                <a:lnTo>
                  <a:pt x="1065291" y="431549"/>
                </a:lnTo>
                <a:lnTo>
                  <a:pt x="992863" y="350068"/>
                </a:lnTo>
                <a:lnTo>
                  <a:pt x="965703" y="274622"/>
                </a:lnTo>
                <a:lnTo>
                  <a:pt x="938542" y="168999"/>
                </a:lnTo>
                <a:lnTo>
                  <a:pt x="893275" y="196159"/>
                </a:lnTo>
                <a:lnTo>
                  <a:pt x="872150" y="162963"/>
                </a:lnTo>
                <a:lnTo>
                  <a:pt x="923453" y="81482"/>
                </a:lnTo>
                <a:lnTo>
                  <a:pt x="893274" y="3018"/>
                </a:lnTo>
                <a:lnTo>
                  <a:pt x="838954" y="0"/>
                </a:lnTo>
                <a:close/>
              </a:path>
            </a:pathLst>
          </a:custGeom>
          <a:solidFill>
            <a:srgbClr val="FFFF6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4424363" y="1082675"/>
            <a:ext cx="833437" cy="1074738"/>
          </a:xfrm>
          <a:custGeom>
            <a:avLst/>
            <a:gdLst>
              <a:gd name="connsiteX0" fmla="*/ 603564 w 832919"/>
              <a:gd name="connsiteY0" fmla="*/ 0 h 1074345"/>
              <a:gd name="connsiteX1" fmla="*/ 410423 w 832919"/>
              <a:gd name="connsiteY1" fmla="*/ 150891 h 1074345"/>
              <a:gd name="connsiteX2" fmla="*/ 356103 w 832919"/>
              <a:gd name="connsiteY2" fmla="*/ 141838 h 1074345"/>
              <a:gd name="connsiteX3" fmla="*/ 377227 w 832919"/>
              <a:gd name="connsiteY3" fmla="*/ 181069 h 1074345"/>
              <a:gd name="connsiteX4" fmla="*/ 356103 w 832919"/>
              <a:gd name="connsiteY4" fmla="*/ 223319 h 1074345"/>
              <a:gd name="connsiteX5" fmla="*/ 322907 w 832919"/>
              <a:gd name="connsiteY5" fmla="*/ 241426 h 1074345"/>
              <a:gd name="connsiteX6" fmla="*/ 356103 w 832919"/>
              <a:gd name="connsiteY6" fmla="*/ 265568 h 1074345"/>
              <a:gd name="connsiteX7" fmla="*/ 322907 w 832919"/>
              <a:gd name="connsiteY7" fmla="*/ 280657 h 1074345"/>
              <a:gd name="connsiteX8" fmla="*/ 253497 w 832919"/>
              <a:gd name="connsiteY8" fmla="*/ 250479 h 1074345"/>
              <a:gd name="connsiteX9" fmla="*/ 205212 w 832919"/>
              <a:gd name="connsiteY9" fmla="*/ 280657 h 1074345"/>
              <a:gd name="connsiteX10" fmla="*/ 250479 w 832919"/>
              <a:gd name="connsiteY10" fmla="*/ 301782 h 1074345"/>
              <a:gd name="connsiteX11" fmla="*/ 214265 w 832919"/>
              <a:gd name="connsiteY11" fmla="*/ 325925 h 1074345"/>
              <a:gd name="connsiteX12" fmla="*/ 168998 w 832919"/>
              <a:gd name="connsiteY12" fmla="*/ 298764 h 1074345"/>
              <a:gd name="connsiteX13" fmla="*/ 126748 w 832919"/>
              <a:gd name="connsiteY13" fmla="*/ 398352 h 1074345"/>
              <a:gd name="connsiteX14" fmla="*/ 117695 w 832919"/>
              <a:gd name="connsiteY14" fmla="*/ 452673 h 1074345"/>
              <a:gd name="connsiteX15" fmla="*/ 27160 w 832919"/>
              <a:gd name="connsiteY15" fmla="*/ 585457 h 1074345"/>
              <a:gd name="connsiteX16" fmla="*/ 27160 w 832919"/>
              <a:gd name="connsiteY16" fmla="*/ 651850 h 1074345"/>
              <a:gd name="connsiteX17" fmla="*/ 0 w 832919"/>
              <a:gd name="connsiteY17" fmla="*/ 718242 h 1074345"/>
              <a:gd name="connsiteX18" fmla="*/ 120713 w 832919"/>
              <a:gd name="connsiteY18" fmla="*/ 923453 h 1074345"/>
              <a:gd name="connsiteX19" fmla="*/ 132784 w 832919"/>
              <a:gd name="connsiteY19" fmla="*/ 986828 h 1074345"/>
              <a:gd name="connsiteX20" fmla="*/ 199176 w 832919"/>
              <a:gd name="connsiteY20" fmla="*/ 1074345 h 1074345"/>
              <a:gd name="connsiteX21" fmla="*/ 241425 w 832919"/>
              <a:gd name="connsiteY21" fmla="*/ 1017006 h 1074345"/>
              <a:gd name="connsiteX22" fmla="*/ 223319 w 832919"/>
              <a:gd name="connsiteY22" fmla="*/ 938543 h 1074345"/>
              <a:gd name="connsiteX23" fmla="*/ 295746 w 832919"/>
              <a:gd name="connsiteY23" fmla="*/ 838954 h 1074345"/>
              <a:gd name="connsiteX24" fmla="*/ 298764 w 832919"/>
              <a:gd name="connsiteY24" fmla="*/ 811794 h 1074345"/>
              <a:gd name="connsiteX25" fmla="*/ 283675 w 832919"/>
              <a:gd name="connsiteY25" fmla="*/ 796705 h 1074345"/>
              <a:gd name="connsiteX26" fmla="*/ 337996 w 832919"/>
              <a:gd name="connsiteY26" fmla="*/ 760491 h 1074345"/>
              <a:gd name="connsiteX27" fmla="*/ 386281 w 832919"/>
              <a:gd name="connsiteY27" fmla="*/ 715224 h 1074345"/>
              <a:gd name="connsiteX28" fmla="*/ 383263 w 832919"/>
              <a:gd name="connsiteY28" fmla="*/ 672974 h 1074345"/>
              <a:gd name="connsiteX29" fmla="*/ 413441 w 832919"/>
              <a:gd name="connsiteY29" fmla="*/ 666939 h 1074345"/>
              <a:gd name="connsiteX30" fmla="*/ 416459 w 832919"/>
              <a:gd name="connsiteY30" fmla="*/ 685046 h 1074345"/>
              <a:gd name="connsiteX31" fmla="*/ 500958 w 832919"/>
              <a:gd name="connsiteY31" fmla="*/ 642796 h 1074345"/>
              <a:gd name="connsiteX32" fmla="*/ 510012 w 832919"/>
              <a:gd name="connsiteY32" fmla="*/ 606582 h 1074345"/>
              <a:gd name="connsiteX33" fmla="*/ 624689 w 832919"/>
              <a:gd name="connsiteY33" fmla="*/ 555279 h 1074345"/>
              <a:gd name="connsiteX34" fmla="*/ 642796 w 832919"/>
              <a:gd name="connsiteY34" fmla="*/ 579422 h 1074345"/>
              <a:gd name="connsiteX35" fmla="*/ 748420 w 832919"/>
              <a:gd name="connsiteY35" fmla="*/ 528119 h 1074345"/>
              <a:gd name="connsiteX36" fmla="*/ 802740 w 832919"/>
              <a:gd name="connsiteY36" fmla="*/ 546226 h 1074345"/>
              <a:gd name="connsiteX37" fmla="*/ 832919 w 832919"/>
              <a:gd name="connsiteY37" fmla="*/ 440602 h 1074345"/>
              <a:gd name="connsiteX38" fmla="*/ 760491 w 832919"/>
              <a:gd name="connsiteY38" fmla="*/ 368174 h 1074345"/>
              <a:gd name="connsiteX39" fmla="*/ 685045 w 832919"/>
              <a:gd name="connsiteY39" fmla="*/ 407406 h 1074345"/>
              <a:gd name="connsiteX40" fmla="*/ 654867 w 832919"/>
              <a:gd name="connsiteY40" fmla="*/ 368174 h 1074345"/>
              <a:gd name="connsiteX41" fmla="*/ 642796 w 832919"/>
              <a:gd name="connsiteY41" fmla="*/ 277640 h 1074345"/>
              <a:gd name="connsiteX42" fmla="*/ 660903 w 832919"/>
              <a:gd name="connsiteY42" fmla="*/ 226337 h 1074345"/>
              <a:gd name="connsiteX43" fmla="*/ 636760 w 832919"/>
              <a:gd name="connsiteY43" fmla="*/ 193141 h 1074345"/>
              <a:gd name="connsiteX44" fmla="*/ 715223 w 832919"/>
              <a:gd name="connsiteY44" fmla="*/ 153909 h 1074345"/>
              <a:gd name="connsiteX45" fmla="*/ 718241 w 832919"/>
              <a:gd name="connsiteY45" fmla="*/ 99588 h 1074345"/>
              <a:gd name="connsiteX46" fmla="*/ 663921 w 832919"/>
              <a:gd name="connsiteY46" fmla="*/ 114677 h 1074345"/>
              <a:gd name="connsiteX47" fmla="*/ 603564 w 832919"/>
              <a:gd name="connsiteY47" fmla="*/ 0 h 1074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832919" h="1074345">
                <a:moveTo>
                  <a:pt x="603564" y="0"/>
                </a:moveTo>
                <a:lnTo>
                  <a:pt x="410423" y="150891"/>
                </a:lnTo>
                <a:lnTo>
                  <a:pt x="356103" y="141838"/>
                </a:lnTo>
                <a:lnTo>
                  <a:pt x="377227" y="181069"/>
                </a:lnTo>
                <a:lnTo>
                  <a:pt x="356103" y="223319"/>
                </a:lnTo>
                <a:lnTo>
                  <a:pt x="322907" y="241426"/>
                </a:lnTo>
                <a:lnTo>
                  <a:pt x="356103" y="265568"/>
                </a:lnTo>
                <a:lnTo>
                  <a:pt x="322907" y="280657"/>
                </a:lnTo>
                <a:lnTo>
                  <a:pt x="253497" y="250479"/>
                </a:lnTo>
                <a:lnTo>
                  <a:pt x="205212" y="280657"/>
                </a:lnTo>
                <a:lnTo>
                  <a:pt x="250479" y="301782"/>
                </a:lnTo>
                <a:lnTo>
                  <a:pt x="214265" y="325925"/>
                </a:lnTo>
                <a:lnTo>
                  <a:pt x="168998" y="298764"/>
                </a:lnTo>
                <a:lnTo>
                  <a:pt x="126748" y="398352"/>
                </a:lnTo>
                <a:lnTo>
                  <a:pt x="117695" y="452673"/>
                </a:lnTo>
                <a:lnTo>
                  <a:pt x="27160" y="585457"/>
                </a:lnTo>
                <a:lnTo>
                  <a:pt x="27160" y="651850"/>
                </a:lnTo>
                <a:lnTo>
                  <a:pt x="0" y="718242"/>
                </a:lnTo>
                <a:lnTo>
                  <a:pt x="120713" y="923453"/>
                </a:lnTo>
                <a:lnTo>
                  <a:pt x="132784" y="986828"/>
                </a:lnTo>
                <a:lnTo>
                  <a:pt x="199176" y="1074345"/>
                </a:lnTo>
                <a:lnTo>
                  <a:pt x="241425" y="1017006"/>
                </a:lnTo>
                <a:lnTo>
                  <a:pt x="223319" y="938543"/>
                </a:lnTo>
                <a:lnTo>
                  <a:pt x="295746" y="838954"/>
                </a:lnTo>
                <a:lnTo>
                  <a:pt x="298764" y="811794"/>
                </a:lnTo>
                <a:lnTo>
                  <a:pt x="283675" y="796705"/>
                </a:lnTo>
                <a:lnTo>
                  <a:pt x="337996" y="760491"/>
                </a:lnTo>
                <a:lnTo>
                  <a:pt x="386281" y="715224"/>
                </a:lnTo>
                <a:lnTo>
                  <a:pt x="383263" y="672974"/>
                </a:lnTo>
                <a:lnTo>
                  <a:pt x="413441" y="666939"/>
                </a:lnTo>
                <a:lnTo>
                  <a:pt x="416459" y="685046"/>
                </a:lnTo>
                <a:lnTo>
                  <a:pt x="500958" y="642796"/>
                </a:lnTo>
                <a:lnTo>
                  <a:pt x="510012" y="606582"/>
                </a:lnTo>
                <a:lnTo>
                  <a:pt x="624689" y="555279"/>
                </a:lnTo>
                <a:lnTo>
                  <a:pt x="642796" y="579422"/>
                </a:lnTo>
                <a:lnTo>
                  <a:pt x="748420" y="528119"/>
                </a:lnTo>
                <a:lnTo>
                  <a:pt x="802740" y="546226"/>
                </a:lnTo>
                <a:lnTo>
                  <a:pt x="832919" y="440602"/>
                </a:lnTo>
                <a:lnTo>
                  <a:pt x="760491" y="368174"/>
                </a:lnTo>
                <a:lnTo>
                  <a:pt x="685045" y="407406"/>
                </a:lnTo>
                <a:lnTo>
                  <a:pt x="654867" y="368174"/>
                </a:lnTo>
                <a:lnTo>
                  <a:pt x="642796" y="277640"/>
                </a:lnTo>
                <a:lnTo>
                  <a:pt x="660903" y="226337"/>
                </a:lnTo>
                <a:lnTo>
                  <a:pt x="636760" y="193141"/>
                </a:lnTo>
                <a:lnTo>
                  <a:pt x="715223" y="153909"/>
                </a:lnTo>
                <a:lnTo>
                  <a:pt x="718241" y="99588"/>
                </a:lnTo>
                <a:lnTo>
                  <a:pt x="663921" y="114677"/>
                </a:lnTo>
                <a:lnTo>
                  <a:pt x="603564" y="0"/>
                </a:lnTo>
                <a:close/>
              </a:path>
            </a:pathLst>
          </a:custGeom>
          <a:solidFill>
            <a:srgbClr val="B4D78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5232400" y="1285875"/>
            <a:ext cx="709613" cy="563563"/>
          </a:xfrm>
          <a:custGeom>
            <a:avLst/>
            <a:gdLst>
              <a:gd name="connsiteX0" fmla="*/ 0 w 709188"/>
              <a:gd name="connsiteY0" fmla="*/ 341014 h 564333"/>
              <a:gd name="connsiteX1" fmla="*/ 36214 w 709188"/>
              <a:gd name="connsiteY1" fmla="*/ 377228 h 564333"/>
              <a:gd name="connsiteX2" fmla="*/ 123731 w 709188"/>
              <a:gd name="connsiteY2" fmla="*/ 395335 h 564333"/>
              <a:gd name="connsiteX3" fmla="*/ 223319 w 709188"/>
              <a:gd name="connsiteY3" fmla="*/ 419477 h 564333"/>
              <a:gd name="connsiteX4" fmla="*/ 265568 w 709188"/>
              <a:gd name="connsiteY4" fmla="*/ 513030 h 564333"/>
              <a:gd name="connsiteX5" fmla="*/ 328943 w 709188"/>
              <a:gd name="connsiteY5" fmla="*/ 519065 h 564333"/>
              <a:gd name="connsiteX6" fmla="*/ 377228 w 709188"/>
              <a:gd name="connsiteY6" fmla="*/ 482852 h 564333"/>
              <a:gd name="connsiteX7" fmla="*/ 455691 w 709188"/>
              <a:gd name="connsiteY7" fmla="*/ 513030 h 564333"/>
              <a:gd name="connsiteX8" fmla="*/ 491905 w 709188"/>
              <a:gd name="connsiteY8" fmla="*/ 564333 h 564333"/>
              <a:gd name="connsiteX9" fmla="*/ 525101 w 709188"/>
              <a:gd name="connsiteY9" fmla="*/ 552261 h 564333"/>
              <a:gd name="connsiteX10" fmla="*/ 567350 w 709188"/>
              <a:gd name="connsiteY10" fmla="*/ 546226 h 564333"/>
              <a:gd name="connsiteX11" fmla="*/ 585457 w 709188"/>
              <a:gd name="connsiteY11" fmla="*/ 558297 h 564333"/>
              <a:gd name="connsiteX12" fmla="*/ 630725 w 709188"/>
              <a:gd name="connsiteY12" fmla="*/ 519065 h 564333"/>
              <a:gd name="connsiteX13" fmla="*/ 609600 w 709188"/>
              <a:gd name="connsiteY13" fmla="*/ 479834 h 564333"/>
              <a:gd name="connsiteX14" fmla="*/ 636760 w 709188"/>
              <a:gd name="connsiteY14" fmla="*/ 422495 h 564333"/>
              <a:gd name="connsiteX15" fmla="*/ 660903 w 709188"/>
              <a:gd name="connsiteY15" fmla="*/ 404388 h 564333"/>
              <a:gd name="connsiteX16" fmla="*/ 709188 w 709188"/>
              <a:gd name="connsiteY16" fmla="*/ 410424 h 564333"/>
              <a:gd name="connsiteX17" fmla="*/ 709188 w 709188"/>
              <a:gd name="connsiteY17" fmla="*/ 410424 h 564333"/>
              <a:gd name="connsiteX18" fmla="*/ 709188 w 709188"/>
              <a:gd name="connsiteY18" fmla="*/ 313854 h 564333"/>
              <a:gd name="connsiteX19" fmla="*/ 663921 w 709188"/>
              <a:gd name="connsiteY19" fmla="*/ 286693 h 564333"/>
              <a:gd name="connsiteX20" fmla="*/ 615636 w 709188"/>
              <a:gd name="connsiteY20" fmla="*/ 141838 h 564333"/>
              <a:gd name="connsiteX21" fmla="*/ 600547 w 709188"/>
              <a:gd name="connsiteY21" fmla="*/ 39232 h 564333"/>
              <a:gd name="connsiteX22" fmla="*/ 561315 w 709188"/>
              <a:gd name="connsiteY22" fmla="*/ 0 h 564333"/>
              <a:gd name="connsiteX23" fmla="*/ 522083 w 709188"/>
              <a:gd name="connsiteY23" fmla="*/ 36214 h 564333"/>
              <a:gd name="connsiteX24" fmla="*/ 401370 w 709188"/>
              <a:gd name="connsiteY24" fmla="*/ 51303 h 564333"/>
              <a:gd name="connsiteX25" fmla="*/ 344032 w 709188"/>
              <a:gd name="connsiteY25" fmla="*/ 27160 h 564333"/>
              <a:gd name="connsiteX26" fmla="*/ 289711 w 709188"/>
              <a:gd name="connsiteY26" fmla="*/ 93553 h 564333"/>
              <a:gd name="connsiteX27" fmla="*/ 319889 w 709188"/>
              <a:gd name="connsiteY27" fmla="*/ 132784 h 564333"/>
              <a:gd name="connsiteX28" fmla="*/ 277640 w 709188"/>
              <a:gd name="connsiteY28" fmla="*/ 184087 h 564333"/>
              <a:gd name="connsiteX29" fmla="*/ 211247 w 709188"/>
              <a:gd name="connsiteY29" fmla="*/ 162962 h 564333"/>
              <a:gd name="connsiteX30" fmla="*/ 178051 w 709188"/>
              <a:gd name="connsiteY30" fmla="*/ 190123 h 564333"/>
              <a:gd name="connsiteX31" fmla="*/ 123731 w 709188"/>
              <a:gd name="connsiteY31" fmla="*/ 190123 h 564333"/>
              <a:gd name="connsiteX32" fmla="*/ 69410 w 709188"/>
              <a:gd name="connsiteY32" fmla="*/ 235390 h 564333"/>
              <a:gd name="connsiteX33" fmla="*/ 21125 w 709188"/>
              <a:gd name="connsiteY33" fmla="*/ 235390 h 564333"/>
              <a:gd name="connsiteX34" fmla="*/ 0 w 709188"/>
              <a:gd name="connsiteY34" fmla="*/ 341014 h 564333"/>
              <a:gd name="connsiteX0" fmla="*/ 0 w 709188"/>
              <a:gd name="connsiteY0" fmla="*/ 341014 h 564333"/>
              <a:gd name="connsiteX1" fmla="*/ 36214 w 709188"/>
              <a:gd name="connsiteY1" fmla="*/ 377228 h 564333"/>
              <a:gd name="connsiteX2" fmla="*/ 123731 w 709188"/>
              <a:gd name="connsiteY2" fmla="*/ 395335 h 564333"/>
              <a:gd name="connsiteX3" fmla="*/ 223319 w 709188"/>
              <a:gd name="connsiteY3" fmla="*/ 419477 h 564333"/>
              <a:gd name="connsiteX4" fmla="*/ 265568 w 709188"/>
              <a:gd name="connsiteY4" fmla="*/ 513030 h 564333"/>
              <a:gd name="connsiteX5" fmla="*/ 328943 w 709188"/>
              <a:gd name="connsiteY5" fmla="*/ 519065 h 564333"/>
              <a:gd name="connsiteX6" fmla="*/ 404844 w 709188"/>
              <a:gd name="connsiteY6" fmla="*/ 495125 h 564333"/>
              <a:gd name="connsiteX7" fmla="*/ 455691 w 709188"/>
              <a:gd name="connsiteY7" fmla="*/ 513030 h 564333"/>
              <a:gd name="connsiteX8" fmla="*/ 491905 w 709188"/>
              <a:gd name="connsiteY8" fmla="*/ 564333 h 564333"/>
              <a:gd name="connsiteX9" fmla="*/ 525101 w 709188"/>
              <a:gd name="connsiteY9" fmla="*/ 552261 h 564333"/>
              <a:gd name="connsiteX10" fmla="*/ 567350 w 709188"/>
              <a:gd name="connsiteY10" fmla="*/ 546226 h 564333"/>
              <a:gd name="connsiteX11" fmla="*/ 585457 w 709188"/>
              <a:gd name="connsiteY11" fmla="*/ 558297 h 564333"/>
              <a:gd name="connsiteX12" fmla="*/ 630725 w 709188"/>
              <a:gd name="connsiteY12" fmla="*/ 519065 h 564333"/>
              <a:gd name="connsiteX13" fmla="*/ 609600 w 709188"/>
              <a:gd name="connsiteY13" fmla="*/ 479834 h 564333"/>
              <a:gd name="connsiteX14" fmla="*/ 636760 w 709188"/>
              <a:gd name="connsiteY14" fmla="*/ 422495 h 564333"/>
              <a:gd name="connsiteX15" fmla="*/ 660903 w 709188"/>
              <a:gd name="connsiteY15" fmla="*/ 404388 h 564333"/>
              <a:gd name="connsiteX16" fmla="*/ 709188 w 709188"/>
              <a:gd name="connsiteY16" fmla="*/ 410424 h 564333"/>
              <a:gd name="connsiteX17" fmla="*/ 709188 w 709188"/>
              <a:gd name="connsiteY17" fmla="*/ 410424 h 564333"/>
              <a:gd name="connsiteX18" fmla="*/ 709188 w 709188"/>
              <a:gd name="connsiteY18" fmla="*/ 313854 h 564333"/>
              <a:gd name="connsiteX19" fmla="*/ 663921 w 709188"/>
              <a:gd name="connsiteY19" fmla="*/ 286693 h 564333"/>
              <a:gd name="connsiteX20" fmla="*/ 615636 w 709188"/>
              <a:gd name="connsiteY20" fmla="*/ 141838 h 564333"/>
              <a:gd name="connsiteX21" fmla="*/ 600547 w 709188"/>
              <a:gd name="connsiteY21" fmla="*/ 39232 h 564333"/>
              <a:gd name="connsiteX22" fmla="*/ 561315 w 709188"/>
              <a:gd name="connsiteY22" fmla="*/ 0 h 564333"/>
              <a:gd name="connsiteX23" fmla="*/ 522083 w 709188"/>
              <a:gd name="connsiteY23" fmla="*/ 36214 h 564333"/>
              <a:gd name="connsiteX24" fmla="*/ 401370 w 709188"/>
              <a:gd name="connsiteY24" fmla="*/ 51303 h 564333"/>
              <a:gd name="connsiteX25" fmla="*/ 344032 w 709188"/>
              <a:gd name="connsiteY25" fmla="*/ 27160 h 564333"/>
              <a:gd name="connsiteX26" fmla="*/ 289711 w 709188"/>
              <a:gd name="connsiteY26" fmla="*/ 93553 h 564333"/>
              <a:gd name="connsiteX27" fmla="*/ 319889 w 709188"/>
              <a:gd name="connsiteY27" fmla="*/ 132784 h 564333"/>
              <a:gd name="connsiteX28" fmla="*/ 277640 w 709188"/>
              <a:gd name="connsiteY28" fmla="*/ 184087 h 564333"/>
              <a:gd name="connsiteX29" fmla="*/ 211247 w 709188"/>
              <a:gd name="connsiteY29" fmla="*/ 162962 h 564333"/>
              <a:gd name="connsiteX30" fmla="*/ 178051 w 709188"/>
              <a:gd name="connsiteY30" fmla="*/ 190123 h 564333"/>
              <a:gd name="connsiteX31" fmla="*/ 123731 w 709188"/>
              <a:gd name="connsiteY31" fmla="*/ 190123 h 564333"/>
              <a:gd name="connsiteX32" fmla="*/ 69410 w 709188"/>
              <a:gd name="connsiteY32" fmla="*/ 235390 h 564333"/>
              <a:gd name="connsiteX33" fmla="*/ 21125 w 709188"/>
              <a:gd name="connsiteY33" fmla="*/ 235390 h 564333"/>
              <a:gd name="connsiteX34" fmla="*/ 0 w 709188"/>
              <a:gd name="connsiteY34" fmla="*/ 341014 h 564333"/>
              <a:gd name="connsiteX0" fmla="*/ 0 w 709188"/>
              <a:gd name="connsiteY0" fmla="*/ 341014 h 564333"/>
              <a:gd name="connsiteX1" fmla="*/ 36214 w 709188"/>
              <a:gd name="connsiteY1" fmla="*/ 377228 h 564333"/>
              <a:gd name="connsiteX2" fmla="*/ 123731 w 709188"/>
              <a:gd name="connsiteY2" fmla="*/ 395335 h 564333"/>
              <a:gd name="connsiteX3" fmla="*/ 223319 w 709188"/>
              <a:gd name="connsiteY3" fmla="*/ 419477 h 564333"/>
              <a:gd name="connsiteX4" fmla="*/ 265568 w 709188"/>
              <a:gd name="connsiteY4" fmla="*/ 513030 h 564333"/>
              <a:gd name="connsiteX5" fmla="*/ 328943 w 709188"/>
              <a:gd name="connsiteY5" fmla="*/ 519065 h 564333"/>
              <a:gd name="connsiteX6" fmla="*/ 404844 w 709188"/>
              <a:gd name="connsiteY6" fmla="*/ 495125 h 564333"/>
              <a:gd name="connsiteX7" fmla="*/ 449554 w 709188"/>
              <a:gd name="connsiteY7" fmla="*/ 522235 h 564333"/>
              <a:gd name="connsiteX8" fmla="*/ 491905 w 709188"/>
              <a:gd name="connsiteY8" fmla="*/ 564333 h 564333"/>
              <a:gd name="connsiteX9" fmla="*/ 525101 w 709188"/>
              <a:gd name="connsiteY9" fmla="*/ 552261 h 564333"/>
              <a:gd name="connsiteX10" fmla="*/ 567350 w 709188"/>
              <a:gd name="connsiteY10" fmla="*/ 546226 h 564333"/>
              <a:gd name="connsiteX11" fmla="*/ 585457 w 709188"/>
              <a:gd name="connsiteY11" fmla="*/ 558297 h 564333"/>
              <a:gd name="connsiteX12" fmla="*/ 630725 w 709188"/>
              <a:gd name="connsiteY12" fmla="*/ 519065 h 564333"/>
              <a:gd name="connsiteX13" fmla="*/ 609600 w 709188"/>
              <a:gd name="connsiteY13" fmla="*/ 479834 h 564333"/>
              <a:gd name="connsiteX14" fmla="*/ 636760 w 709188"/>
              <a:gd name="connsiteY14" fmla="*/ 422495 h 564333"/>
              <a:gd name="connsiteX15" fmla="*/ 660903 w 709188"/>
              <a:gd name="connsiteY15" fmla="*/ 404388 h 564333"/>
              <a:gd name="connsiteX16" fmla="*/ 709188 w 709188"/>
              <a:gd name="connsiteY16" fmla="*/ 410424 h 564333"/>
              <a:gd name="connsiteX17" fmla="*/ 709188 w 709188"/>
              <a:gd name="connsiteY17" fmla="*/ 410424 h 564333"/>
              <a:gd name="connsiteX18" fmla="*/ 709188 w 709188"/>
              <a:gd name="connsiteY18" fmla="*/ 313854 h 564333"/>
              <a:gd name="connsiteX19" fmla="*/ 663921 w 709188"/>
              <a:gd name="connsiteY19" fmla="*/ 286693 h 564333"/>
              <a:gd name="connsiteX20" fmla="*/ 615636 w 709188"/>
              <a:gd name="connsiteY20" fmla="*/ 141838 h 564333"/>
              <a:gd name="connsiteX21" fmla="*/ 600547 w 709188"/>
              <a:gd name="connsiteY21" fmla="*/ 39232 h 564333"/>
              <a:gd name="connsiteX22" fmla="*/ 561315 w 709188"/>
              <a:gd name="connsiteY22" fmla="*/ 0 h 564333"/>
              <a:gd name="connsiteX23" fmla="*/ 522083 w 709188"/>
              <a:gd name="connsiteY23" fmla="*/ 36214 h 564333"/>
              <a:gd name="connsiteX24" fmla="*/ 401370 w 709188"/>
              <a:gd name="connsiteY24" fmla="*/ 51303 h 564333"/>
              <a:gd name="connsiteX25" fmla="*/ 344032 w 709188"/>
              <a:gd name="connsiteY25" fmla="*/ 27160 h 564333"/>
              <a:gd name="connsiteX26" fmla="*/ 289711 w 709188"/>
              <a:gd name="connsiteY26" fmla="*/ 93553 h 564333"/>
              <a:gd name="connsiteX27" fmla="*/ 319889 w 709188"/>
              <a:gd name="connsiteY27" fmla="*/ 132784 h 564333"/>
              <a:gd name="connsiteX28" fmla="*/ 277640 w 709188"/>
              <a:gd name="connsiteY28" fmla="*/ 184087 h 564333"/>
              <a:gd name="connsiteX29" fmla="*/ 211247 w 709188"/>
              <a:gd name="connsiteY29" fmla="*/ 162962 h 564333"/>
              <a:gd name="connsiteX30" fmla="*/ 178051 w 709188"/>
              <a:gd name="connsiteY30" fmla="*/ 190123 h 564333"/>
              <a:gd name="connsiteX31" fmla="*/ 123731 w 709188"/>
              <a:gd name="connsiteY31" fmla="*/ 190123 h 564333"/>
              <a:gd name="connsiteX32" fmla="*/ 69410 w 709188"/>
              <a:gd name="connsiteY32" fmla="*/ 235390 h 564333"/>
              <a:gd name="connsiteX33" fmla="*/ 21125 w 709188"/>
              <a:gd name="connsiteY33" fmla="*/ 235390 h 564333"/>
              <a:gd name="connsiteX34" fmla="*/ 0 w 709188"/>
              <a:gd name="connsiteY34" fmla="*/ 341014 h 564333"/>
              <a:gd name="connsiteX0" fmla="*/ 0 w 709188"/>
              <a:gd name="connsiteY0" fmla="*/ 341014 h 564333"/>
              <a:gd name="connsiteX1" fmla="*/ 36214 w 709188"/>
              <a:gd name="connsiteY1" fmla="*/ 377228 h 564333"/>
              <a:gd name="connsiteX2" fmla="*/ 123731 w 709188"/>
              <a:gd name="connsiteY2" fmla="*/ 395335 h 564333"/>
              <a:gd name="connsiteX3" fmla="*/ 223319 w 709188"/>
              <a:gd name="connsiteY3" fmla="*/ 419477 h 564333"/>
              <a:gd name="connsiteX4" fmla="*/ 265568 w 709188"/>
              <a:gd name="connsiteY4" fmla="*/ 513030 h 564333"/>
              <a:gd name="connsiteX5" fmla="*/ 328943 w 709188"/>
              <a:gd name="connsiteY5" fmla="*/ 519065 h 564333"/>
              <a:gd name="connsiteX6" fmla="*/ 404844 w 709188"/>
              <a:gd name="connsiteY6" fmla="*/ 495125 h 564333"/>
              <a:gd name="connsiteX7" fmla="*/ 449554 w 709188"/>
              <a:gd name="connsiteY7" fmla="*/ 522235 h 564333"/>
              <a:gd name="connsiteX8" fmla="*/ 491905 w 709188"/>
              <a:gd name="connsiteY8" fmla="*/ 564333 h 564333"/>
              <a:gd name="connsiteX9" fmla="*/ 525101 w 709188"/>
              <a:gd name="connsiteY9" fmla="*/ 552261 h 564333"/>
              <a:gd name="connsiteX10" fmla="*/ 561213 w 709188"/>
              <a:gd name="connsiteY10" fmla="*/ 561568 h 564333"/>
              <a:gd name="connsiteX11" fmla="*/ 585457 w 709188"/>
              <a:gd name="connsiteY11" fmla="*/ 558297 h 564333"/>
              <a:gd name="connsiteX12" fmla="*/ 630725 w 709188"/>
              <a:gd name="connsiteY12" fmla="*/ 519065 h 564333"/>
              <a:gd name="connsiteX13" fmla="*/ 609600 w 709188"/>
              <a:gd name="connsiteY13" fmla="*/ 479834 h 564333"/>
              <a:gd name="connsiteX14" fmla="*/ 636760 w 709188"/>
              <a:gd name="connsiteY14" fmla="*/ 422495 h 564333"/>
              <a:gd name="connsiteX15" fmla="*/ 660903 w 709188"/>
              <a:gd name="connsiteY15" fmla="*/ 404388 h 564333"/>
              <a:gd name="connsiteX16" fmla="*/ 709188 w 709188"/>
              <a:gd name="connsiteY16" fmla="*/ 410424 h 564333"/>
              <a:gd name="connsiteX17" fmla="*/ 709188 w 709188"/>
              <a:gd name="connsiteY17" fmla="*/ 410424 h 564333"/>
              <a:gd name="connsiteX18" fmla="*/ 709188 w 709188"/>
              <a:gd name="connsiteY18" fmla="*/ 313854 h 564333"/>
              <a:gd name="connsiteX19" fmla="*/ 663921 w 709188"/>
              <a:gd name="connsiteY19" fmla="*/ 286693 h 564333"/>
              <a:gd name="connsiteX20" fmla="*/ 615636 w 709188"/>
              <a:gd name="connsiteY20" fmla="*/ 141838 h 564333"/>
              <a:gd name="connsiteX21" fmla="*/ 600547 w 709188"/>
              <a:gd name="connsiteY21" fmla="*/ 39232 h 564333"/>
              <a:gd name="connsiteX22" fmla="*/ 561315 w 709188"/>
              <a:gd name="connsiteY22" fmla="*/ 0 h 564333"/>
              <a:gd name="connsiteX23" fmla="*/ 522083 w 709188"/>
              <a:gd name="connsiteY23" fmla="*/ 36214 h 564333"/>
              <a:gd name="connsiteX24" fmla="*/ 401370 w 709188"/>
              <a:gd name="connsiteY24" fmla="*/ 51303 h 564333"/>
              <a:gd name="connsiteX25" fmla="*/ 344032 w 709188"/>
              <a:gd name="connsiteY25" fmla="*/ 27160 h 564333"/>
              <a:gd name="connsiteX26" fmla="*/ 289711 w 709188"/>
              <a:gd name="connsiteY26" fmla="*/ 93553 h 564333"/>
              <a:gd name="connsiteX27" fmla="*/ 319889 w 709188"/>
              <a:gd name="connsiteY27" fmla="*/ 132784 h 564333"/>
              <a:gd name="connsiteX28" fmla="*/ 277640 w 709188"/>
              <a:gd name="connsiteY28" fmla="*/ 184087 h 564333"/>
              <a:gd name="connsiteX29" fmla="*/ 211247 w 709188"/>
              <a:gd name="connsiteY29" fmla="*/ 162962 h 564333"/>
              <a:gd name="connsiteX30" fmla="*/ 178051 w 709188"/>
              <a:gd name="connsiteY30" fmla="*/ 190123 h 564333"/>
              <a:gd name="connsiteX31" fmla="*/ 123731 w 709188"/>
              <a:gd name="connsiteY31" fmla="*/ 190123 h 564333"/>
              <a:gd name="connsiteX32" fmla="*/ 69410 w 709188"/>
              <a:gd name="connsiteY32" fmla="*/ 235390 h 564333"/>
              <a:gd name="connsiteX33" fmla="*/ 21125 w 709188"/>
              <a:gd name="connsiteY33" fmla="*/ 235390 h 564333"/>
              <a:gd name="connsiteX34" fmla="*/ 0 w 709188"/>
              <a:gd name="connsiteY34" fmla="*/ 341014 h 564333"/>
              <a:gd name="connsiteX0" fmla="*/ 0 w 709188"/>
              <a:gd name="connsiteY0" fmla="*/ 341014 h 564333"/>
              <a:gd name="connsiteX1" fmla="*/ 36214 w 709188"/>
              <a:gd name="connsiteY1" fmla="*/ 377228 h 564333"/>
              <a:gd name="connsiteX2" fmla="*/ 123731 w 709188"/>
              <a:gd name="connsiteY2" fmla="*/ 395335 h 564333"/>
              <a:gd name="connsiteX3" fmla="*/ 223319 w 709188"/>
              <a:gd name="connsiteY3" fmla="*/ 419477 h 564333"/>
              <a:gd name="connsiteX4" fmla="*/ 265568 w 709188"/>
              <a:gd name="connsiteY4" fmla="*/ 513030 h 564333"/>
              <a:gd name="connsiteX5" fmla="*/ 328943 w 709188"/>
              <a:gd name="connsiteY5" fmla="*/ 519065 h 564333"/>
              <a:gd name="connsiteX6" fmla="*/ 404844 w 709188"/>
              <a:gd name="connsiteY6" fmla="*/ 495125 h 564333"/>
              <a:gd name="connsiteX7" fmla="*/ 449554 w 709188"/>
              <a:gd name="connsiteY7" fmla="*/ 522235 h 564333"/>
              <a:gd name="connsiteX8" fmla="*/ 491905 w 709188"/>
              <a:gd name="connsiteY8" fmla="*/ 564333 h 564333"/>
              <a:gd name="connsiteX9" fmla="*/ 561213 w 709188"/>
              <a:gd name="connsiteY9" fmla="*/ 561568 h 564333"/>
              <a:gd name="connsiteX10" fmla="*/ 585457 w 709188"/>
              <a:gd name="connsiteY10" fmla="*/ 558297 h 564333"/>
              <a:gd name="connsiteX11" fmla="*/ 630725 w 709188"/>
              <a:gd name="connsiteY11" fmla="*/ 519065 h 564333"/>
              <a:gd name="connsiteX12" fmla="*/ 609600 w 709188"/>
              <a:gd name="connsiteY12" fmla="*/ 479834 h 564333"/>
              <a:gd name="connsiteX13" fmla="*/ 636760 w 709188"/>
              <a:gd name="connsiteY13" fmla="*/ 422495 h 564333"/>
              <a:gd name="connsiteX14" fmla="*/ 660903 w 709188"/>
              <a:gd name="connsiteY14" fmla="*/ 404388 h 564333"/>
              <a:gd name="connsiteX15" fmla="*/ 709188 w 709188"/>
              <a:gd name="connsiteY15" fmla="*/ 410424 h 564333"/>
              <a:gd name="connsiteX16" fmla="*/ 709188 w 709188"/>
              <a:gd name="connsiteY16" fmla="*/ 410424 h 564333"/>
              <a:gd name="connsiteX17" fmla="*/ 709188 w 709188"/>
              <a:gd name="connsiteY17" fmla="*/ 313854 h 564333"/>
              <a:gd name="connsiteX18" fmla="*/ 663921 w 709188"/>
              <a:gd name="connsiteY18" fmla="*/ 286693 h 564333"/>
              <a:gd name="connsiteX19" fmla="*/ 615636 w 709188"/>
              <a:gd name="connsiteY19" fmla="*/ 141838 h 564333"/>
              <a:gd name="connsiteX20" fmla="*/ 600547 w 709188"/>
              <a:gd name="connsiteY20" fmla="*/ 39232 h 564333"/>
              <a:gd name="connsiteX21" fmla="*/ 561315 w 709188"/>
              <a:gd name="connsiteY21" fmla="*/ 0 h 564333"/>
              <a:gd name="connsiteX22" fmla="*/ 522083 w 709188"/>
              <a:gd name="connsiteY22" fmla="*/ 36214 h 564333"/>
              <a:gd name="connsiteX23" fmla="*/ 401370 w 709188"/>
              <a:gd name="connsiteY23" fmla="*/ 51303 h 564333"/>
              <a:gd name="connsiteX24" fmla="*/ 344032 w 709188"/>
              <a:gd name="connsiteY24" fmla="*/ 27160 h 564333"/>
              <a:gd name="connsiteX25" fmla="*/ 289711 w 709188"/>
              <a:gd name="connsiteY25" fmla="*/ 93553 h 564333"/>
              <a:gd name="connsiteX26" fmla="*/ 319889 w 709188"/>
              <a:gd name="connsiteY26" fmla="*/ 132784 h 564333"/>
              <a:gd name="connsiteX27" fmla="*/ 277640 w 709188"/>
              <a:gd name="connsiteY27" fmla="*/ 184087 h 564333"/>
              <a:gd name="connsiteX28" fmla="*/ 211247 w 709188"/>
              <a:gd name="connsiteY28" fmla="*/ 162962 h 564333"/>
              <a:gd name="connsiteX29" fmla="*/ 178051 w 709188"/>
              <a:gd name="connsiteY29" fmla="*/ 190123 h 564333"/>
              <a:gd name="connsiteX30" fmla="*/ 123731 w 709188"/>
              <a:gd name="connsiteY30" fmla="*/ 190123 h 564333"/>
              <a:gd name="connsiteX31" fmla="*/ 69410 w 709188"/>
              <a:gd name="connsiteY31" fmla="*/ 235390 h 564333"/>
              <a:gd name="connsiteX32" fmla="*/ 21125 w 709188"/>
              <a:gd name="connsiteY32" fmla="*/ 235390 h 564333"/>
              <a:gd name="connsiteX33" fmla="*/ 0 w 709188"/>
              <a:gd name="connsiteY33" fmla="*/ 341014 h 564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09188" h="564333">
                <a:moveTo>
                  <a:pt x="0" y="341014"/>
                </a:moveTo>
                <a:lnTo>
                  <a:pt x="36214" y="377228"/>
                </a:lnTo>
                <a:lnTo>
                  <a:pt x="123731" y="395335"/>
                </a:lnTo>
                <a:lnTo>
                  <a:pt x="223319" y="419477"/>
                </a:lnTo>
                <a:lnTo>
                  <a:pt x="265568" y="513030"/>
                </a:lnTo>
                <a:lnTo>
                  <a:pt x="328943" y="519065"/>
                </a:lnTo>
                <a:lnTo>
                  <a:pt x="404844" y="495125"/>
                </a:lnTo>
                <a:lnTo>
                  <a:pt x="449554" y="522235"/>
                </a:lnTo>
                <a:lnTo>
                  <a:pt x="491905" y="564333"/>
                </a:lnTo>
                <a:lnTo>
                  <a:pt x="561213" y="561568"/>
                </a:lnTo>
                <a:lnTo>
                  <a:pt x="585457" y="558297"/>
                </a:lnTo>
                <a:lnTo>
                  <a:pt x="630725" y="519065"/>
                </a:lnTo>
                <a:lnTo>
                  <a:pt x="609600" y="479834"/>
                </a:lnTo>
                <a:lnTo>
                  <a:pt x="636760" y="422495"/>
                </a:lnTo>
                <a:lnTo>
                  <a:pt x="660903" y="404388"/>
                </a:lnTo>
                <a:lnTo>
                  <a:pt x="709188" y="410424"/>
                </a:lnTo>
                <a:lnTo>
                  <a:pt x="709188" y="410424"/>
                </a:lnTo>
                <a:lnTo>
                  <a:pt x="709188" y="313854"/>
                </a:lnTo>
                <a:lnTo>
                  <a:pt x="663921" y="286693"/>
                </a:lnTo>
                <a:lnTo>
                  <a:pt x="615636" y="141838"/>
                </a:lnTo>
                <a:lnTo>
                  <a:pt x="600547" y="39232"/>
                </a:lnTo>
                <a:lnTo>
                  <a:pt x="561315" y="0"/>
                </a:lnTo>
                <a:lnTo>
                  <a:pt x="522083" y="36214"/>
                </a:lnTo>
                <a:lnTo>
                  <a:pt x="401370" y="51303"/>
                </a:lnTo>
                <a:lnTo>
                  <a:pt x="344032" y="27160"/>
                </a:lnTo>
                <a:lnTo>
                  <a:pt x="289711" y="93553"/>
                </a:lnTo>
                <a:lnTo>
                  <a:pt x="319889" y="132784"/>
                </a:lnTo>
                <a:lnTo>
                  <a:pt x="277640" y="184087"/>
                </a:lnTo>
                <a:lnTo>
                  <a:pt x="211247" y="162962"/>
                </a:lnTo>
                <a:lnTo>
                  <a:pt x="178051" y="190123"/>
                </a:lnTo>
                <a:lnTo>
                  <a:pt x="123731" y="190123"/>
                </a:lnTo>
                <a:lnTo>
                  <a:pt x="69410" y="235390"/>
                </a:lnTo>
                <a:lnTo>
                  <a:pt x="21125" y="235390"/>
                </a:lnTo>
                <a:lnTo>
                  <a:pt x="0" y="341014"/>
                </a:lnTo>
                <a:close/>
              </a:path>
            </a:pathLst>
          </a:custGeom>
          <a:solidFill>
            <a:srgbClr val="AA72D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4700588" y="1617663"/>
            <a:ext cx="638175" cy="566737"/>
          </a:xfrm>
          <a:custGeom>
            <a:avLst/>
            <a:gdLst>
              <a:gd name="connsiteX0" fmla="*/ 0 w 606582"/>
              <a:gd name="connsiteY0" fmla="*/ 280658 h 567351"/>
              <a:gd name="connsiteX1" fmla="*/ 108641 w 606582"/>
              <a:gd name="connsiteY1" fmla="*/ 289711 h 567351"/>
              <a:gd name="connsiteX2" fmla="*/ 126748 w 606582"/>
              <a:gd name="connsiteY2" fmla="*/ 383264 h 567351"/>
              <a:gd name="connsiteX3" fmla="*/ 135802 w 606582"/>
              <a:gd name="connsiteY3" fmla="*/ 410424 h 567351"/>
              <a:gd name="connsiteX4" fmla="*/ 159944 w 606582"/>
              <a:gd name="connsiteY4" fmla="*/ 540191 h 567351"/>
              <a:gd name="connsiteX5" fmla="*/ 205211 w 606582"/>
              <a:gd name="connsiteY5" fmla="*/ 497941 h 567351"/>
              <a:gd name="connsiteX6" fmla="*/ 172015 w 606582"/>
              <a:gd name="connsiteY6" fmla="*/ 558298 h 567351"/>
              <a:gd name="connsiteX7" fmla="*/ 208229 w 606582"/>
              <a:gd name="connsiteY7" fmla="*/ 543208 h 567351"/>
              <a:gd name="connsiteX8" fmla="*/ 229354 w 606582"/>
              <a:gd name="connsiteY8" fmla="*/ 549244 h 567351"/>
              <a:gd name="connsiteX9" fmla="*/ 253497 w 606582"/>
              <a:gd name="connsiteY9" fmla="*/ 567351 h 567351"/>
              <a:gd name="connsiteX10" fmla="*/ 304800 w 606582"/>
              <a:gd name="connsiteY10" fmla="*/ 537173 h 567351"/>
              <a:gd name="connsiteX11" fmla="*/ 425512 w 606582"/>
              <a:gd name="connsiteY11" fmla="*/ 494923 h 567351"/>
              <a:gd name="connsiteX12" fmla="*/ 377227 w 606582"/>
              <a:gd name="connsiteY12" fmla="*/ 464745 h 567351"/>
              <a:gd name="connsiteX13" fmla="*/ 353085 w 606582"/>
              <a:gd name="connsiteY13" fmla="*/ 416460 h 567351"/>
              <a:gd name="connsiteX14" fmla="*/ 344031 w 606582"/>
              <a:gd name="connsiteY14" fmla="*/ 319890 h 567351"/>
              <a:gd name="connsiteX15" fmla="*/ 374209 w 606582"/>
              <a:gd name="connsiteY15" fmla="*/ 322907 h 567351"/>
              <a:gd name="connsiteX16" fmla="*/ 395334 w 606582"/>
              <a:gd name="connsiteY16" fmla="*/ 356103 h 567351"/>
              <a:gd name="connsiteX17" fmla="*/ 473798 w 606582"/>
              <a:gd name="connsiteY17" fmla="*/ 368175 h 567351"/>
              <a:gd name="connsiteX18" fmla="*/ 522083 w 606582"/>
              <a:gd name="connsiteY18" fmla="*/ 337997 h 567351"/>
              <a:gd name="connsiteX19" fmla="*/ 516047 w 606582"/>
              <a:gd name="connsiteY19" fmla="*/ 301783 h 567351"/>
              <a:gd name="connsiteX20" fmla="*/ 561314 w 606582"/>
              <a:gd name="connsiteY20" fmla="*/ 259533 h 567351"/>
              <a:gd name="connsiteX21" fmla="*/ 606582 w 606582"/>
              <a:gd name="connsiteY21" fmla="*/ 256515 h 567351"/>
              <a:gd name="connsiteX22" fmla="*/ 597528 w 606582"/>
              <a:gd name="connsiteY22" fmla="*/ 175034 h 567351"/>
              <a:gd name="connsiteX23" fmla="*/ 570368 w 606582"/>
              <a:gd name="connsiteY23" fmla="*/ 162963 h 567351"/>
              <a:gd name="connsiteX24" fmla="*/ 497940 w 606582"/>
              <a:gd name="connsiteY24" fmla="*/ 72428 h 567351"/>
              <a:gd name="connsiteX25" fmla="*/ 519065 w 606582"/>
              <a:gd name="connsiteY25" fmla="*/ 42250 h 567351"/>
              <a:gd name="connsiteX26" fmla="*/ 491905 w 606582"/>
              <a:gd name="connsiteY26" fmla="*/ 15090 h 567351"/>
              <a:gd name="connsiteX27" fmla="*/ 431548 w 606582"/>
              <a:gd name="connsiteY27" fmla="*/ 0 h 567351"/>
              <a:gd name="connsiteX28" fmla="*/ 319889 w 606582"/>
              <a:gd name="connsiteY28" fmla="*/ 54321 h 567351"/>
              <a:gd name="connsiteX29" fmla="*/ 316871 w 606582"/>
              <a:gd name="connsiteY29" fmla="*/ 30179 h 567351"/>
              <a:gd name="connsiteX30" fmla="*/ 208229 w 606582"/>
              <a:gd name="connsiteY30" fmla="*/ 78464 h 567351"/>
              <a:gd name="connsiteX31" fmla="*/ 178051 w 606582"/>
              <a:gd name="connsiteY31" fmla="*/ 120713 h 567351"/>
              <a:gd name="connsiteX32" fmla="*/ 105623 w 606582"/>
              <a:gd name="connsiteY32" fmla="*/ 144856 h 567351"/>
              <a:gd name="connsiteX33" fmla="*/ 87516 w 606582"/>
              <a:gd name="connsiteY33" fmla="*/ 132785 h 567351"/>
              <a:gd name="connsiteX34" fmla="*/ 87516 w 606582"/>
              <a:gd name="connsiteY34" fmla="*/ 132785 h 567351"/>
              <a:gd name="connsiteX35" fmla="*/ 63374 w 606582"/>
              <a:gd name="connsiteY35" fmla="*/ 196159 h 567351"/>
              <a:gd name="connsiteX36" fmla="*/ 0 w 606582"/>
              <a:gd name="connsiteY36" fmla="*/ 280658 h 567351"/>
              <a:gd name="connsiteX0" fmla="*/ 0 w 637266"/>
              <a:gd name="connsiteY0" fmla="*/ 262247 h 567351"/>
              <a:gd name="connsiteX1" fmla="*/ 139325 w 637266"/>
              <a:gd name="connsiteY1" fmla="*/ 289711 h 567351"/>
              <a:gd name="connsiteX2" fmla="*/ 157432 w 637266"/>
              <a:gd name="connsiteY2" fmla="*/ 383264 h 567351"/>
              <a:gd name="connsiteX3" fmla="*/ 166486 w 637266"/>
              <a:gd name="connsiteY3" fmla="*/ 410424 h 567351"/>
              <a:gd name="connsiteX4" fmla="*/ 190628 w 637266"/>
              <a:gd name="connsiteY4" fmla="*/ 540191 h 567351"/>
              <a:gd name="connsiteX5" fmla="*/ 235895 w 637266"/>
              <a:gd name="connsiteY5" fmla="*/ 497941 h 567351"/>
              <a:gd name="connsiteX6" fmla="*/ 202699 w 637266"/>
              <a:gd name="connsiteY6" fmla="*/ 558298 h 567351"/>
              <a:gd name="connsiteX7" fmla="*/ 238913 w 637266"/>
              <a:gd name="connsiteY7" fmla="*/ 543208 h 567351"/>
              <a:gd name="connsiteX8" fmla="*/ 260038 w 637266"/>
              <a:gd name="connsiteY8" fmla="*/ 549244 h 567351"/>
              <a:gd name="connsiteX9" fmla="*/ 284181 w 637266"/>
              <a:gd name="connsiteY9" fmla="*/ 567351 h 567351"/>
              <a:gd name="connsiteX10" fmla="*/ 335484 w 637266"/>
              <a:gd name="connsiteY10" fmla="*/ 537173 h 567351"/>
              <a:gd name="connsiteX11" fmla="*/ 456196 w 637266"/>
              <a:gd name="connsiteY11" fmla="*/ 494923 h 567351"/>
              <a:gd name="connsiteX12" fmla="*/ 407911 w 637266"/>
              <a:gd name="connsiteY12" fmla="*/ 464745 h 567351"/>
              <a:gd name="connsiteX13" fmla="*/ 383769 w 637266"/>
              <a:gd name="connsiteY13" fmla="*/ 416460 h 567351"/>
              <a:gd name="connsiteX14" fmla="*/ 374715 w 637266"/>
              <a:gd name="connsiteY14" fmla="*/ 319890 h 567351"/>
              <a:gd name="connsiteX15" fmla="*/ 404893 w 637266"/>
              <a:gd name="connsiteY15" fmla="*/ 322907 h 567351"/>
              <a:gd name="connsiteX16" fmla="*/ 426018 w 637266"/>
              <a:gd name="connsiteY16" fmla="*/ 356103 h 567351"/>
              <a:gd name="connsiteX17" fmla="*/ 504482 w 637266"/>
              <a:gd name="connsiteY17" fmla="*/ 368175 h 567351"/>
              <a:gd name="connsiteX18" fmla="*/ 552767 w 637266"/>
              <a:gd name="connsiteY18" fmla="*/ 337997 h 567351"/>
              <a:gd name="connsiteX19" fmla="*/ 546731 w 637266"/>
              <a:gd name="connsiteY19" fmla="*/ 301783 h 567351"/>
              <a:gd name="connsiteX20" fmla="*/ 591998 w 637266"/>
              <a:gd name="connsiteY20" fmla="*/ 259533 h 567351"/>
              <a:gd name="connsiteX21" fmla="*/ 637266 w 637266"/>
              <a:gd name="connsiteY21" fmla="*/ 256515 h 567351"/>
              <a:gd name="connsiteX22" fmla="*/ 628212 w 637266"/>
              <a:gd name="connsiteY22" fmla="*/ 175034 h 567351"/>
              <a:gd name="connsiteX23" fmla="*/ 601052 w 637266"/>
              <a:gd name="connsiteY23" fmla="*/ 162963 h 567351"/>
              <a:gd name="connsiteX24" fmla="*/ 528624 w 637266"/>
              <a:gd name="connsiteY24" fmla="*/ 72428 h 567351"/>
              <a:gd name="connsiteX25" fmla="*/ 549749 w 637266"/>
              <a:gd name="connsiteY25" fmla="*/ 42250 h 567351"/>
              <a:gd name="connsiteX26" fmla="*/ 522589 w 637266"/>
              <a:gd name="connsiteY26" fmla="*/ 15090 h 567351"/>
              <a:gd name="connsiteX27" fmla="*/ 462232 w 637266"/>
              <a:gd name="connsiteY27" fmla="*/ 0 h 567351"/>
              <a:gd name="connsiteX28" fmla="*/ 350573 w 637266"/>
              <a:gd name="connsiteY28" fmla="*/ 54321 h 567351"/>
              <a:gd name="connsiteX29" fmla="*/ 347555 w 637266"/>
              <a:gd name="connsiteY29" fmla="*/ 30179 h 567351"/>
              <a:gd name="connsiteX30" fmla="*/ 238913 w 637266"/>
              <a:gd name="connsiteY30" fmla="*/ 78464 h 567351"/>
              <a:gd name="connsiteX31" fmla="*/ 208735 w 637266"/>
              <a:gd name="connsiteY31" fmla="*/ 120713 h 567351"/>
              <a:gd name="connsiteX32" fmla="*/ 136307 w 637266"/>
              <a:gd name="connsiteY32" fmla="*/ 144856 h 567351"/>
              <a:gd name="connsiteX33" fmla="*/ 118200 w 637266"/>
              <a:gd name="connsiteY33" fmla="*/ 132785 h 567351"/>
              <a:gd name="connsiteX34" fmla="*/ 118200 w 637266"/>
              <a:gd name="connsiteY34" fmla="*/ 132785 h 567351"/>
              <a:gd name="connsiteX35" fmla="*/ 94058 w 637266"/>
              <a:gd name="connsiteY35" fmla="*/ 196159 h 567351"/>
              <a:gd name="connsiteX36" fmla="*/ 0 w 637266"/>
              <a:gd name="connsiteY36" fmla="*/ 262247 h 567351"/>
              <a:gd name="connsiteX0" fmla="*/ 0 w 637266"/>
              <a:gd name="connsiteY0" fmla="*/ 262247 h 567351"/>
              <a:gd name="connsiteX1" fmla="*/ 67120 w 637266"/>
              <a:gd name="connsiteY1" fmla="*/ 275686 h 567351"/>
              <a:gd name="connsiteX2" fmla="*/ 139325 w 637266"/>
              <a:gd name="connsiteY2" fmla="*/ 289711 h 567351"/>
              <a:gd name="connsiteX3" fmla="*/ 157432 w 637266"/>
              <a:gd name="connsiteY3" fmla="*/ 383264 h 567351"/>
              <a:gd name="connsiteX4" fmla="*/ 166486 w 637266"/>
              <a:gd name="connsiteY4" fmla="*/ 410424 h 567351"/>
              <a:gd name="connsiteX5" fmla="*/ 190628 w 637266"/>
              <a:gd name="connsiteY5" fmla="*/ 540191 h 567351"/>
              <a:gd name="connsiteX6" fmla="*/ 235895 w 637266"/>
              <a:gd name="connsiteY6" fmla="*/ 497941 h 567351"/>
              <a:gd name="connsiteX7" fmla="*/ 202699 w 637266"/>
              <a:gd name="connsiteY7" fmla="*/ 558298 h 567351"/>
              <a:gd name="connsiteX8" fmla="*/ 238913 w 637266"/>
              <a:gd name="connsiteY8" fmla="*/ 543208 h 567351"/>
              <a:gd name="connsiteX9" fmla="*/ 260038 w 637266"/>
              <a:gd name="connsiteY9" fmla="*/ 549244 h 567351"/>
              <a:gd name="connsiteX10" fmla="*/ 284181 w 637266"/>
              <a:gd name="connsiteY10" fmla="*/ 567351 h 567351"/>
              <a:gd name="connsiteX11" fmla="*/ 335484 w 637266"/>
              <a:gd name="connsiteY11" fmla="*/ 537173 h 567351"/>
              <a:gd name="connsiteX12" fmla="*/ 456196 w 637266"/>
              <a:gd name="connsiteY12" fmla="*/ 494923 h 567351"/>
              <a:gd name="connsiteX13" fmla="*/ 407911 w 637266"/>
              <a:gd name="connsiteY13" fmla="*/ 464745 h 567351"/>
              <a:gd name="connsiteX14" fmla="*/ 383769 w 637266"/>
              <a:gd name="connsiteY14" fmla="*/ 416460 h 567351"/>
              <a:gd name="connsiteX15" fmla="*/ 374715 w 637266"/>
              <a:gd name="connsiteY15" fmla="*/ 319890 h 567351"/>
              <a:gd name="connsiteX16" fmla="*/ 404893 w 637266"/>
              <a:gd name="connsiteY16" fmla="*/ 322907 h 567351"/>
              <a:gd name="connsiteX17" fmla="*/ 426018 w 637266"/>
              <a:gd name="connsiteY17" fmla="*/ 356103 h 567351"/>
              <a:gd name="connsiteX18" fmla="*/ 504482 w 637266"/>
              <a:gd name="connsiteY18" fmla="*/ 368175 h 567351"/>
              <a:gd name="connsiteX19" fmla="*/ 552767 w 637266"/>
              <a:gd name="connsiteY19" fmla="*/ 337997 h 567351"/>
              <a:gd name="connsiteX20" fmla="*/ 546731 w 637266"/>
              <a:gd name="connsiteY20" fmla="*/ 301783 h 567351"/>
              <a:gd name="connsiteX21" fmla="*/ 591998 w 637266"/>
              <a:gd name="connsiteY21" fmla="*/ 259533 h 567351"/>
              <a:gd name="connsiteX22" fmla="*/ 637266 w 637266"/>
              <a:gd name="connsiteY22" fmla="*/ 256515 h 567351"/>
              <a:gd name="connsiteX23" fmla="*/ 628212 w 637266"/>
              <a:gd name="connsiteY23" fmla="*/ 175034 h 567351"/>
              <a:gd name="connsiteX24" fmla="*/ 601052 w 637266"/>
              <a:gd name="connsiteY24" fmla="*/ 162963 h 567351"/>
              <a:gd name="connsiteX25" fmla="*/ 528624 w 637266"/>
              <a:gd name="connsiteY25" fmla="*/ 72428 h 567351"/>
              <a:gd name="connsiteX26" fmla="*/ 549749 w 637266"/>
              <a:gd name="connsiteY26" fmla="*/ 42250 h 567351"/>
              <a:gd name="connsiteX27" fmla="*/ 522589 w 637266"/>
              <a:gd name="connsiteY27" fmla="*/ 15090 h 567351"/>
              <a:gd name="connsiteX28" fmla="*/ 462232 w 637266"/>
              <a:gd name="connsiteY28" fmla="*/ 0 h 567351"/>
              <a:gd name="connsiteX29" fmla="*/ 350573 w 637266"/>
              <a:gd name="connsiteY29" fmla="*/ 54321 h 567351"/>
              <a:gd name="connsiteX30" fmla="*/ 347555 w 637266"/>
              <a:gd name="connsiteY30" fmla="*/ 30179 h 567351"/>
              <a:gd name="connsiteX31" fmla="*/ 238913 w 637266"/>
              <a:gd name="connsiteY31" fmla="*/ 78464 h 567351"/>
              <a:gd name="connsiteX32" fmla="*/ 208735 w 637266"/>
              <a:gd name="connsiteY32" fmla="*/ 120713 h 567351"/>
              <a:gd name="connsiteX33" fmla="*/ 136307 w 637266"/>
              <a:gd name="connsiteY33" fmla="*/ 144856 h 567351"/>
              <a:gd name="connsiteX34" fmla="*/ 118200 w 637266"/>
              <a:gd name="connsiteY34" fmla="*/ 132785 h 567351"/>
              <a:gd name="connsiteX35" fmla="*/ 118200 w 637266"/>
              <a:gd name="connsiteY35" fmla="*/ 132785 h 567351"/>
              <a:gd name="connsiteX36" fmla="*/ 94058 w 637266"/>
              <a:gd name="connsiteY36" fmla="*/ 196159 h 567351"/>
              <a:gd name="connsiteX37" fmla="*/ 0 w 637266"/>
              <a:gd name="connsiteY37" fmla="*/ 262247 h 567351"/>
              <a:gd name="connsiteX0" fmla="*/ 0 w 637266"/>
              <a:gd name="connsiteY0" fmla="*/ 262247 h 567351"/>
              <a:gd name="connsiteX1" fmla="*/ 21093 w 637266"/>
              <a:gd name="connsiteY1" fmla="*/ 291028 h 567351"/>
              <a:gd name="connsiteX2" fmla="*/ 139325 w 637266"/>
              <a:gd name="connsiteY2" fmla="*/ 289711 h 567351"/>
              <a:gd name="connsiteX3" fmla="*/ 157432 w 637266"/>
              <a:gd name="connsiteY3" fmla="*/ 383264 h 567351"/>
              <a:gd name="connsiteX4" fmla="*/ 166486 w 637266"/>
              <a:gd name="connsiteY4" fmla="*/ 410424 h 567351"/>
              <a:gd name="connsiteX5" fmla="*/ 190628 w 637266"/>
              <a:gd name="connsiteY5" fmla="*/ 540191 h 567351"/>
              <a:gd name="connsiteX6" fmla="*/ 235895 w 637266"/>
              <a:gd name="connsiteY6" fmla="*/ 497941 h 567351"/>
              <a:gd name="connsiteX7" fmla="*/ 202699 w 637266"/>
              <a:gd name="connsiteY7" fmla="*/ 558298 h 567351"/>
              <a:gd name="connsiteX8" fmla="*/ 238913 w 637266"/>
              <a:gd name="connsiteY8" fmla="*/ 543208 h 567351"/>
              <a:gd name="connsiteX9" fmla="*/ 260038 w 637266"/>
              <a:gd name="connsiteY9" fmla="*/ 549244 h 567351"/>
              <a:gd name="connsiteX10" fmla="*/ 284181 w 637266"/>
              <a:gd name="connsiteY10" fmla="*/ 567351 h 567351"/>
              <a:gd name="connsiteX11" fmla="*/ 335484 w 637266"/>
              <a:gd name="connsiteY11" fmla="*/ 537173 h 567351"/>
              <a:gd name="connsiteX12" fmla="*/ 456196 w 637266"/>
              <a:gd name="connsiteY12" fmla="*/ 494923 h 567351"/>
              <a:gd name="connsiteX13" fmla="*/ 407911 w 637266"/>
              <a:gd name="connsiteY13" fmla="*/ 464745 h 567351"/>
              <a:gd name="connsiteX14" fmla="*/ 383769 w 637266"/>
              <a:gd name="connsiteY14" fmla="*/ 416460 h 567351"/>
              <a:gd name="connsiteX15" fmla="*/ 374715 w 637266"/>
              <a:gd name="connsiteY15" fmla="*/ 319890 h 567351"/>
              <a:gd name="connsiteX16" fmla="*/ 404893 w 637266"/>
              <a:gd name="connsiteY16" fmla="*/ 322907 h 567351"/>
              <a:gd name="connsiteX17" fmla="*/ 426018 w 637266"/>
              <a:gd name="connsiteY17" fmla="*/ 356103 h 567351"/>
              <a:gd name="connsiteX18" fmla="*/ 504482 w 637266"/>
              <a:gd name="connsiteY18" fmla="*/ 368175 h 567351"/>
              <a:gd name="connsiteX19" fmla="*/ 552767 w 637266"/>
              <a:gd name="connsiteY19" fmla="*/ 337997 h 567351"/>
              <a:gd name="connsiteX20" fmla="*/ 546731 w 637266"/>
              <a:gd name="connsiteY20" fmla="*/ 301783 h 567351"/>
              <a:gd name="connsiteX21" fmla="*/ 591998 w 637266"/>
              <a:gd name="connsiteY21" fmla="*/ 259533 h 567351"/>
              <a:gd name="connsiteX22" fmla="*/ 637266 w 637266"/>
              <a:gd name="connsiteY22" fmla="*/ 256515 h 567351"/>
              <a:gd name="connsiteX23" fmla="*/ 628212 w 637266"/>
              <a:gd name="connsiteY23" fmla="*/ 175034 h 567351"/>
              <a:gd name="connsiteX24" fmla="*/ 601052 w 637266"/>
              <a:gd name="connsiteY24" fmla="*/ 162963 h 567351"/>
              <a:gd name="connsiteX25" fmla="*/ 528624 w 637266"/>
              <a:gd name="connsiteY25" fmla="*/ 72428 h 567351"/>
              <a:gd name="connsiteX26" fmla="*/ 549749 w 637266"/>
              <a:gd name="connsiteY26" fmla="*/ 42250 h 567351"/>
              <a:gd name="connsiteX27" fmla="*/ 522589 w 637266"/>
              <a:gd name="connsiteY27" fmla="*/ 15090 h 567351"/>
              <a:gd name="connsiteX28" fmla="*/ 462232 w 637266"/>
              <a:gd name="connsiteY28" fmla="*/ 0 h 567351"/>
              <a:gd name="connsiteX29" fmla="*/ 350573 w 637266"/>
              <a:gd name="connsiteY29" fmla="*/ 54321 h 567351"/>
              <a:gd name="connsiteX30" fmla="*/ 347555 w 637266"/>
              <a:gd name="connsiteY30" fmla="*/ 30179 h 567351"/>
              <a:gd name="connsiteX31" fmla="*/ 238913 w 637266"/>
              <a:gd name="connsiteY31" fmla="*/ 78464 h 567351"/>
              <a:gd name="connsiteX32" fmla="*/ 208735 w 637266"/>
              <a:gd name="connsiteY32" fmla="*/ 120713 h 567351"/>
              <a:gd name="connsiteX33" fmla="*/ 136307 w 637266"/>
              <a:gd name="connsiteY33" fmla="*/ 144856 h 567351"/>
              <a:gd name="connsiteX34" fmla="*/ 118200 w 637266"/>
              <a:gd name="connsiteY34" fmla="*/ 132785 h 567351"/>
              <a:gd name="connsiteX35" fmla="*/ 118200 w 637266"/>
              <a:gd name="connsiteY35" fmla="*/ 132785 h 567351"/>
              <a:gd name="connsiteX36" fmla="*/ 94058 w 637266"/>
              <a:gd name="connsiteY36" fmla="*/ 196159 h 567351"/>
              <a:gd name="connsiteX37" fmla="*/ 0 w 637266"/>
              <a:gd name="connsiteY37" fmla="*/ 262247 h 567351"/>
              <a:gd name="connsiteX0" fmla="*/ 0 w 637266"/>
              <a:gd name="connsiteY0" fmla="*/ 262247 h 567351"/>
              <a:gd name="connsiteX1" fmla="*/ 21093 w 637266"/>
              <a:gd name="connsiteY1" fmla="*/ 291028 h 567351"/>
              <a:gd name="connsiteX2" fmla="*/ 117845 w 637266"/>
              <a:gd name="connsiteY2" fmla="*/ 283574 h 567351"/>
              <a:gd name="connsiteX3" fmla="*/ 157432 w 637266"/>
              <a:gd name="connsiteY3" fmla="*/ 383264 h 567351"/>
              <a:gd name="connsiteX4" fmla="*/ 166486 w 637266"/>
              <a:gd name="connsiteY4" fmla="*/ 410424 h 567351"/>
              <a:gd name="connsiteX5" fmla="*/ 190628 w 637266"/>
              <a:gd name="connsiteY5" fmla="*/ 540191 h 567351"/>
              <a:gd name="connsiteX6" fmla="*/ 235895 w 637266"/>
              <a:gd name="connsiteY6" fmla="*/ 497941 h 567351"/>
              <a:gd name="connsiteX7" fmla="*/ 202699 w 637266"/>
              <a:gd name="connsiteY7" fmla="*/ 558298 h 567351"/>
              <a:gd name="connsiteX8" fmla="*/ 238913 w 637266"/>
              <a:gd name="connsiteY8" fmla="*/ 543208 h 567351"/>
              <a:gd name="connsiteX9" fmla="*/ 260038 w 637266"/>
              <a:gd name="connsiteY9" fmla="*/ 549244 h 567351"/>
              <a:gd name="connsiteX10" fmla="*/ 284181 w 637266"/>
              <a:gd name="connsiteY10" fmla="*/ 567351 h 567351"/>
              <a:gd name="connsiteX11" fmla="*/ 335484 w 637266"/>
              <a:gd name="connsiteY11" fmla="*/ 537173 h 567351"/>
              <a:gd name="connsiteX12" fmla="*/ 456196 w 637266"/>
              <a:gd name="connsiteY12" fmla="*/ 494923 h 567351"/>
              <a:gd name="connsiteX13" fmla="*/ 407911 w 637266"/>
              <a:gd name="connsiteY13" fmla="*/ 464745 h 567351"/>
              <a:gd name="connsiteX14" fmla="*/ 383769 w 637266"/>
              <a:gd name="connsiteY14" fmla="*/ 416460 h 567351"/>
              <a:gd name="connsiteX15" fmla="*/ 374715 w 637266"/>
              <a:gd name="connsiteY15" fmla="*/ 319890 h 567351"/>
              <a:gd name="connsiteX16" fmla="*/ 404893 w 637266"/>
              <a:gd name="connsiteY16" fmla="*/ 322907 h 567351"/>
              <a:gd name="connsiteX17" fmla="*/ 426018 w 637266"/>
              <a:gd name="connsiteY17" fmla="*/ 356103 h 567351"/>
              <a:gd name="connsiteX18" fmla="*/ 504482 w 637266"/>
              <a:gd name="connsiteY18" fmla="*/ 368175 h 567351"/>
              <a:gd name="connsiteX19" fmla="*/ 552767 w 637266"/>
              <a:gd name="connsiteY19" fmla="*/ 337997 h 567351"/>
              <a:gd name="connsiteX20" fmla="*/ 546731 w 637266"/>
              <a:gd name="connsiteY20" fmla="*/ 301783 h 567351"/>
              <a:gd name="connsiteX21" fmla="*/ 591998 w 637266"/>
              <a:gd name="connsiteY21" fmla="*/ 259533 h 567351"/>
              <a:gd name="connsiteX22" fmla="*/ 637266 w 637266"/>
              <a:gd name="connsiteY22" fmla="*/ 256515 h 567351"/>
              <a:gd name="connsiteX23" fmla="*/ 628212 w 637266"/>
              <a:gd name="connsiteY23" fmla="*/ 175034 h 567351"/>
              <a:gd name="connsiteX24" fmla="*/ 601052 w 637266"/>
              <a:gd name="connsiteY24" fmla="*/ 162963 h 567351"/>
              <a:gd name="connsiteX25" fmla="*/ 528624 w 637266"/>
              <a:gd name="connsiteY25" fmla="*/ 72428 h 567351"/>
              <a:gd name="connsiteX26" fmla="*/ 549749 w 637266"/>
              <a:gd name="connsiteY26" fmla="*/ 42250 h 567351"/>
              <a:gd name="connsiteX27" fmla="*/ 522589 w 637266"/>
              <a:gd name="connsiteY27" fmla="*/ 15090 h 567351"/>
              <a:gd name="connsiteX28" fmla="*/ 462232 w 637266"/>
              <a:gd name="connsiteY28" fmla="*/ 0 h 567351"/>
              <a:gd name="connsiteX29" fmla="*/ 350573 w 637266"/>
              <a:gd name="connsiteY29" fmla="*/ 54321 h 567351"/>
              <a:gd name="connsiteX30" fmla="*/ 347555 w 637266"/>
              <a:gd name="connsiteY30" fmla="*/ 30179 h 567351"/>
              <a:gd name="connsiteX31" fmla="*/ 238913 w 637266"/>
              <a:gd name="connsiteY31" fmla="*/ 78464 h 567351"/>
              <a:gd name="connsiteX32" fmla="*/ 208735 w 637266"/>
              <a:gd name="connsiteY32" fmla="*/ 120713 h 567351"/>
              <a:gd name="connsiteX33" fmla="*/ 136307 w 637266"/>
              <a:gd name="connsiteY33" fmla="*/ 144856 h 567351"/>
              <a:gd name="connsiteX34" fmla="*/ 118200 w 637266"/>
              <a:gd name="connsiteY34" fmla="*/ 132785 h 567351"/>
              <a:gd name="connsiteX35" fmla="*/ 118200 w 637266"/>
              <a:gd name="connsiteY35" fmla="*/ 132785 h 567351"/>
              <a:gd name="connsiteX36" fmla="*/ 94058 w 637266"/>
              <a:gd name="connsiteY36" fmla="*/ 196159 h 567351"/>
              <a:gd name="connsiteX37" fmla="*/ 0 w 637266"/>
              <a:gd name="connsiteY37" fmla="*/ 262247 h 567351"/>
              <a:gd name="connsiteX0" fmla="*/ 0 w 637266"/>
              <a:gd name="connsiteY0" fmla="*/ 262247 h 567351"/>
              <a:gd name="connsiteX1" fmla="*/ 21093 w 637266"/>
              <a:gd name="connsiteY1" fmla="*/ 291028 h 567351"/>
              <a:gd name="connsiteX2" fmla="*/ 117845 w 637266"/>
              <a:gd name="connsiteY2" fmla="*/ 283574 h 567351"/>
              <a:gd name="connsiteX3" fmla="*/ 157432 w 637266"/>
              <a:gd name="connsiteY3" fmla="*/ 383264 h 567351"/>
              <a:gd name="connsiteX4" fmla="*/ 166486 w 637266"/>
              <a:gd name="connsiteY4" fmla="*/ 410424 h 567351"/>
              <a:gd name="connsiteX5" fmla="*/ 190628 w 637266"/>
              <a:gd name="connsiteY5" fmla="*/ 540191 h 567351"/>
              <a:gd name="connsiteX6" fmla="*/ 235895 w 637266"/>
              <a:gd name="connsiteY6" fmla="*/ 497941 h 567351"/>
              <a:gd name="connsiteX7" fmla="*/ 202699 w 637266"/>
              <a:gd name="connsiteY7" fmla="*/ 558298 h 567351"/>
              <a:gd name="connsiteX8" fmla="*/ 238913 w 637266"/>
              <a:gd name="connsiteY8" fmla="*/ 543208 h 567351"/>
              <a:gd name="connsiteX9" fmla="*/ 260038 w 637266"/>
              <a:gd name="connsiteY9" fmla="*/ 549244 h 567351"/>
              <a:gd name="connsiteX10" fmla="*/ 284181 w 637266"/>
              <a:gd name="connsiteY10" fmla="*/ 567351 h 567351"/>
              <a:gd name="connsiteX11" fmla="*/ 335484 w 637266"/>
              <a:gd name="connsiteY11" fmla="*/ 537173 h 567351"/>
              <a:gd name="connsiteX12" fmla="*/ 456196 w 637266"/>
              <a:gd name="connsiteY12" fmla="*/ 494923 h 567351"/>
              <a:gd name="connsiteX13" fmla="*/ 407911 w 637266"/>
              <a:gd name="connsiteY13" fmla="*/ 464745 h 567351"/>
              <a:gd name="connsiteX14" fmla="*/ 383769 w 637266"/>
              <a:gd name="connsiteY14" fmla="*/ 416460 h 567351"/>
              <a:gd name="connsiteX15" fmla="*/ 374715 w 637266"/>
              <a:gd name="connsiteY15" fmla="*/ 319890 h 567351"/>
              <a:gd name="connsiteX16" fmla="*/ 404893 w 637266"/>
              <a:gd name="connsiteY16" fmla="*/ 322907 h 567351"/>
              <a:gd name="connsiteX17" fmla="*/ 426018 w 637266"/>
              <a:gd name="connsiteY17" fmla="*/ 356103 h 567351"/>
              <a:gd name="connsiteX18" fmla="*/ 504482 w 637266"/>
              <a:gd name="connsiteY18" fmla="*/ 368175 h 567351"/>
              <a:gd name="connsiteX19" fmla="*/ 552767 w 637266"/>
              <a:gd name="connsiteY19" fmla="*/ 337997 h 567351"/>
              <a:gd name="connsiteX20" fmla="*/ 546731 w 637266"/>
              <a:gd name="connsiteY20" fmla="*/ 301783 h 567351"/>
              <a:gd name="connsiteX21" fmla="*/ 591998 w 637266"/>
              <a:gd name="connsiteY21" fmla="*/ 259533 h 567351"/>
              <a:gd name="connsiteX22" fmla="*/ 637266 w 637266"/>
              <a:gd name="connsiteY22" fmla="*/ 256515 h 567351"/>
              <a:gd name="connsiteX23" fmla="*/ 628212 w 637266"/>
              <a:gd name="connsiteY23" fmla="*/ 175034 h 567351"/>
              <a:gd name="connsiteX24" fmla="*/ 601052 w 637266"/>
              <a:gd name="connsiteY24" fmla="*/ 162963 h 567351"/>
              <a:gd name="connsiteX25" fmla="*/ 528624 w 637266"/>
              <a:gd name="connsiteY25" fmla="*/ 72428 h 567351"/>
              <a:gd name="connsiteX26" fmla="*/ 549749 w 637266"/>
              <a:gd name="connsiteY26" fmla="*/ 42250 h 567351"/>
              <a:gd name="connsiteX27" fmla="*/ 522589 w 637266"/>
              <a:gd name="connsiteY27" fmla="*/ 15090 h 567351"/>
              <a:gd name="connsiteX28" fmla="*/ 462232 w 637266"/>
              <a:gd name="connsiteY28" fmla="*/ 0 h 567351"/>
              <a:gd name="connsiteX29" fmla="*/ 362393 w 637266"/>
              <a:gd name="connsiteY29" fmla="*/ 45434 h 567351"/>
              <a:gd name="connsiteX30" fmla="*/ 347555 w 637266"/>
              <a:gd name="connsiteY30" fmla="*/ 30179 h 567351"/>
              <a:gd name="connsiteX31" fmla="*/ 238913 w 637266"/>
              <a:gd name="connsiteY31" fmla="*/ 78464 h 567351"/>
              <a:gd name="connsiteX32" fmla="*/ 208735 w 637266"/>
              <a:gd name="connsiteY32" fmla="*/ 120713 h 567351"/>
              <a:gd name="connsiteX33" fmla="*/ 136307 w 637266"/>
              <a:gd name="connsiteY33" fmla="*/ 144856 h 567351"/>
              <a:gd name="connsiteX34" fmla="*/ 118200 w 637266"/>
              <a:gd name="connsiteY34" fmla="*/ 132785 h 567351"/>
              <a:gd name="connsiteX35" fmla="*/ 118200 w 637266"/>
              <a:gd name="connsiteY35" fmla="*/ 132785 h 567351"/>
              <a:gd name="connsiteX36" fmla="*/ 94058 w 637266"/>
              <a:gd name="connsiteY36" fmla="*/ 196159 h 567351"/>
              <a:gd name="connsiteX37" fmla="*/ 0 w 637266"/>
              <a:gd name="connsiteY37" fmla="*/ 262247 h 567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637266" h="567351">
                <a:moveTo>
                  <a:pt x="0" y="262247"/>
                </a:moveTo>
                <a:lnTo>
                  <a:pt x="21093" y="291028"/>
                </a:lnTo>
                <a:lnTo>
                  <a:pt x="117845" y="283574"/>
                </a:lnTo>
                <a:lnTo>
                  <a:pt x="157432" y="383264"/>
                </a:lnTo>
                <a:lnTo>
                  <a:pt x="166486" y="410424"/>
                </a:lnTo>
                <a:lnTo>
                  <a:pt x="190628" y="540191"/>
                </a:lnTo>
                <a:lnTo>
                  <a:pt x="235895" y="497941"/>
                </a:lnTo>
                <a:lnTo>
                  <a:pt x="202699" y="558298"/>
                </a:lnTo>
                <a:lnTo>
                  <a:pt x="238913" y="543208"/>
                </a:lnTo>
                <a:lnTo>
                  <a:pt x="260038" y="549244"/>
                </a:lnTo>
                <a:lnTo>
                  <a:pt x="284181" y="567351"/>
                </a:lnTo>
                <a:lnTo>
                  <a:pt x="335484" y="537173"/>
                </a:lnTo>
                <a:lnTo>
                  <a:pt x="456196" y="494923"/>
                </a:lnTo>
                <a:lnTo>
                  <a:pt x="407911" y="464745"/>
                </a:lnTo>
                <a:lnTo>
                  <a:pt x="383769" y="416460"/>
                </a:lnTo>
                <a:lnTo>
                  <a:pt x="374715" y="319890"/>
                </a:lnTo>
                <a:lnTo>
                  <a:pt x="404893" y="322907"/>
                </a:lnTo>
                <a:lnTo>
                  <a:pt x="426018" y="356103"/>
                </a:lnTo>
                <a:lnTo>
                  <a:pt x="504482" y="368175"/>
                </a:lnTo>
                <a:lnTo>
                  <a:pt x="552767" y="337997"/>
                </a:lnTo>
                <a:lnTo>
                  <a:pt x="546731" y="301783"/>
                </a:lnTo>
                <a:lnTo>
                  <a:pt x="591998" y="259533"/>
                </a:lnTo>
                <a:lnTo>
                  <a:pt x="637266" y="256515"/>
                </a:lnTo>
                <a:lnTo>
                  <a:pt x="628212" y="175034"/>
                </a:lnTo>
                <a:lnTo>
                  <a:pt x="601052" y="162963"/>
                </a:lnTo>
                <a:lnTo>
                  <a:pt x="528624" y="72428"/>
                </a:lnTo>
                <a:lnTo>
                  <a:pt x="549749" y="42250"/>
                </a:lnTo>
                <a:lnTo>
                  <a:pt x="522589" y="15090"/>
                </a:lnTo>
                <a:lnTo>
                  <a:pt x="462232" y="0"/>
                </a:lnTo>
                <a:lnTo>
                  <a:pt x="362393" y="45434"/>
                </a:lnTo>
                <a:lnTo>
                  <a:pt x="347555" y="30179"/>
                </a:lnTo>
                <a:lnTo>
                  <a:pt x="238913" y="78464"/>
                </a:lnTo>
                <a:lnTo>
                  <a:pt x="208735" y="120713"/>
                </a:lnTo>
                <a:lnTo>
                  <a:pt x="136307" y="144856"/>
                </a:lnTo>
                <a:lnTo>
                  <a:pt x="118200" y="132785"/>
                </a:lnTo>
                <a:lnTo>
                  <a:pt x="118200" y="132785"/>
                </a:lnTo>
                <a:lnTo>
                  <a:pt x="94058" y="196159"/>
                </a:lnTo>
                <a:lnTo>
                  <a:pt x="0" y="262247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5211763" y="1651000"/>
            <a:ext cx="1327150" cy="769938"/>
          </a:xfrm>
          <a:custGeom>
            <a:avLst/>
            <a:gdLst>
              <a:gd name="connsiteX0" fmla="*/ 0 w 1327842"/>
              <a:gd name="connsiteY0" fmla="*/ 337996 h 769544"/>
              <a:gd name="connsiteX1" fmla="*/ 33196 w 1327842"/>
              <a:gd name="connsiteY1" fmla="*/ 455691 h 769544"/>
              <a:gd name="connsiteX2" fmla="*/ 78464 w 1327842"/>
              <a:gd name="connsiteY2" fmla="*/ 482851 h 769544"/>
              <a:gd name="connsiteX3" fmla="*/ 99588 w 1327842"/>
              <a:gd name="connsiteY3" fmla="*/ 455691 h 769544"/>
              <a:gd name="connsiteX4" fmla="*/ 178052 w 1327842"/>
              <a:gd name="connsiteY4" fmla="*/ 485869 h 769544"/>
              <a:gd name="connsiteX5" fmla="*/ 232372 w 1327842"/>
              <a:gd name="connsiteY5" fmla="*/ 534154 h 769544"/>
              <a:gd name="connsiteX6" fmla="*/ 310836 w 1327842"/>
              <a:gd name="connsiteY6" fmla="*/ 506994 h 769544"/>
              <a:gd name="connsiteX7" fmla="*/ 353085 w 1327842"/>
              <a:gd name="connsiteY7" fmla="*/ 543207 h 769544"/>
              <a:gd name="connsiteX8" fmla="*/ 455691 w 1327842"/>
              <a:gd name="connsiteY8" fmla="*/ 510011 h 769544"/>
              <a:gd name="connsiteX9" fmla="*/ 503976 w 1327842"/>
              <a:gd name="connsiteY9" fmla="*/ 488887 h 769544"/>
              <a:gd name="connsiteX10" fmla="*/ 561315 w 1327842"/>
              <a:gd name="connsiteY10" fmla="*/ 537172 h 769544"/>
              <a:gd name="connsiteX11" fmla="*/ 546226 w 1327842"/>
              <a:gd name="connsiteY11" fmla="*/ 573386 h 769544"/>
              <a:gd name="connsiteX12" fmla="*/ 579422 w 1327842"/>
              <a:gd name="connsiteY12" fmla="*/ 600546 h 769544"/>
              <a:gd name="connsiteX13" fmla="*/ 823866 w 1327842"/>
              <a:gd name="connsiteY13" fmla="*/ 769544 h 769544"/>
              <a:gd name="connsiteX14" fmla="*/ 935525 w 1327842"/>
              <a:gd name="connsiteY14" fmla="*/ 721259 h 769544"/>
              <a:gd name="connsiteX15" fmla="*/ 959668 w 1327842"/>
              <a:gd name="connsiteY15" fmla="*/ 621671 h 769544"/>
              <a:gd name="connsiteX16" fmla="*/ 1035113 w 1327842"/>
              <a:gd name="connsiteY16" fmla="*/ 546225 h 769544"/>
              <a:gd name="connsiteX17" fmla="*/ 1023042 w 1327842"/>
              <a:gd name="connsiteY17" fmla="*/ 519065 h 769544"/>
              <a:gd name="connsiteX18" fmla="*/ 1113576 w 1327842"/>
              <a:gd name="connsiteY18" fmla="*/ 497940 h 769544"/>
              <a:gd name="connsiteX19" fmla="*/ 1201093 w 1327842"/>
              <a:gd name="connsiteY19" fmla="*/ 497940 h 769544"/>
              <a:gd name="connsiteX20" fmla="*/ 1327842 w 1327842"/>
              <a:gd name="connsiteY20" fmla="*/ 473798 h 769544"/>
              <a:gd name="connsiteX21" fmla="*/ 1234289 w 1327842"/>
              <a:gd name="connsiteY21" fmla="*/ 407405 h 769544"/>
              <a:gd name="connsiteX22" fmla="*/ 1195058 w 1327842"/>
              <a:gd name="connsiteY22" fmla="*/ 277639 h 769544"/>
              <a:gd name="connsiteX23" fmla="*/ 1140737 w 1327842"/>
              <a:gd name="connsiteY23" fmla="*/ 244443 h 769544"/>
              <a:gd name="connsiteX24" fmla="*/ 1149790 w 1327842"/>
              <a:gd name="connsiteY24" fmla="*/ 190122 h 769544"/>
              <a:gd name="connsiteX25" fmla="*/ 1071327 w 1327842"/>
              <a:gd name="connsiteY25" fmla="*/ 172015 h 769544"/>
              <a:gd name="connsiteX26" fmla="*/ 1013988 w 1327842"/>
              <a:gd name="connsiteY26" fmla="*/ 132784 h 769544"/>
              <a:gd name="connsiteX27" fmla="*/ 947596 w 1327842"/>
              <a:gd name="connsiteY27" fmla="*/ 87516 h 769544"/>
              <a:gd name="connsiteX28" fmla="*/ 841972 w 1327842"/>
              <a:gd name="connsiteY28" fmla="*/ 75445 h 769544"/>
              <a:gd name="connsiteX29" fmla="*/ 754456 w 1327842"/>
              <a:gd name="connsiteY29" fmla="*/ 27160 h 769544"/>
              <a:gd name="connsiteX30" fmla="*/ 724277 w 1327842"/>
              <a:gd name="connsiteY30" fmla="*/ 36213 h 769544"/>
              <a:gd name="connsiteX31" fmla="*/ 675992 w 1327842"/>
              <a:gd name="connsiteY31" fmla="*/ 51302 h 769544"/>
              <a:gd name="connsiteX32" fmla="*/ 633743 w 1327842"/>
              <a:gd name="connsiteY32" fmla="*/ 105623 h 769544"/>
              <a:gd name="connsiteX33" fmla="*/ 648832 w 1327842"/>
              <a:gd name="connsiteY33" fmla="*/ 159944 h 769544"/>
              <a:gd name="connsiteX34" fmla="*/ 609600 w 1327842"/>
              <a:gd name="connsiteY34" fmla="*/ 199176 h 769544"/>
              <a:gd name="connsiteX35" fmla="*/ 609600 w 1327842"/>
              <a:gd name="connsiteY35" fmla="*/ 199176 h 769544"/>
              <a:gd name="connsiteX36" fmla="*/ 510012 w 1327842"/>
              <a:gd name="connsiteY36" fmla="*/ 196158 h 769544"/>
              <a:gd name="connsiteX37" fmla="*/ 440602 w 1327842"/>
              <a:gd name="connsiteY37" fmla="*/ 126748 h 769544"/>
              <a:gd name="connsiteX38" fmla="*/ 337996 w 1327842"/>
              <a:gd name="connsiteY38" fmla="*/ 156926 h 769544"/>
              <a:gd name="connsiteX39" fmla="*/ 280658 w 1327842"/>
              <a:gd name="connsiteY39" fmla="*/ 147873 h 769544"/>
              <a:gd name="connsiteX40" fmla="*/ 247462 w 1327842"/>
              <a:gd name="connsiteY40" fmla="*/ 66392 h 769544"/>
              <a:gd name="connsiteX41" fmla="*/ 36214 w 1327842"/>
              <a:gd name="connsiteY41" fmla="*/ 0 h 769544"/>
              <a:gd name="connsiteX42" fmla="*/ 21125 w 1327842"/>
              <a:gd name="connsiteY42" fmla="*/ 39231 h 769544"/>
              <a:gd name="connsiteX43" fmla="*/ 87517 w 1327842"/>
              <a:gd name="connsiteY43" fmla="*/ 132784 h 769544"/>
              <a:gd name="connsiteX44" fmla="*/ 117695 w 1327842"/>
              <a:gd name="connsiteY44" fmla="*/ 147873 h 769544"/>
              <a:gd name="connsiteX45" fmla="*/ 120713 w 1327842"/>
              <a:gd name="connsiteY45" fmla="*/ 217283 h 769544"/>
              <a:gd name="connsiteX46" fmla="*/ 72428 w 1327842"/>
              <a:gd name="connsiteY46" fmla="*/ 229354 h 769544"/>
              <a:gd name="connsiteX47" fmla="*/ 45268 w 1327842"/>
              <a:gd name="connsiteY47" fmla="*/ 256514 h 769544"/>
              <a:gd name="connsiteX48" fmla="*/ 0 w 1327842"/>
              <a:gd name="connsiteY48" fmla="*/ 337996 h 769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327842" h="769544">
                <a:moveTo>
                  <a:pt x="0" y="337996"/>
                </a:moveTo>
                <a:lnTo>
                  <a:pt x="33196" y="455691"/>
                </a:lnTo>
                <a:lnTo>
                  <a:pt x="78464" y="482851"/>
                </a:lnTo>
                <a:lnTo>
                  <a:pt x="99588" y="455691"/>
                </a:lnTo>
                <a:lnTo>
                  <a:pt x="178052" y="485869"/>
                </a:lnTo>
                <a:lnTo>
                  <a:pt x="232372" y="534154"/>
                </a:lnTo>
                <a:lnTo>
                  <a:pt x="310836" y="506994"/>
                </a:lnTo>
                <a:lnTo>
                  <a:pt x="353085" y="543207"/>
                </a:lnTo>
                <a:lnTo>
                  <a:pt x="455691" y="510011"/>
                </a:lnTo>
                <a:lnTo>
                  <a:pt x="503976" y="488887"/>
                </a:lnTo>
                <a:lnTo>
                  <a:pt x="561315" y="537172"/>
                </a:lnTo>
                <a:lnTo>
                  <a:pt x="546226" y="573386"/>
                </a:lnTo>
                <a:lnTo>
                  <a:pt x="579422" y="600546"/>
                </a:lnTo>
                <a:lnTo>
                  <a:pt x="823866" y="769544"/>
                </a:lnTo>
                <a:lnTo>
                  <a:pt x="935525" y="721259"/>
                </a:lnTo>
                <a:lnTo>
                  <a:pt x="959668" y="621671"/>
                </a:lnTo>
                <a:lnTo>
                  <a:pt x="1035113" y="546225"/>
                </a:lnTo>
                <a:lnTo>
                  <a:pt x="1023042" y="519065"/>
                </a:lnTo>
                <a:lnTo>
                  <a:pt x="1113576" y="497940"/>
                </a:lnTo>
                <a:lnTo>
                  <a:pt x="1201093" y="497940"/>
                </a:lnTo>
                <a:lnTo>
                  <a:pt x="1327842" y="473798"/>
                </a:lnTo>
                <a:lnTo>
                  <a:pt x="1234289" y="407405"/>
                </a:lnTo>
                <a:lnTo>
                  <a:pt x="1195058" y="277639"/>
                </a:lnTo>
                <a:lnTo>
                  <a:pt x="1140737" y="244443"/>
                </a:lnTo>
                <a:lnTo>
                  <a:pt x="1149790" y="190122"/>
                </a:lnTo>
                <a:lnTo>
                  <a:pt x="1071327" y="172015"/>
                </a:lnTo>
                <a:lnTo>
                  <a:pt x="1013988" y="132784"/>
                </a:lnTo>
                <a:lnTo>
                  <a:pt x="947596" y="87516"/>
                </a:lnTo>
                <a:lnTo>
                  <a:pt x="841972" y="75445"/>
                </a:lnTo>
                <a:lnTo>
                  <a:pt x="754456" y="27160"/>
                </a:lnTo>
                <a:lnTo>
                  <a:pt x="724277" y="36213"/>
                </a:lnTo>
                <a:lnTo>
                  <a:pt x="675992" y="51302"/>
                </a:lnTo>
                <a:lnTo>
                  <a:pt x="633743" y="105623"/>
                </a:lnTo>
                <a:lnTo>
                  <a:pt x="648832" y="159944"/>
                </a:lnTo>
                <a:lnTo>
                  <a:pt x="609600" y="199176"/>
                </a:lnTo>
                <a:lnTo>
                  <a:pt x="609600" y="199176"/>
                </a:lnTo>
                <a:lnTo>
                  <a:pt x="510012" y="196158"/>
                </a:lnTo>
                <a:lnTo>
                  <a:pt x="440602" y="126748"/>
                </a:lnTo>
                <a:lnTo>
                  <a:pt x="337996" y="156926"/>
                </a:lnTo>
                <a:lnTo>
                  <a:pt x="280658" y="147873"/>
                </a:lnTo>
                <a:lnTo>
                  <a:pt x="247462" y="66392"/>
                </a:lnTo>
                <a:lnTo>
                  <a:pt x="36214" y="0"/>
                </a:lnTo>
                <a:lnTo>
                  <a:pt x="21125" y="39231"/>
                </a:lnTo>
                <a:lnTo>
                  <a:pt x="87517" y="132784"/>
                </a:lnTo>
                <a:lnTo>
                  <a:pt x="117695" y="147873"/>
                </a:lnTo>
                <a:lnTo>
                  <a:pt x="120713" y="217283"/>
                </a:lnTo>
                <a:lnTo>
                  <a:pt x="72428" y="229354"/>
                </a:lnTo>
                <a:lnTo>
                  <a:pt x="45268" y="256514"/>
                </a:lnTo>
                <a:lnTo>
                  <a:pt x="0" y="337996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4629150" y="1898650"/>
            <a:ext cx="265113" cy="425450"/>
          </a:xfrm>
          <a:custGeom>
            <a:avLst/>
            <a:gdLst>
              <a:gd name="connsiteX0" fmla="*/ 33196 w 265568"/>
              <a:gd name="connsiteY0" fmla="*/ 190123 h 425513"/>
              <a:gd name="connsiteX1" fmla="*/ 27160 w 265568"/>
              <a:gd name="connsiteY1" fmla="*/ 301782 h 425513"/>
              <a:gd name="connsiteX2" fmla="*/ 0 w 265568"/>
              <a:gd name="connsiteY2" fmla="*/ 337996 h 425513"/>
              <a:gd name="connsiteX3" fmla="*/ 51303 w 265568"/>
              <a:gd name="connsiteY3" fmla="*/ 425513 h 425513"/>
              <a:gd name="connsiteX4" fmla="*/ 51303 w 265568"/>
              <a:gd name="connsiteY4" fmla="*/ 356103 h 425513"/>
              <a:gd name="connsiteX5" fmla="*/ 81481 w 265568"/>
              <a:gd name="connsiteY5" fmla="*/ 392317 h 425513"/>
              <a:gd name="connsiteX6" fmla="*/ 132784 w 265568"/>
              <a:gd name="connsiteY6" fmla="*/ 292729 h 425513"/>
              <a:gd name="connsiteX7" fmla="*/ 153909 w 265568"/>
              <a:gd name="connsiteY7" fmla="*/ 205212 h 425513"/>
              <a:gd name="connsiteX8" fmla="*/ 162962 w 265568"/>
              <a:gd name="connsiteY8" fmla="*/ 229354 h 425513"/>
              <a:gd name="connsiteX9" fmla="*/ 165980 w 265568"/>
              <a:gd name="connsiteY9" fmla="*/ 241426 h 425513"/>
              <a:gd name="connsiteX10" fmla="*/ 181069 w 265568"/>
              <a:gd name="connsiteY10" fmla="*/ 319889 h 425513"/>
              <a:gd name="connsiteX11" fmla="*/ 265568 w 265568"/>
              <a:gd name="connsiteY11" fmla="*/ 253497 h 425513"/>
              <a:gd name="connsiteX12" fmla="*/ 193140 w 265568"/>
              <a:gd name="connsiteY12" fmla="*/ 0 h 425513"/>
              <a:gd name="connsiteX13" fmla="*/ 84499 w 265568"/>
              <a:gd name="connsiteY13" fmla="*/ 12071 h 425513"/>
              <a:gd name="connsiteX14" fmla="*/ 27160 w 265568"/>
              <a:gd name="connsiteY14" fmla="*/ 120713 h 425513"/>
              <a:gd name="connsiteX15" fmla="*/ 33196 w 265568"/>
              <a:gd name="connsiteY15" fmla="*/ 190123 h 425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5568" h="425513">
                <a:moveTo>
                  <a:pt x="33196" y="190123"/>
                </a:moveTo>
                <a:lnTo>
                  <a:pt x="27160" y="301782"/>
                </a:lnTo>
                <a:lnTo>
                  <a:pt x="0" y="337996"/>
                </a:lnTo>
                <a:lnTo>
                  <a:pt x="51303" y="425513"/>
                </a:lnTo>
                <a:lnTo>
                  <a:pt x="51303" y="356103"/>
                </a:lnTo>
                <a:lnTo>
                  <a:pt x="81481" y="392317"/>
                </a:lnTo>
                <a:lnTo>
                  <a:pt x="132784" y="292729"/>
                </a:lnTo>
                <a:lnTo>
                  <a:pt x="153909" y="205212"/>
                </a:lnTo>
                <a:cubicBezTo>
                  <a:pt x="156927" y="213259"/>
                  <a:pt x="160244" y="221200"/>
                  <a:pt x="162962" y="229354"/>
                </a:cubicBezTo>
                <a:cubicBezTo>
                  <a:pt x="164274" y="233289"/>
                  <a:pt x="165980" y="241426"/>
                  <a:pt x="165980" y="241426"/>
                </a:cubicBezTo>
                <a:lnTo>
                  <a:pt x="181069" y="319889"/>
                </a:lnTo>
                <a:lnTo>
                  <a:pt x="265568" y="253497"/>
                </a:lnTo>
                <a:lnTo>
                  <a:pt x="193140" y="0"/>
                </a:lnTo>
                <a:lnTo>
                  <a:pt x="84499" y="12071"/>
                </a:lnTo>
                <a:lnTo>
                  <a:pt x="27160" y="120713"/>
                </a:lnTo>
                <a:lnTo>
                  <a:pt x="33196" y="190123"/>
                </a:lnTo>
                <a:close/>
              </a:path>
            </a:pathLst>
          </a:custGeom>
          <a:solidFill>
            <a:srgbClr val="FFFF6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719638" y="2109788"/>
            <a:ext cx="757237" cy="981075"/>
          </a:xfrm>
          <a:custGeom>
            <a:avLst/>
            <a:gdLst>
              <a:gd name="connsiteX0" fmla="*/ 156927 w 757474"/>
              <a:gd name="connsiteY0" fmla="*/ 54321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65569 w 757474"/>
              <a:gd name="connsiteY60" fmla="*/ 81482 h 980793"/>
              <a:gd name="connsiteX61" fmla="*/ 156927 w 757474"/>
              <a:gd name="connsiteY61" fmla="*/ 54321 h 980793"/>
              <a:gd name="connsiteX0" fmla="*/ 215227 w 757474"/>
              <a:gd name="connsiteY0" fmla="*/ 54321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65569 w 757474"/>
              <a:gd name="connsiteY60" fmla="*/ 81482 h 980793"/>
              <a:gd name="connsiteX61" fmla="*/ 215227 w 757474"/>
              <a:gd name="connsiteY61" fmla="*/ 54321 h 980793"/>
              <a:gd name="connsiteX0" fmla="*/ 184542 w 757474"/>
              <a:gd name="connsiteY0" fmla="*/ 63527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65569 w 757474"/>
              <a:gd name="connsiteY60" fmla="*/ 81482 h 980793"/>
              <a:gd name="connsiteX61" fmla="*/ 184542 w 757474"/>
              <a:gd name="connsiteY61" fmla="*/ 63527 h 980793"/>
              <a:gd name="connsiteX0" fmla="*/ 184542 w 757474"/>
              <a:gd name="connsiteY0" fmla="*/ 63527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25679 w 757474"/>
              <a:gd name="connsiteY60" fmla="*/ 56934 h 980793"/>
              <a:gd name="connsiteX61" fmla="*/ 184542 w 757474"/>
              <a:gd name="connsiteY61" fmla="*/ 63527 h 980793"/>
              <a:gd name="connsiteX0" fmla="*/ 184542 w 757474"/>
              <a:gd name="connsiteY0" fmla="*/ 63527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66369 w 757474"/>
              <a:gd name="connsiteY60" fmla="*/ 47668 h 980793"/>
              <a:gd name="connsiteX61" fmla="*/ 225679 w 757474"/>
              <a:gd name="connsiteY61" fmla="*/ 56934 h 980793"/>
              <a:gd name="connsiteX62" fmla="*/ 184542 w 757474"/>
              <a:gd name="connsiteY62" fmla="*/ 63527 h 980793"/>
              <a:gd name="connsiteX0" fmla="*/ 184542 w 757474"/>
              <a:gd name="connsiteY0" fmla="*/ 63527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66369 w 757474"/>
              <a:gd name="connsiteY60" fmla="*/ 87558 h 980793"/>
              <a:gd name="connsiteX61" fmla="*/ 225679 w 757474"/>
              <a:gd name="connsiteY61" fmla="*/ 56934 h 980793"/>
              <a:gd name="connsiteX62" fmla="*/ 184542 w 757474"/>
              <a:gd name="connsiteY62" fmla="*/ 63527 h 980793"/>
              <a:gd name="connsiteX0" fmla="*/ 184542 w 757474"/>
              <a:gd name="connsiteY0" fmla="*/ 63527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81711 w 757474"/>
              <a:gd name="connsiteY60" fmla="*/ 66079 h 980793"/>
              <a:gd name="connsiteX61" fmla="*/ 225679 w 757474"/>
              <a:gd name="connsiteY61" fmla="*/ 56934 h 980793"/>
              <a:gd name="connsiteX62" fmla="*/ 184542 w 757474"/>
              <a:gd name="connsiteY62" fmla="*/ 63527 h 980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757474" h="980793">
                <a:moveTo>
                  <a:pt x="184542" y="63527"/>
                </a:moveTo>
                <a:lnTo>
                  <a:pt x="211248" y="123731"/>
                </a:lnTo>
                <a:lnTo>
                  <a:pt x="214266" y="165981"/>
                </a:lnTo>
                <a:lnTo>
                  <a:pt x="153909" y="205212"/>
                </a:lnTo>
                <a:lnTo>
                  <a:pt x="147874" y="238408"/>
                </a:lnTo>
                <a:lnTo>
                  <a:pt x="156927" y="253497"/>
                </a:lnTo>
                <a:lnTo>
                  <a:pt x="223319" y="199177"/>
                </a:lnTo>
                <a:lnTo>
                  <a:pt x="190123" y="262551"/>
                </a:lnTo>
                <a:lnTo>
                  <a:pt x="175034" y="277640"/>
                </a:lnTo>
                <a:lnTo>
                  <a:pt x="178052" y="304800"/>
                </a:lnTo>
                <a:lnTo>
                  <a:pt x="138820" y="322907"/>
                </a:lnTo>
                <a:lnTo>
                  <a:pt x="117695" y="316872"/>
                </a:lnTo>
                <a:lnTo>
                  <a:pt x="96571" y="331961"/>
                </a:lnTo>
                <a:lnTo>
                  <a:pt x="126749" y="419478"/>
                </a:lnTo>
                <a:lnTo>
                  <a:pt x="63375" y="334979"/>
                </a:lnTo>
                <a:lnTo>
                  <a:pt x="48285" y="519066"/>
                </a:lnTo>
                <a:lnTo>
                  <a:pt x="123731" y="534155"/>
                </a:lnTo>
                <a:lnTo>
                  <a:pt x="313854" y="503977"/>
                </a:lnTo>
                <a:lnTo>
                  <a:pt x="147874" y="558297"/>
                </a:lnTo>
                <a:lnTo>
                  <a:pt x="57339" y="612618"/>
                </a:lnTo>
                <a:lnTo>
                  <a:pt x="0" y="742385"/>
                </a:lnTo>
                <a:lnTo>
                  <a:pt x="93553" y="911383"/>
                </a:lnTo>
                <a:lnTo>
                  <a:pt x="187105" y="980793"/>
                </a:lnTo>
                <a:lnTo>
                  <a:pt x="256515" y="971739"/>
                </a:lnTo>
                <a:lnTo>
                  <a:pt x="389299" y="923454"/>
                </a:lnTo>
                <a:lnTo>
                  <a:pt x="461727" y="875169"/>
                </a:lnTo>
                <a:lnTo>
                  <a:pt x="519066" y="869133"/>
                </a:lnTo>
                <a:lnTo>
                  <a:pt x="525101" y="917418"/>
                </a:lnTo>
                <a:lnTo>
                  <a:pt x="561315" y="962686"/>
                </a:lnTo>
                <a:lnTo>
                  <a:pt x="585458" y="887240"/>
                </a:lnTo>
                <a:lnTo>
                  <a:pt x="630725" y="854044"/>
                </a:lnTo>
                <a:lnTo>
                  <a:pt x="654868" y="866115"/>
                </a:lnTo>
                <a:lnTo>
                  <a:pt x="666939" y="829901"/>
                </a:lnTo>
                <a:lnTo>
                  <a:pt x="712206" y="805759"/>
                </a:lnTo>
                <a:lnTo>
                  <a:pt x="754456" y="796705"/>
                </a:lnTo>
                <a:lnTo>
                  <a:pt x="757474" y="778598"/>
                </a:lnTo>
                <a:lnTo>
                  <a:pt x="672975" y="745402"/>
                </a:lnTo>
                <a:lnTo>
                  <a:pt x="703153" y="688064"/>
                </a:lnTo>
                <a:lnTo>
                  <a:pt x="691081" y="606583"/>
                </a:lnTo>
                <a:lnTo>
                  <a:pt x="642796" y="609600"/>
                </a:lnTo>
                <a:lnTo>
                  <a:pt x="609600" y="573387"/>
                </a:lnTo>
                <a:lnTo>
                  <a:pt x="639778" y="513030"/>
                </a:lnTo>
                <a:lnTo>
                  <a:pt x="648832" y="464745"/>
                </a:lnTo>
                <a:lnTo>
                  <a:pt x="709188" y="440602"/>
                </a:lnTo>
                <a:lnTo>
                  <a:pt x="657885" y="377228"/>
                </a:lnTo>
                <a:lnTo>
                  <a:pt x="570369" y="395335"/>
                </a:lnTo>
                <a:lnTo>
                  <a:pt x="525101" y="371193"/>
                </a:lnTo>
                <a:lnTo>
                  <a:pt x="464745" y="380246"/>
                </a:lnTo>
                <a:lnTo>
                  <a:pt x="449656" y="425513"/>
                </a:lnTo>
                <a:lnTo>
                  <a:pt x="407406" y="395335"/>
                </a:lnTo>
                <a:lnTo>
                  <a:pt x="383264" y="383264"/>
                </a:lnTo>
                <a:lnTo>
                  <a:pt x="392317" y="334979"/>
                </a:lnTo>
                <a:lnTo>
                  <a:pt x="316872" y="344032"/>
                </a:lnTo>
                <a:lnTo>
                  <a:pt x="316872" y="319890"/>
                </a:lnTo>
                <a:lnTo>
                  <a:pt x="374210" y="295747"/>
                </a:lnTo>
                <a:lnTo>
                  <a:pt x="356103" y="256515"/>
                </a:lnTo>
                <a:lnTo>
                  <a:pt x="413442" y="223319"/>
                </a:lnTo>
                <a:lnTo>
                  <a:pt x="428531" y="168998"/>
                </a:lnTo>
                <a:lnTo>
                  <a:pt x="362139" y="111660"/>
                </a:lnTo>
                <a:lnTo>
                  <a:pt x="437584" y="0"/>
                </a:lnTo>
                <a:lnTo>
                  <a:pt x="281711" y="66079"/>
                </a:lnTo>
                <a:lnTo>
                  <a:pt x="225679" y="56934"/>
                </a:lnTo>
                <a:lnTo>
                  <a:pt x="184542" y="63527"/>
                </a:lnTo>
                <a:close/>
              </a:path>
            </a:pathLst>
          </a:custGeom>
          <a:solidFill>
            <a:srgbClr val="FFFF6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5027613" y="1933575"/>
            <a:ext cx="1249362" cy="1198563"/>
          </a:xfrm>
          <a:custGeom>
            <a:avLst/>
            <a:gdLst>
              <a:gd name="connsiteX0" fmla="*/ 437584 w 1243342"/>
              <a:gd name="connsiteY0" fmla="*/ 947596 h 1189022"/>
              <a:gd name="connsiteX1" fmla="*/ 488887 w 1243342"/>
              <a:gd name="connsiteY1" fmla="*/ 926472 h 1189022"/>
              <a:gd name="connsiteX2" fmla="*/ 537172 w 1243342"/>
              <a:gd name="connsiteY2" fmla="*/ 983810 h 1189022"/>
              <a:gd name="connsiteX3" fmla="*/ 621671 w 1243342"/>
              <a:gd name="connsiteY3" fmla="*/ 1074345 h 1189022"/>
              <a:gd name="connsiteX4" fmla="*/ 657885 w 1243342"/>
              <a:gd name="connsiteY4" fmla="*/ 1134701 h 1189022"/>
              <a:gd name="connsiteX5" fmla="*/ 648831 w 1243342"/>
              <a:gd name="connsiteY5" fmla="*/ 1170915 h 1189022"/>
              <a:gd name="connsiteX6" fmla="*/ 712206 w 1243342"/>
              <a:gd name="connsiteY6" fmla="*/ 1189022 h 1189022"/>
              <a:gd name="connsiteX7" fmla="*/ 760491 w 1243342"/>
              <a:gd name="connsiteY7" fmla="*/ 1164879 h 1189022"/>
              <a:gd name="connsiteX8" fmla="*/ 775580 w 1243342"/>
              <a:gd name="connsiteY8" fmla="*/ 1137719 h 1189022"/>
              <a:gd name="connsiteX9" fmla="*/ 775580 w 1243342"/>
              <a:gd name="connsiteY9" fmla="*/ 1137719 h 1189022"/>
              <a:gd name="connsiteX10" fmla="*/ 863097 w 1243342"/>
              <a:gd name="connsiteY10" fmla="*/ 1152808 h 1189022"/>
              <a:gd name="connsiteX11" fmla="*/ 878186 w 1243342"/>
              <a:gd name="connsiteY11" fmla="*/ 1182986 h 1189022"/>
              <a:gd name="connsiteX12" fmla="*/ 950614 w 1243342"/>
              <a:gd name="connsiteY12" fmla="*/ 1179969 h 1189022"/>
              <a:gd name="connsiteX13" fmla="*/ 962685 w 1243342"/>
              <a:gd name="connsiteY13" fmla="*/ 1101505 h 1189022"/>
              <a:gd name="connsiteX14" fmla="*/ 1023041 w 1243342"/>
              <a:gd name="connsiteY14" fmla="*/ 1044167 h 1189022"/>
              <a:gd name="connsiteX15" fmla="*/ 992863 w 1243342"/>
              <a:gd name="connsiteY15" fmla="*/ 1010971 h 1189022"/>
              <a:gd name="connsiteX16" fmla="*/ 1050202 w 1243342"/>
              <a:gd name="connsiteY16" fmla="*/ 1035113 h 1189022"/>
              <a:gd name="connsiteX17" fmla="*/ 1050202 w 1243342"/>
              <a:gd name="connsiteY17" fmla="*/ 974757 h 1189022"/>
              <a:gd name="connsiteX18" fmla="*/ 1086416 w 1243342"/>
              <a:gd name="connsiteY18" fmla="*/ 944578 h 1189022"/>
              <a:gd name="connsiteX19" fmla="*/ 1116594 w 1243342"/>
              <a:gd name="connsiteY19" fmla="*/ 926472 h 1189022"/>
              <a:gd name="connsiteX20" fmla="*/ 1101505 w 1243342"/>
              <a:gd name="connsiteY20" fmla="*/ 890258 h 1189022"/>
              <a:gd name="connsiteX21" fmla="*/ 1137719 w 1243342"/>
              <a:gd name="connsiteY21" fmla="*/ 863097 h 1189022"/>
              <a:gd name="connsiteX22" fmla="*/ 1134701 w 1243342"/>
              <a:gd name="connsiteY22" fmla="*/ 817830 h 1189022"/>
              <a:gd name="connsiteX23" fmla="*/ 1192039 w 1243342"/>
              <a:gd name="connsiteY23" fmla="*/ 805759 h 1189022"/>
              <a:gd name="connsiteX24" fmla="*/ 1243342 w 1243342"/>
              <a:gd name="connsiteY24" fmla="*/ 757473 h 1189022"/>
              <a:gd name="connsiteX25" fmla="*/ 1222218 w 1243342"/>
              <a:gd name="connsiteY25" fmla="*/ 739367 h 1189022"/>
              <a:gd name="connsiteX26" fmla="*/ 1195057 w 1243342"/>
              <a:gd name="connsiteY26" fmla="*/ 751438 h 1189022"/>
              <a:gd name="connsiteX27" fmla="*/ 1149790 w 1243342"/>
              <a:gd name="connsiteY27" fmla="*/ 769545 h 1189022"/>
              <a:gd name="connsiteX28" fmla="*/ 1146772 w 1243342"/>
              <a:gd name="connsiteY28" fmla="*/ 721260 h 1189022"/>
              <a:gd name="connsiteX29" fmla="*/ 1071326 w 1243342"/>
              <a:gd name="connsiteY29" fmla="*/ 706171 h 1189022"/>
              <a:gd name="connsiteX30" fmla="*/ 1026059 w 1243342"/>
              <a:gd name="connsiteY30" fmla="*/ 679010 h 1189022"/>
              <a:gd name="connsiteX31" fmla="*/ 989845 w 1243342"/>
              <a:gd name="connsiteY31" fmla="*/ 639778 h 1189022"/>
              <a:gd name="connsiteX32" fmla="*/ 974756 w 1243342"/>
              <a:gd name="connsiteY32" fmla="*/ 591493 h 1189022"/>
              <a:gd name="connsiteX33" fmla="*/ 989845 w 1243342"/>
              <a:gd name="connsiteY33" fmla="*/ 488887 h 1189022"/>
              <a:gd name="connsiteX34" fmla="*/ 956649 w 1243342"/>
              <a:gd name="connsiteY34" fmla="*/ 449656 h 1189022"/>
              <a:gd name="connsiteX35" fmla="*/ 724277 w 1243342"/>
              <a:gd name="connsiteY35" fmla="*/ 268586 h 1189022"/>
              <a:gd name="connsiteX36" fmla="*/ 736348 w 1243342"/>
              <a:gd name="connsiteY36" fmla="*/ 232373 h 1189022"/>
              <a:gd name="connsiteX37" fmla="*/ 675992 w 1243342"/>
              <a:gd name="connsiteY37" fmla="*/ 199176 h 1189022"/>
              <a:gd name="connsiteX38" fmla="*/ 552261 w 1243342"/>
              <a:gd name="connsiteY38" fmla="*/ 250479 h 1189022"/>
              <a:gd name="connsiteX39" fmla="*/ 482851 w 1243342"/>
              <a:gd name="connsiteY39" fmla="*/ 214266 h 1189022"/>
              <a:gd name="connsiteX40" fmla="*/ 410423 w 1243342"/>
              <a:gd name="connsiteY40" fmla="*/ 235390 h 1189022"/>
              <a:gd name="connsiteX41" fmla="*/ 277639 w 1243342"/>
              <a:gd name="connsiteY41" fmla="*/ 162963 h 1189022"/>
              <a:gd name="connsiteX42" fmla="*/ 247461 w 1243342"/>
              <a:gd name="connsiteY42" fmla="*/ 190123 h 1189022"/>
              <a:gd name="connsiteX43" fmla="*/ 214265 w 1243342"/>
              <a:gd name="connsiteY43" fmla="*/ 156927 h 1189022"/>
              <a:gd name="connsiteX44" fmla="*/ 165980 w 1243342"/>
              <a:gd name="connsiteY44" fmla="*/ 48285 h 1189022"/>
              <a:gd name="connsiteX45" fmla="*/ 105623 w 1243342"/>
              <a:gd name="connsiteY45" fmla="*/ 30178 h 1189022"/>
              <a:gd name="connsiteX46" fmla="*/ 54321 w 1243342"/>
              <a:gd name="connsiteY46" fmla="*/ 0 h 1189022"/>
              <a:gd name="connsiteX47" fmla="*/ 36214 w 1243342"/>
              <a:gd name="connsiteY47" fmla="*/ 0 h 1189022"/>
              <a:gd name="connsiteX48" fmla="*/ 54321 w 1243342"/>
              <a:gd name="connsiteY48" fmla="*/ 99588 h 1189022"/>
              <a:gd name="connsiteX49" fmla="*/ 114677 w 1243342"/>
              <a:gd name="connsiteY49" fmla="*/ 175034 h 1189022"/>
              <a:gd name="connsiteX50" fmla="*/ 48285 w 1243342"/>
              <a:gd name="connsiteY50" fmla="*/ 280658 h 1189022"/>
              <a:gd name="connsiteX51" fmla="*/ 114677 w 1243342"/>
              <a:gd name="connsiteY51" fmla="*/ 341014 h 1189022"/>
              <a:gd name="connsiteX52" fmla="*/ 99588 w 1243342"/>
              <a:gd name="connsiteY52" fmla="*/ 392317 h 1189022"/>
              <a:gd name="connsiteX53" fmla="*/ 42249 w 1243342"/>
              <a:gd name="connsiteY53" fmla="*/ 425513 h 1189022"/>
              <a:gd name="connsiteX54" fmla="*/ 57338 w 1243342"/>
              <a:gd name="connsiteY54" fmla="*/ 464745 h 1189022"/>
              <a:gd name="connsiteX55" fmla="*/ 0 w 1243342"/>
              <a:gd name="connsiteY55" fmla="*/ 488887 h 1189022"/>
              <a:gd name="connsiteX56" fmla="*/ 0 w 1243342"/>
              <a:gd name="connsiteY56" fmla="*/ 488887 h 1189022"/>
              <a:gd name="connsiteX57" fmla="*/ 72427 w 1243342"/>
              <a:gd name="connsiteY57" fmla="*/ 506994 h 1189022"/>
              <a:gd name="connsiteX58" fmla="*/ 60356 w 1243342"/>
              <a:gd name="connsiteY58" fmla="*/ 558297 h 1189022"/>
              <a:gd name="connsiteX59" fmla="*/ 150891 w 1243342"/>
              <a:gd name="connsiteY59" fmla="*/ 591493 h 1189022"/>
              <a:gd name="connsiteX60" fmla="*/ 159944 w 1243342"/>
              <a:gd name="connsiteY60" fmla="*/ 540190 h 1189022"/>
              <a:gd name="connsiteX61" fmla="*/ 226336 w 1243342"/>
              <a:gd name="connsiteY61" fmla="*/ 540190 h 1189022"/>
              <a:gd name="connsiteX62" fmla="*/ 268586 w 1243342"/>
              <a:gd name="connsiteY62" fmla="*/ 555279 h 1189022"/>
              <a:gd name="connsiteX63" fmla="*/ 331960 w 1243342"/>
              <a:gd name="connsiteY63" fmla="*/ 552262 h 1189022"/>
              <a:gd name="connsiteX64" fmla="*/ 395334 w 1243342"/>
              <a:gd name="connsiteY64" fmla="*/ 612618 h 1189022"/>
              <a:gd name="connsiteX65" fmla="*/ 347049 w 1243342"/>
              <a:gd name="connsiteY65" fmla="*/ 633743 h 1189022"/>
              <a:gd name="connsiteX66" fmla="*/ 301782 w 1243342"/>
              <a:gd name="connsiteY66" fmla="*/ 736349 h 1189022"/>
              <a:gd name="connsiteX67" fmla="*/ 325924 w 1243342"/>
              <a:gd name="connsiteY67" fmla="*/ 772563 h 1189022"/>
              <a:gd name="connsiteX68" fmla="*/ 389299 w 1243342"/>
              <a:gd name="connsiteY68" fmla="*/ 775580 h 1189022"/>
              <a:gd name="connsiteX69" fmla="*/ 392317 w 1243342"/>
              <a:gd name="connsiteY69" fmla="*/ 851026 h 1189022"/>
              <a:gd name="connsiteX70" fmla="*/ 353085 w 1243342"/>
              <a:gd name="connsiteY70" fmla="*/ 902329 h 1189022"/>
              <a:gd name="connsiteX71" fmla="*/ 437584 w 1243342"/>
              <a:gd name="connsiteY71" fmla="*/ 947596 h 1189022"/>
              <a:gd name="connsiteX0" fmla="*/ 443504 w 1249262"/>
              <a:gd name="connsiteY0" fmla="*/ 947596 h 1189022"/>
              <a:gd name="connsiteX1" fmla="*/ 494807 w 1249262"/>
              <a:gd name="connsiteY1" fmla="*/ 926472 h 1189022"/>
              <a:gd name="connsiteX2" fmla="*/ 543092 w 1249262"/>
              <a:gd name="connsiteY2" fmla="*/ 983810 h 1189022"/>
              <a:gd name="connsiteX3" fmla="*/ 627591 w 1249262"/>
              <a:gd name="connsiteY3" fmla="*/ 1074345 h 1189022"/>
              <a:gd name="connsiteX4" fmla="*/ 663805 w 1249262"/>
              <a:gd name="connsiteY4" fmla="*/ 1134701 h 1189022"/>
              <a:gd name="connsiteX5" fmla="*/ 654751 w 1249262"/>
              <a:gd name="connsiteY5" fmla="*/ 1170915 h 1189022"/>
              <a:gd name="connsiteX6" fmla="*/ 718126 w 1249262"/>
              <a:gd name="connsiteY6" fmla="*/ 1189022 h 1189022"/>
              <a:gd name="connsiteX7" fmla="*/ 766411 w 1249262"/>
              <a:gd name="connsiteY7" fmla="*/ 1164879 h 1189022"/>
              <a:gd name="connsiteX8" fmla="*/ 781500 w 1249262"/>
              <a:gd name="connsiteY8" fmla="*/ 1137719 h 1189022"/>
              <a:gd name="connsiteX9" fmla="*/ 781500 w 1249262"/>
              <a:gd name="connsiteY9" fmla="*/ 1137719 h 1189022"/>
              <a:gd name="connsiteX10" fmla="*/ 869017 w 1249262"/>
              <a:gd name="connsiteY10" fmla="*/ 1152808 h 1189022"/>
              <a:gd name="connsiteX11" fmla="*/ 884106 w 1249262"/>
              <a:gd name="connsiteY11" fmla="*/ 1182986 h 1189022"/>
              <a:gd name="connsiteX12" fmla="*/ 956534 w 1249262"/>
              <a:gd name="connsiteY12" fmla="*/ 1179969 h 1189022"/>
              <a:gd name="connsiteX13" fmla="*/ 968605 w 1249262"/>
              <a:gd name="connsiteY13" fmla="*/ 1101505 h 1189022"/>
              <a:gd name="connsiteX14" fmla="*/ 1028961 w 1249262"/>
              <a:gd name="connsiteY14" fmla="*/ 1044167 h 1189022"/>
              <a:gd name="connsiteX15" fmla="*/ 998783 w 1249262"/>
              <a:gd name="connsiteY15" fmla="*/ 1010971 h 1189022"/>
              <a:gd name="connsiteX16" fmla="*/ 1056122 w 1249262"/>
              <a:gd name="connsiteY16" fmla="*/ 1035113 h 1189022"/>
              <a:gd name="connsiteX17" fmla="*/ 1056122 w 1249262"/>
              <a:gd name="connsiteY17" fmla="*/ 974757 h 1189022"/>
              <a:gd name="connsiteX18" fmla="*/ 1092336 w 1249262"/>
              <a:gd name="connsiteY18" fmla="*/ 944578 h 1189022"/>
              <a:gd name="connsiteX19" fmla="*/ 1122514 w 1249262"/>
              <a:gd name="connsiteY19" fmla="*/ 926472 h 1189022"/>
              <a:gd name="connsiteX20" fmla="*/ 1107425 w 1249262"/>
              <a:gd name="connsiteY20" fmla="*/ 890258 h 1189022"/>
              <a:gd name="connsiteX21" fmla="*/ 1143639 w 1249262"/>
              <a:gd name="connsiteY21" fmla="*/ 863097 h 1189022"/>
              <a:gd name="connsiteX22" fmla="*/ 1140621 w 1249262"/>
              <a:gd name="connsiteY22" fmla="*/ 817830 h 1189022"/>
              <a:gd name="connsiteX23" fmla="*/ 1197959 w 1249262"/>
              <a:gd name="connsiteY23" fmla="*/ 805759 h 1189022"/>
              <a:gd name="connsiteX24" fmla="*/ 1249262 w 1249262"/>
              <a:gd name="connsiteY24" fmla="*/ 757473 h 1189022"/>
              <a:gd name="connsiteX25" fmla="*/ 1228138 w 1249262"/>
              <a:gd name="connsiteY25" fmla="*/ 739367 h 1189022"/>
              <a:gd name="connsiteX26" fmla="*/ 1200977 w 1249262"/>
              <a:gd name="connsiteY26" fmla="*/ 751438 h 1189022"/>
              <a:gd name="connsiteX27" fmla="*/ 1155710 w 1249262"/>
              <a:gd name="connsiteY27" fmla="*/ 769545 h 1189022"/>
              <a:gd name="connsiteX28" fmla="*/ 1152692 w 1249262"/>
              <a:gd name="connsiteY28" fmla="*/ 721260 h 1189022"/>
              <a:gd name="connsiteX29" fmla="*/ 1077246 w 1249262"/>
              <a:gd name="connsiteY29" fmla="*/ 706171 h 1189022"/>
              <a:gd name="connsiteX30" fmla="*/ 1031979 w 1249262"/>
              <a:gd name="connsiteY30" fmla="*/ 679010 h 1189022"/>
              <a:gd name="connsiteX31" fmla="*/ 995765 w 1249262"/>
              <a:gd name="connsiteY31" fmla="*/ 639778 h 1189022"/>
              <a:gd name="connsiteX32" fmla="*/ 980676 w 1249262"/>
              <a:gd name="connsiteY32" fmla="*/ 591493 h 1189022"/>
              <a:gd name="connsiteX33" fmla="*/ 995765 w 1249262"/>
              <a:gd name="connsiteY33" fmla="*/ 488887 h 1189022"/>
              <a:gd name="connsiteX34" fmla="*/ 962569 w 1249262"/>
              <a:gd name="connsiteY34" fmla="*/ 449656 h 1189022"/>
              <a:gd name="connsiteX35" fmla="*/ 730197 w 1249262"/>
              <a:gd name="connsiteY35" fmla="*/ 268586 h 1189022"/>
              <a:gd name="connsiteX36" fmla="*/ 742268 w 1249262"/>
              <a:gd name="connsiteY36" fmla="*/ 232373 h 1189022"/>
              <a:gd name="connsiteX37" fmla="*/ 681912 w 1249262"/>
              <a:gd name="connsiteY37" fmla="*/ 199176 h 1189022"/>
              <a:gd name="connsiteX38" fmla="*/ 558181 w 1249262"/>
              <a:gd name="connsiteY38" fmla="*/ 250479 h 1189022"/>
              <a:gd name="connsiteX39" fmla="*/ 488771 w 1249262"/>
              <a:gd name="connsiteY39" fmla="*/ 214266 h 1189022"/>
              <a:gd name="connsiteX40" fmla="*/ 416343 w 1249262"/>
              <a:gd name="connsiteY40" fmla="*/ 235390 h 1189022"/>
              <a:gd name="connsiteX41" fmla="*/ 283559 w 1249262"/>
              <a:gd name="connsiteY41" fmla="*/ 162963 h 1189022"/>
              <a:gd name="connsiteX42" fmla="*/ 253381 w 1249262"/>
              <a:gd name="connsiteY42" fmla="*/ 190123 h 1189022"/>
              <a:gd name="connsiteX43" fmla="*/ 220185 w 1249262"/>
              <a:gd name="connsiteY43" fmla="*/ 156927 h 1189022"/>
              <a:gd name="connsiteX44" fmla="*/ 171900 w 1249262"/>
              <a:gd name="connsiteY44" fmla="*/ 48285 h 1189022"/>
              <a:gd name="connsiteX45" fmla="*/ 111543 w 1249262"/>
              <a:gd name="connsiteY45" fmla="*/ 30178 h 1189022"/>
              <a:gd name="connsiteX46" fmla="*/ 60241 w 1249262"/>
              <a:gd name="connsiteY46" fmla="*/ 0 h 1189022"/>
              <a:gd name="connsiteX47" fmla="*/ 42134 w 1249262"/>
              <a:gd name="connsiteY47" fmla="*/ 0 h 1189022"/>
              <a:gd name="connsiteX48" fmla="*/ 60241 w 1249262"/>
              <a:gd name="connsiteY48" fmla="*/ 99588 h 1189022"/>
              <a:gd name="connsiteX49" fmla="*/ 120597 w 1249262"/>
              <a:gd name="connsiteY49" fmla="*/ 175034 h 1189022"/>
              <a:gd name="connsiteX50" fmla="*/ 54205 w 1249262"/>
              <a:gd name="connsiteY50" fmla="*/ 280658 h 1189022"/>
              <a:gd name="connsiteX51" fmla="*/ 120597 w 1249262"/>
              <a:gd name="connsiteY51" fmla="*/ 341014 h 1189022"/>
              <a:gd name="connsiteX52" fmla="*/ 105508 w 1249262"/>
              <a:gd name="connsiteY52" fmla="*/ 392317 h 1189022"/>
              <a:gd name="connsiteX53" fmla="*/ 48169 w 1249262"/>
              <a:gd name="connsiteY53" fmla="*/ 425513 h 1189022"/>
              <a:gd name="connsiteX54" fmla="*/ 63258 w 1249262"/>
              <a:gd name="connsiteY54" fmla="*/ 464745 h 1189022"/>
              <a:gd name="connsiteX55" fmla="*/ 5920 w 1249262"/>
              <a:gd name="connsiteY55" fmla="*/ 488887 h 1189022"/>
              <a:gd name="connsiteX56" fmla="*/ 0 w 1249262"/>
              <a:gd name="connsiteY56" fmla="*/ 509595 h 1189022"/>
              <a:gd name="connsiteX57" fmla="*/ 78347 w 1249262"/>
              <a:gd name="connsiteY57" fmla="*/ 506994 h 1189022"/>
              <a:gd name="connsiteX58" fmla="*/ 66276 w 1249262"/>
              <a:gd name="connsiteY58" fmla="*/ 558297 h 1189022"/>
              <a:gd name="connsiteX59" fmla="*/ 156811 w 1249262"/>
              <a:gd name="connsiteY59" fmla="*/ 591493 h 1189022"/>
              <a:gd name="connsiteX60" fmla="*/ 165864 w 1249262"/>
              <a:gd name="connsiteY60" fmla="*/ 540190 h 1189022"/>
              <a:gd name="connsiteX61" fmla="*/ 232256 w 1249262"/>
              <a:gd name="connsiteY61" fmla="*/ 540190 h 1189022"/>
              <a:gd name="connsiteX62" fmla="*/ 274506 w 1249262"/>
              <a:gd name="connsiteY62" fmla="*/ 555279 h 1189022"/>
              <a:gd name="connsiteX63" fmla="*/ 337880 w 1249262"/>
              <a:gd name="connsiteY63" fmla="*/ 552262 h 1189022"/>
              <a:gd name="connsiteX64" fmla="*/ 401254 w 1249262"/>
              <a:gd name="connsiteY64" fmla="*/ 612618 h 1189022"/>
              <a:gd name="connsiteX65" fmla="*/ 352969 w 1249262"/>
              <a:gd name="connsiteY65" fmla="*/ 633743 h 1189022"/>
              <a:gd name="connsiteX66" fmla="*/ 307702 w 1249262"/>
              <a:gd name="connsiteY66" fmla="*/ 736349 h 1189022"/>
              <a:gd name="connsiteX67" fmla="*/ 331844 w 1249262"/>
              <a:gd name="connsiteY67" fmla="*/ 772563 h 1189022"/>
              <a:gd name="connsiteX68" fmla="*/ 395219 w 1249262"/>
              <a:gd name="connsiteY68" fmla="*/ 775580 h 1189022"/>
              <a:gd name="connsiteX69" fmla="*/ 398237 w 1249262"/>
              <a:gd name="connsiteY69" fmla="*/ 851026 h 1189022"/>
              <a:gd name="connsiteX70" fmla="*/ 359005 w 1249262"/>
              <a:gd name="connsiteY70" fmla="*/ 902329 h 1189022"/>
              <a:gd name="connsiteX71" fmla="*/ 443504 w 1249262"/>
              <a:gd name="connsiteY71" fmla="*/ 947596 h 1189022"/>
              <a:gd name="connsiteX0" fmla="*/ 443504 w 1249262"/>
              <a:gd name="connsiteY0" fmla="*/ 956473 h 1197899"/>
              <a:gd name="connsiteX1" fmla="*/ 494807 w 1249262"/>
              <a:gd name="connsiteY1" fmla="*/ 935349 h 1197899"/>
              <a:gd name="connsiteX2" fmla="*/ 543092 w 1249262"/>
              <a:gd name="connsiteY2" fmla="*/ 992687 h 1197899"/>
              <a:gd name="connsiteX3" fmla="*/ 627591 w 1249262"/>
              <a:gd name="connsiteY3" fmla="*/ 1083222 h 1197899"/>
              <a:gd name="connsiteX4" fmla="*/ 663805 w 1249262"/>
              <a:gd name="connsiteY4" fmla="*/ 1143578 h 1197899"/>
              <a:gd name="connsiteX5" fmla="*/ 654751 w 1249262"/>
              <a:gd name="connsiteY5" fmla="*/ 1179792 h 1197899"/>
              <a:gd name="connsiteX6" fmla="*/ 718126 w 1249262"/>
              <a:gd name="connsiteY6" fmla="*/ 1197899 h 1197899"/>
              <a:gd name="connsiteX7" fmla="*/ 766411 w 1249262"/>
              <a:gd name="connsiteY7" fmla="*/ 1173756 h 1197899"/>
              <a:gd name="connsiteX8" fmla="*/ 781500 w 1249262"/>
              <a:gd name="connsiteY8" fmla="*/ 1146596 h 1197899"/>
              <a:gd name="connsiteX9" fmla="*/ 781500 w 1249262"/>
              <a:gd name="connsiteY9" fmla="*/ 1146596 h 1197899"/>
              <a:gd name="connsiteX10" fmla="*/ 869017 w 1249262"/>
              <a:gd name="connsiteY10" fmla="*/ 1161685 h 1197899"/>
              <a:gd name="connsiteX11" fmla="*/ 884106 w 1249262"/>
              <a:gd name="connsiteY11" fmla="*/ 1191863 h 1197899"/>
              <a:gd name="connsiteX12" fmla="*/ 956534 w 1249262"/>
              <a:gd name="connsiteY12" fmla="*/ 1188846 h 1197899"/>
              <a:gd name="connsiteX13" fmla="*/ 968605 w 1249262"/>
              <a:gd name="connsiteY13" fmla="*/ 1110382 h 1197899"/>
              <a:gd name="connsiteX14" fmla="*/ 1028961 w 1249262"/>
              <a:gd name="connsiteY14" fmla="*/ 1053044 h 1197899"/>
              <a:gd name="connsiteX15" fmla="*/ 998783 w 1249262"/>
              <a:gd name="connsiteY15" fmla="*/ 1019848 h 1197899"/>
              <a:gd name="connsiteX16" fmla="*/ 1056122 w 1249262"/>
              <a:gd name="connsiteY16" fmla="*/ 1043990 h 1197899"/>
              <a:gd name="connsiteX17" fmla="*/ 1056122 w 1249262"/>
              <a:gd name="connsiteY17" fmla="*/ 983634 h 1197899"/>
              <a:gd name="connsiteX18" fmla="*/ 1092336 w 1249262"/>
              <a:gd name="connsiteY18" fmla="*/ 953455 h 1197899"/>
              <a:gd name="connsiteX19" fmla="*/ 1122514 w 1249262"/>
              <a:gd name="connsiteY19" fmla="*/ 935349 h 1197899"/>
              <a:gd name="connsiteX20" fmla="*/ 1107425 w 1249262"/>
              <a:gd name="connsiteY20" fmla="*/ 899135 h 1197899"/>
              <a:gd name="connsiteX21" fmla="*/ 1143639 w 1249262"/>
              <a:gd name="connsiteY21" fmla="*/ 871974 h 1197899"/>
              <a:gd name="connsiteX22" fmla="*/ 1140621 w 1249262"/>
              <a:gd name="connsiteY22" fmla="*/ 826707 h 1197899"/>
              <a:gd name="connsiteX23" fmla="*/ 1197959 w 1249262"/>
              <a:gd name="connsiteY23" fmla="*/ 814636 h 1197899"/>
              <a:gd name="connsiteX24" fmla="*/ 1249262 w 1249262"/>
              <a:gd name="connsiteY24" fmla="*/ 766350 h 1197899"/>
              <a:gd name="connsiteX25" fmla="*/ 1228138 w 1249262"/>
              <a:gd name="connsiteY25" fmla="*/ 748244 h 1197899"/>
              <a:gd name="connsiteX26" fmla="*/ 1200977 w 1249262"/>
              <a:gd name="connsiteY26" fmla="*/ 760315 h 1197899"/>
              <a:gd name="connsiteX27" fmla="*/ 1155710 w 1249262"/>
              <a:gd name="connsiteY27" fmla="*/ 778422 h 1197899"/>
              <a:gd name="connsiteX28" fmla="*/ 1152692 w 1249262"/>
              <a:gd name="connsiteY28" fmla="*/ 730137 h 1197899"/>
              <a:gd name="connsiteX29" fmla="*/ 1077246 w 1249262"/>
              <a:gd name="connsiteY29" fmla="*/ 715048 h 1197899"/>
              <a:gd name="connsiteX30" fmla="*/ 1031979 w 1249262"/>
              <a:gd name="connsiteY30" fmla="*/ 687887 h 1197899"/>
              <a:gd name="connsiteX31" fmla="*/ 995765 w 1249262"/>
              <a:gd name="connsiteY31" fmla="*/ 648655 h 1197899"/>
              <a:gd name="connsiteX32" fmla="*/ 980676 w 1249262"/>
              <a:gd name="connsiteY32" fmla="*/ 600370 h 1197899"/>
              <a:gd name="connsiteX33" fmla="*/ 995765 w 1249262"/>
              <a:gd name="connsiteY33" fmla="*/ 497764 h 1197899"/>
              <a:gd name="connsiteX34" fmla="*/ 962569 w 1249262"/>
              <a:gd name="connsiteY34" fmla="*/ 458533 h 1197899"/>
              <a:gd name="connsiteX35" fmla="*/ 730197 w 1249262"/>
              <a:gd name="connsiteY35" fmla="*/ 277463 h 1197899"/>
              <a:gd name="connsiteX36" fmla="*/ 742268 w 1249262"/>
              <a:gd name="connsiteY36" fmla="*/ 241250 h 1197899"/>
              <a:gd name="connsiteX37" fmla="*/ 681912 w 1249262"/>
              <a:gd name="connsiteY37" fmla="*/ 208053 h 1197899"/>
              <a:gd name="connsiteX38" fmla="*/ 558181 w 1249262"/>
              <a:gd name="connsiteY38" fmla="*/ 259356 h 1197899"/>
              <a:gd name="connsiteX39" fmla="*/ 488771 w 1249262"/>
              <a:gd name="connsiteY39" fmla="*/ 223143 h 1197899"/>
              <a:gd name="connsiteX40" fmla="*/ 416343 w 1249262"/>
              <a:gd name="connsiteY40" fmla="*/ 244267 h 1197899"/>
              <a:gd name="connsiteX41" fmla="*/ 283559 w 1249262"/>
              <a:gd name="connsiteY41" fmla="*/ 171840 h 1197899"/>
              <a:gd name="connsiteX42" fmla="*/ 253381 w 1249262"/>
              <a:gd name="connsiteY42" fmla="*/ 199000 h 1197899"/>
              <a:gd name="connsiteX43" fmla="*/ 220185 w 1249262"/>
              <a:gd name="connsiteY43" fmla="*/ 165804 h 1197899"/>
              <a:gd name="connsiteX44" fmla="*/ 171900 w 1249262"/>
              <a:gd name="connsiteY44" fmla="*/ 57162 h 1197899"/>
              <a:gd name="connsiteX45" fmla="*/ 111543 w 1249262"/>
              <a:gd name="connsiteY45" fmla="*/ 39055 h 1197899"/>
              <a:gd name="connsiteX46" fmla="*/ 75057 w 1249262"/>
              <a:gd name="connsiteY46" fmla="*/ 0 h 1197899"/>
              <a:gd name="connsiteX47" fmla="*/ 42134 w 1249262"/>
              <a:gd name="connsiteY47" fmla="*/ 8877 h 1197899"/>
              <a:gd name="connsiteX48" fmla="*/ 60241 w 1249262"/>
              <a:gd name="connsiteY48" fmla="*/ 108465 h 1197899"/>
              <a:gd name="connsiteX49" fmla="*/ 120597 w 1249262"/>
              <a:gd name="connsiteY49" fmla="*/ 183911 h 1197899"/>
              <a:gd name="connsiteX50" fmla="*/ 54205 w 1249262"/>
              <a:gd name="connsiteY50" fmla="*/ 289535 h 1197899"/>
              <a:gd name="connsiteX51" fmla="*/ 120597 w 1249262"/>
              <a:gd name="connsiteY51" fmla="*/ 349891 h 1197899"/>
              <a:gd name="connsiteX52" fmla="*/ 105508 w 1249262"/>
              <a:gd name="connsiteY52" fmla="*/ 401194 h 1197899"/>
              <a:gd name="connsiteX53" fmla="*/ 48169 w 1249262"/>
              <a:gd name="connsiteY53" fmla="*/ 434390 h 1197899"/>
              <a:gd name="connsiteX54" fmla="*/ 63258 w 1249262"/>
              <a:gd name="connsiteY54" fmla="*/ 473622 h 1197899"/>
              <a:gd name="connsiteX55" fmla="*/ 5920 w 1249262"/>
              <a:gd name="connsiteY55" fmla="*/ 497764 h 1197899"/>
              <a:gd name="connsiteX56" fmla="*/ 0 w 1249262"/>
              <a:gd name="connsiteY56" fmla="*/ 518472 h 1197899"/>
              <a:gd name="connsiteX57" fmla="*/ 78347 w 1249262"/>
              <a:gd name="connsiteY57" fmla="*/ 515871 h 1197899"/>
              <a:gd name="connsiteX58" fmla="*/ 66276 w 1249262"/>
              <a:gd name="connsiteY58" fmla="*/ 567174 h 1197899"/>
              <a:gd name="connsiteX59" fmla="*/ 156811 w 1249262"/>
              <a:gd name="connsiteY59" fmla="*/ 600370 h 1197899"/>
              <a:gd name="connsiteX60" fmla="*/ 165864 w 1249262"/>
              <a:gd name="connsiteY60" fmla="*/ 549067 h 1197899"/>
              <a:gd name="connsiteX61" fmla="*/ 232256 w 1249262"/>
              <a:gd name="connsiteY61" fmla="*/ 549067 h 1197899"/>
              <a:gd name="connsiteX62" fmla="*/ 274506 w 1249262"/>
              <a:gd name="connsiteY62" fmla="*/ 564156 h 1197899"/>
              <a:gd name="connsiteX63" fmla="*/ 337880 w 1249262"/>
              <a:gd name="connsiteY63" fmla="*/ 561139 h 1197899"/>
              <a:gd name="connsiteX64" fmla="*/ 401254 w 1249262"/>
              <a:gd name="connsiteY64" fmla="*/ 621495 h 1197899"/>
              <a:gd name="connsiteX65" fmla="*/ 352969 w 1249262"/>
              <a:gd name="connsiteY65" fmla="*/ 642620 h 1197899"/>
              <a:gd name="connsiteX66" fmla="*/ 307702 w 1249262"/>
              <a:gd name="connsiteY66" fmla="*/ 745226 h 1197899"/>
              <a:gd name="connsiteX67" fmla="*/ 331844 w 1249262"/>
              <a:gd name="connsiteY67" fmla="*/ 781440 h 1197899"/>
              <a:gd name="connsiteX68" fmla="*/ 395219 w 1249262"/>
              <a:gd name="connsiteY68" fmla="*/ 784457 h 1197899"/>
              <a:gd name="connsiteX69" fmla="*/ 398237 w 1249262"/>
              <a:gd name="connsiteY69" fmla="*/ 859903 h 1197899"/>
              <a:gd name="connsiteX70" fmla="*/ 359005 w 1249262"/>
              <a:gd name="connsiteY70" fmla="*/ 911206 h 1197899"/>
              <a:gd name="connsiteX71" fmla="*/ 443504 w 1249262"/>
              <a:gd name="connsiteY71" fmla="*/ 956473 h 1197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1249262" h="1197899">
                <a:moveTo>
                  <a:pt x="443504" y="956473"/>
                </a:moveTo>
                <a:lnTo>
                  <a:pt x="494807" y="935349"/>
                </a:lnTo>
                <a:lnTo>
                  <a:pt x="543092" y="992687"/>
                </a:lnTo>
                <a:lnTo>
                  <a:pt x="627591" y="1083222"/>
                </a:lnTo>
                <a:lnTo>
                  <a:pt x="663805" y="1143578"/>
                </a:lnTo>
                <a:lnTo>
                  <a:pt x="654751" y="1179792"/>
                </a:lnTo>
                <a:lnTo>
                  <a:pt x="718126" y="1197899"/>
                </a:lnTo>
                <a:lnTo>
                  <a:pt x="766411" y="1173756"/>
                </a:lnTo>
                <a:lnTo>
                  <a:pt x="781500" y="1146596"/>
                </a:lnTo>
                <a:lnTo>
                  <a:pt x="781500" y="1146596"/>
                </a:lnTo>
                <a:lnTo>
                  <a:pt x="869017" y="1161685"/>
                </a:lnTo>
                <a:lnTo>
                  <a:pt x="884106" y="1191863"/>
                </a:lnTo>
                <a:lnTo>
                  <a:pt x="956534" y="1188846"/>
                </a:lnTo>
                <a:lnTo>
                  <a:pt x="968605" y="1110382"/>
                </a:lnTo>
                <a:lnTo>
                  <a:pt x="1028961" y="1053044"/>
                </a:lnTo>
                <a:lnTo>
                  <a:pt x="998783" y="1019848"/>
                </a:lnTo>
                <a:lnTo>
                  <a:pt x="1056122" y="1043990"/>
                </a:lnTo>
                <a:lnTo>
                  <a:pt x="1056122" y="983634"/>
                </a:lnTo>
                <a:lnTo>
                  <a:pt x="1092336" y="953455"/>
                </a:lnTo>
                <a:lnTo>
                  <a:pt x="1122514" y="935349"/>
                </a:lnTo>
                <a:lnTo>
                  <a:pt x="1107425" y="899135"/>
                </a:lnTo>
                <a:lnTo>
                  <a:pt x="1143639" y="871974"/>
                </a:lnTo>
                <a:lnTo>
                  <a:pt x="1140621" y="826707"/>
                </a:lnTo>
                <a:lnTo>
                  <a:pt x="1197959" y="814636"/>
                </a:lnTo>
                <a:lnTo>
                  <a:pt x="1249262" y="766350"/>
                </a:lnTo>
                <a:lnTo>
                  <a:pt x="1228138" y="748244"/>
                </a:lnTo>
                <a:lnTo>
                  <a:pt x="1200977" y="760315"/>
                </a:lnTo>
                <a:lnTo>
                  <a:pt x="1155710" y="778422"/>
                </a:lnTo>
                <a:lnTo>
                  <a:pt x="1152692" y="730137"/>
                </a:lnTo>
                <a:lnTo>
                  <a:pt x="1077246" y="715048"/>
                </a:lnTo>
                <a:lnTo>
                  <a:pt x="1031979" y="687887"/>
                </a:lnTo>
                <a:lnTo>
                  <a:pt x="995765" y="648655"/>
                </a:lnTo>
                <a:lnTo>
                  <a:pt x="980676" y="600370"/>
                </a:lnTo>
                <a:lnTo>
                  <a:pt x="995765" y="497764"/>
                </a:lnTo>
                <a:lnTo>
                  <a:pt x="962569" y="458533"/>
                </a:lnTo>
                <a:lnTo>
                  <a:pt x="730197" y="277463"/>
                </a:lnTo>
                <a:lnTo>
                  <a:pt x="742268" y="241250"/>
                </a:lnTo>
                <a:lnTo>
                  <a:pt x="681912" y="208053"/>
                </a:lnTo>
                <a:lnTo>
                  <a:pt x="558181" y="259356"/>
                </a:lnTo>
                <a:lnTo>
                  <a:pt x="488771" y="223143"/>
                </a:lnTo>
                <a:lnTo>
                  <a:pt x="416343" y="244267"/>
                </a:lnTo>
                <a:lnTo>
                  <a:pt x="283559" y="171840"/>
                </a:lnTo>
                <a:lnTo>
                  <a:pt x="253381" y="199000"/>
                </a:lnTo>
                <a:lnTo>
                  <a:pt x="220185" y="165804"/>
                </a:lnTo>
                <a:lnTo>
                  <a:pt x="171900" y="57162"/>
                </a:lnTo>
                <a:lnTo>
                  <a:pt x="111543" y="39055"/>
                </a:lnTo>
                <a:lnTo>
                  <a:pt x="75057" y="0"/>
                </a:lnTo>
                <a:lnTo>
                  <a:pt x="42134" y="8877"/>
                </a:lnTo>
                <a:lnTo>
                  <a:pt x="60241" y="108465"/>
                </a:lnTo>
                <a:lnTo>
                  <a:pt x="120597" y="183911"/>
                </a:lnTo>
                <a:lnTo>
                  <a:pt x="54205" y="289535"/>
                </a:lnTo>
                <a:lnTo>
                  <a:pt x="120597" y="349891"/>
                </a:lnTo>
                <a:lnTo>
                  <a:pt x="105508" y="401194"/>
                </a:lnTo>
                <a:lnTo>
                  <a:pt x="48169" y="434390"/>
                </a:lnTo>
                <a:lnTo>
                  <a:pt x="63258" y="473622"/>
                </a:lnTo>
                <a:lnTo>
                  <a:pt x="5920" y="497764"/>
                </a:lnTo>
                <a:lnTo>
                  <a:pt x="0" y="518472"/>
                </a:lnTo>
                <a:lnTo>
                  <a:pt x="78347" y="515871"/>
                </a:lnTo>
                <a:lnTo>
                  <a:pt x="66276" y="567174"/>
                </a:lnTo>
                <a:lnTo>
                  <a:pt x="156811" y="600370"/>
                </a:lnTo>
                <a:lnTo>
                  <a:pt x="165864" y="549067"/>
                </a:lnTo>
                <a:lnTo>
                  <a:pt x="232256" y="549067"/>
                </a:lnTo>
                <a:lnTo>
                  <a:pt x="274506" y="564156"/>
                </a:lnTo>
                <a:lnTo>
                  <a:pt x="337880" y="561139"/>
                </a:lnTo>
                <a:lnTo>
                  <a:pt x="401254" y="621495"/>
                </a:lnTo>
                <a:lnTo>
                  <a:pt x="352969" y="642620"/>
                </a:lnTo>
                <a:lnTo>
                  <a:pt x="307702" y="745226"/>
                </a:lnTo>
                <a:lnTo>
                  <a:pt x="331844" y="781440"/>
                </a:lnTo>
                <a:lnTo>
                  <a:pt x="395219" y="784457"/>
                </a:lnTo>
                <a:lnTo>
                  <a:pt x="398237" y="859903"/>
                </a:lnTo>
                <a:lnTo>
                  <a:pt x="359005" y="911206"/>
                </a:lnTo>
                <a:lnTo>
                  <a:pt x="443504" y="956473"/>
                </a:lnTo>
                <a:close/>
              </a:path>
            </a:pathLst>
          </a:custGeom>
          <a:solidFill>
            <a:srgbClr val="F0B6F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6011863" y="2130425"/>
            <a:ext cx="814387" cy="663575"/>
          </a:xfrm>
          <a:custGeom>
            <a:avLst/>
            <a:gdLst>
              <a:gd name="connsiteX0" fmla="*/ 271604 w 814812"/>
              <a:gd name="connsiteY0" fmla="*/ 552262 h 663921"/>
              <a:gd name="connsiteX1" fmla="*/ 331960 w 814812"/>
              <a:gd name="connsiteY1" fmla="*/ 513030 h 663921"/>
              <a:gd name="connsiteX2" fmla="*/ 374210 w 814812"/>
              <a:gd name="connsiteY2" fmla="*/ 543208 h 663921"/>
              <a:gd name="connsiteX3" fmla="*/ 482851 w 814812"/>
              <a:gd name="connsiteY3" fmla="*/ 522083 h 663921"/>
              <a:gd name="connsiteX4" fmla="*/ 561315 w 814812"/>
              <a:gd name="connsiteY4" fmla="*/ 510012 h 663921"/>
              <a:gd name="connsiteX5" fmla="*/ 669956 w 814812"/>
              <a:gd name="connsiteY5" fmla="*/ 633743 h 663921"/>
              <a:gd name="connsiteX6" fmla="*/ 736349 w 814812"/>
              <a:gd name="connsiteY6" fmla="*/ 600547 h 663921"/>
              <a:gd name="connsiteX7" fmla="*/ 814812 w 814812"/>
              <a:gd name="connsiteY7" fmla="*/ 663921 h 663921"/>
              <a:gd name="connsiteX8" fmla="*/ 781616 w 814812"/>
              <a:gd name="connsiteY8" fmla="*/ 564333 h 663921"/>
              <a:gd name="connsiteX9" fmla="*/ 627707 w 814812"/>
              <a:gd name="connsiteY9" fmla="*/ 356103 h 663921"/>
              <a:gd name="connsiteX10" fmla="*/ 567350 w 814812"/>
              <a:gd name="connsiteY10" fmla="*/ 193141 h 663921"/>
              <a:gd name="connsiteX11" fmla="*/ 594511 w 814812"/>
              <a:gd name="connsiteY11" fmla="*/ 114677 h 663921"/>
              <a:gd name="connsiteX12" fmla="*/ 648832 w 814812"/>
              <a:gd name="connsiteY12" fmla="*/ 102606 h 663921"/>
              <a:gd name="connsiteX13" fmla="*/ 576404 w 814812"/>
              <a:gd name="connsiteY13" fmla="*/ 54321 h 663921"/>
              <a:gd name="connsiteX14" fmla="*/ 528119 w 814812"/>
              <a:gd name="connsiteY14" fmla="*/ 12071 h 663921"/>
              <a:gd name="connsiteX15" fmla="*/ 500958 w 814812"/>
              <a:gd name="connsiteY15" fmla="*/ 0 h 663921"/>
              <a:gd name="connsiteX16" fmla="*/ 389299 w 814812"/>
              <a:gd name="connsiteY16" fmla="*/ 15089 h 663921"/>
              <a:gd name="connsiteX17" fmla="*/ 325925 w 814812"/>
              <a:gd name="connsiteY17" fmla="*/ 12071 h 663921"/>
              <a:gd name="connsiteX18" fmla="*/ 226337 w 814812"/>
              <a:gd name="connsiteY18" fmla="*/ 30178 h 663921"/>
              <a:gd name="connsiteX19" fmla="*/ 238408 w 814812"/>
              <a:gd name="connsiteY19" fmla="*/ 69410 h 663921"/>
              <a:gd name="connsiteX20" fmla="*/ 156927 w 814812"/>
              <a:gd name="connsiteY20" fmla="*/ 150891 h 663921"/>
              <a:gd name="connsiteX21" fmla="*/ 126749 w 814812"/>
              <a:gd name="connsiteY21" fmla="*/ 244444 h 663921"/>
              <a:gd name="connsiteX22" fmla="*/ 12071 w 814812"/>
              <a:gd name="connsiteY22" fmla="*/ 289711 h 663921"/>
              <a:gd name="connsiteX23" fmla="*/ 0 w 814812"/>
              <a:gd name="connsiteY23" fmla="*/ 401370 h 663921"/>
              <a:gd name="connsiteX24" fmla="*/ 21125 w 814812"/>
              <a:gd name="connsiteY24" fmla="*/ 473798 h 663921"/>
              <a:gd name="connsiteX25" fmla="*/ 105624 w 814812"/>
              <a:gd name="connsiteY25" fmla="*/ 513030 h 663921"/>
              <a:gd name="connsiteX26" fmla="*/ 162962 w 814812"/>
              <a:gd name="connsiteY26" fmla="*/ 534155 h 663921"/>
              <a:gd name="connsiteX27" fmla="*/ 172016 w 814812"/>
              <a:gd name="connsiteY27" fmla="*/ 582440 h 663921"/>
              <a:gd name="connsiteX28" fmla="*/ 271604 w 814812"/>
              <a:gd name="connsiteY28" fmla="*/ 552262 h 663921"/>
              <a:gd name="connsiteX0" fmla="*/ 259903 w 814812"/>
              <a:gd name="connsiteY0" fmla="*/ 570314 h 663921"/>
              <a:gd name="connsiteX1" fmla="*/ 331960 w 814812"/>
              <a:gd name="connsiteY1" fmla="*/ 513030 h 663921"/>
              <a:gd name="connsiteX2" fmla="*/ 374210 w 814812"/>
              <a:gd name="connsiteY2" fmla="*/ 543208 h 663921"/>
              <a:gd name="connsiteX3" fmla="*/ 482851 w 814812"/>
              <a:gd name="connsiteY3" fmla="*/ 522083 h 663921"/>
              <a:gd name="connsiteX4" fmla="*/ 561315 w 814812"/>
              <a:gd name="connsiteY4" fmla="*/ 510012 h 663921"/>
              <a:gd name="connsiteX5" fmla="*/ 669956 w 814812"/>
              <a:gd name="connsiteY5" fmla="*/ 633743 h 663921"/>
              <a:gd name="connsiteX6" fmla="*/ 736349 w 814812"/>
              <a:gd name="connsiteY6" fmla="*/ 600547 h 663921"/>
              <a:gd name="connsiteX7" fmla="*/ 814812 w 814812"/>
              <a:gd name="connsiteY7" fmla="*/ 663921 h 663921"/>
              <a:gd name="connsiteX8" fmla="*/ 781616 w 814812"/>
              <a:gd name="connsiteY8" fmla="*/ 564333 h 663921"/>
              <a:gd name="connsiteX9" fmla="*/ 627707 w 814812"/>
              <a:gd name="connsiteY9" fmla="*/ 356103 h 663921"/>
              <a:gd name="connsiteX10" fmla="*/ 567350 w 814812"/>
              <a:gd name="connsiteY10" fmla="*/ 193141 h 663921"/>
              <a:gd name="connsiteX11" fmla="*/ 594511 w 814812"/>
              <a:gd name="connsiteY11" fmla="*/ 114677 h 663921"/>
              <a:gd name="connsiteX12" fmla="*/ 648832 w 814812"/>
              <a:gd name="connsiteY12" fmla="*/ 102606 h 663921"/>
              <a:gd name="connsiteX13" fmla="*/ 576404 w 814812"/>
              <a:gd name="connsiteY13" fmla="*/ 54321 h 663921"/>
              <a:gd name="connsiteX14" fmla="*/ 528119 w 814812"/>
              <a:gd name="connsiteY14" fmla="*/ 12071 h 663921"/>
              <a:gd name="connsiteX15" fmla="*/ 500958 w 814812"/>
              <a:gd name="connsiteY15" fmla="*/ 0 h 663921"/>
              <a:gd name="connsiteX16" fmla="*/ 389299 w 814812"/>
              <a:gd name="connsiteY16" fmla="*/ 15089 h 663921"/>
              <a:gd name="connsiteX17" fmla="*/ 325925 w 814812"/>
              <a:gd name="connsiteY17" fmla="*/ 12071 h 663921"/>
              <a:gd name="connsiteX18" fmla="*/ 226337 w 814812"/>
              <a:gd name="connsiteY18" fmla="*/ 30178 h 663921"/>
              <a:gd name="connsiteX19" fmla="*/ 238408 w 814812"/>
              <a:gd name="connsiteY19" fmla="*/ 69410 h 663921"/>
              <a:gd name="connsiteX20" fmla="*/ 156927 w 814812"/>
              <a:gd name="connsiteY20" fmla="*/ 150891 h 663921"/>
              <a:gd name="connsiteX21" fmla="*/ 126749 w 814812"/>
              <a:gd name="connsiteY21" fmla="*/ 244444 h 663921"/>
              <a:gd name="connsiteX22" fmla="*/ 12071 w 814812"/>
              <a:gd name="connsiteY22" fmla="*/ 289711 h 663921"/>
              <a:gd name="connsiteX23" fmla="*/ 0 w 814812"/>
              <a:gd name="connsiteY23" fmla="*/ 401370 h 663921"/>
              <a:gd name="connsiteX24" fmla="*/ 21125 w 814812"/>
              <a:gd name="connsiteY24" fmla="*/ 473798 h 663921"/>
              <a:gd name="connsiteX25" fmla="*/ 105624 w 814812"/>
              <a:gd name="connsiteY25" fmla="*/ 513030 h 663921"/>
              <a:gd name="connsiteX26" fmla="*/ 162962 w 814812"/>
              <a:gd name="connsiteY26" fmla="*/ 534155 h 663921"/>
              <a:gd name="connsiteX27" fmla="*/ 172016 w 814812"/>
              <a:gd name="connsiteY27" fmla="*/ 582440 h 663921"/>
              <a:gd name="connsiteX28" fmla="*/ 259903 w 814812"/>
              <a:gd name="connsiteY28" fmla="*/ 570314 h 663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14812" h="663921">
                <a:moveTo>
                  <a:pt x="259903" y="570314"/>
                </a:moveTo>
                <a:lnTo>
                  <a:pt x="331960" y="513030"/>
                </a:lnTo>
                <a:lnTo>
                  <a:pt x="374210" y="543208"/>
                </a:lnTo>
                <a:lnTo>
                  <a:pt x="482851" y="522083"/>
                </a:lnTo>
                <a:lnTo>
                  <a:pt x="561315" y="510012"/>
                </a:lnTo>
                <a:lnTo>
                  <a:pt x="669956" y="633743"/>
                </a:lnTo>
                <a:lnTo>
                  <a:pt x="736349" y="600547"/>
                </a:lnTo>
                <a:lnTo>
                  <a:pt x="814812" y="663921"/>
                </a:lnTo>
                <a:lnTo>
                  <a:pt x="781616" y="564333"/>
                </a:lnTo>
                <a:lnTo>
                  <a:pt x="627707" y="356103"/>
                </a:lnTo>
                <a:lnTo>
                  <a:pt x="567350" y="193141"/>
                </a:lnTo>
                <a:lnTo>
                  <a:pt x="594511" y="114677"/>
                </a:lnTo>
                <a:lnTo>
                  <a:pt x="648832" y="102606"/>
                </a:lnTo>
                <a:lnTo>
                  <a:pt x="576404" y="54321"/>
                </a:lnTo>
                <a:lnTo>
                  <a:pt x="528119" y="12071"/>
                </a:lnTo>
                <a:lnTo>
                  <a:pt x="500958" y="0"/>
                </a:lnTo>
                <a:lnTo>
                  <a:pt x="389299" y="15089"/>
                </a:lnTo>
                <a:lnTo>
                  <a:pt x="325925" y="12071"/>
                </a:lnTo>
                <a:lnTo>
                  <a:pt x="226337" y="30178"/>
                </a:lnTo>
                <a:lnTo>
                  <a:pt x="238408" y="69410"/>
                </a:lnTo>
                <a:lnTo>
                  <a:pt x="156927" y="150891"/>
                </a:lnTo>
                <a:lnTo>
                  <a:pt x="126749" y="244444"/>
                </a:lnTo>
                <a:lnTo>
                  <a:pt x="12071" y="289711"/>
                </a:lnTo>
                <a:lnTo>
                  <a:pt x="0" y="401370"/>
                </a:lnTo>
                <a:lnTo>
                  <a:pt x="21125" y="473798"/>
                </a:lnTo>
                <a:lnTo>
                  <a:pt x="105624" y="513030"/>
                </a:lnTo>
                <a:lnTo>
                  <a:pt x="162962" y="534155"/>
                </a:lnTo>
                <a:lnTo>
                  <a:pt x="172016" y="582440"/>
                </a:lnTo>
                <a:lnTo>
                  <a:pt x="259903" y="570314"/>
                </a:lnTo>
                <a:close/>
              </a:path>
            </a:pathLst>
          </a:custGeom>
          <a:solidFill>
            <a:srgbClr val="F0B6F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4659313" y="2867025"/>
            <a:ext cx="890587" cy="633413"/>
          </a:xfrm>
          <a:custGeom>
            <a:avLst/>
            <a:gdLst>
              <a:gd name="connsiteX0" fmla="*/ 295746 w 890257"/>
              <a:gd name="connsiteY0" fmla="*/ 226336 h 633742"/>
              <a:gd name="connsiteX1" fmla="*/ 214265 w 890257"/>
              <a:gd name="connsiteY1" fmla="*/ 274621 h 633742"/>
              <a:gd name="connsiteX2" fmla="*/ 162962 w 890257"/>
              <a:gd name="connsiteY2" fmla="*/ 223319 h 633742"/>
              <a:gd name="connsiteX3" fmla="*/ 120713 w 890257"/>
              <a:gd name="connsiteY3" fmla="*/ 102606 h 633742"/>
              <a:gd name="connsiteX4" fmla="*/ 60356 w 890257"/>
              <a:gd name="connsiteY4" fmla="*/ 132784 h 633742"/>
              <a:gd name="connsiteX5" fmla="*/ 0 w 890257"/>
              <a:gd name="connsiteY5" fmla="*/ 165980 h 633742"/>
              <a:gd name="connsiteX6" fmla="*/ 87517 w 890257"/>
              <a:gd name="connsiteY6" fmla="*/ 268586 h 633742"/>
              <a:gd name="connsiteX7" fmla="*/ 69410 w 890257"/>
              <a:gd name="connsiteY7" fmla="*/ 298764 h 633742"/>
              <a:gd name="connsiteX8" fmla="*/ 184087 w 890257"/>
              <a:gd name="connsiteY8" fmla="*/ 365156 h 633742"/>
              <a:gd name="connsiteX9" fmla="*/ 153909 w 890257"/>
              <a:gd name="connsiteY9" fmla="*/ 410423 h 633742"/>
              <a:gd name="connsiteX10" fmla="*/ 187105 w 890257"/>
              <a:gd name="connsiteY10" fmla="*/ 455691 h 633742"/>
              <a:gd name="connsiteX11" fmla="*/ 217283 w 890257"/>
              <a:gd name="connsiteY11" fmla="*/ 458709 h 633742"/>
              <a:gd name="connsiteX12" fmla="*/ 208230 w 890257"/>
              <a:gd name="connsiteY12" fmla="*/ 488887 h 633742"/>
              <a:gd name="connsiteX13" fmla="*/ 241426 w 890257"/>
              <a:gd name="connsiteY13" fmla="*/ 588475 h 633742"/>
              <a:gd name="connsiteX14" fmla="*/ 307818 w 890257"/>
              <a:gd name="connsiteY14" fmla="*/ 597528 h 633742"/>
              <a:gd name="connsiteX15" fmla="*/ 371192 w 890257"/>
              <a:gd name="connsiteY15" fmla="*/ 582439 h 633742"/>
              <a:gd name="connsiteX16" fmla="*/ 404388 w 890257"/>
              <a:gd name="connsiteY16" fmla="*/ 633742 h 633742"/>
              <a:gd name="connsiteX17" fmla="*/ 425513 w 890257"/>
              <a:gd name="connsiteY17" fmla="*/ 627707 h 633742"/>
              <a:gd name="connsiteX18" fmla="*/ 425513 w 890257"/>
              <a:gd name="connsiteY18" fmla="*/ 627707 h 633742"/>
              <a:gd name="connsiteX19" fmla="*/ 531136 w 890257"/>
              <a:gd name="connsiteY19" fmla="*/ 579421 h 633742"/>
              <a:gd name="connsiteX20" fmla="*/ 528119 w 890257"/>
              <a:gd name="connsiteY20" fmla="*/ 537172 h 633742"/>
              <a:gd name="connsiteX21" fmla="*/ 624689 w 890257"/>
              <a:gd name="connsiteY21" fmla="*/ 473798 h 633742"/>
              <a:gd name="connsiteX22" fmla="*/ 691081 w 890257"/>
              <a:gd name="connsiteY22" fmla="*/ 368174 h 633742"/>
              <a:gd name="connsiteX23" fmla="*/ 721259 w 890257"/>
              <a:gd name="connsiteY23" fmla="*/ 392317 h 633742"/>
              <a:gd name="connsiteX24" fmla="*/ 796705 w 890257"/>
              <a:gd name="connsiteY24" fmla="*/ 359120 h 633742"/>
              <a:gd name="connsiteX25" fmla="*/ 790669 w 890257"/>
              <a:gd name="connsiteY25" fmla="*/ 289711 h 633742"/>
              <a:gd name="connsiteX26" fmla="*/ 769544 w 890257"/>
              <a:gd name="connsiteY26" fmla="*/ 181069 h 633742"/>
              <a:gd name="connsiteX27" fmla="*/ 787651 w 890257"/>
              <a:gd name="connsiteY27" fmla="*/ 135802 h 633742"/>
              <a:gd name="connsiteX28" fmla="*/ 766527 w 890257"/>
              <a:gd name="connsiteY28" fmla="*/ 117695 h 633742"/>
              <a:gd name="connsiteX29" fmla="*/ 890257 w 890257"/>
              <a:gd name="connsiteY29" fmla="*/ 42249 h 633742"/>
              <a:gd name="connsiteX30" fmla="*/ 863097 w 890257"/>
              <a:gd name="connsiteY30" fmla="*/ 0 h 633742"/>
              <a:gd name="connsiteX31" fmla="*/ 811794 w 890257"/>
              <a:gd name="connsiteY31" fmla="*/ 21124 h 633742"/>
              <a:gd name="connsiteX32" fmla="*/ 817830 w 890257"/>
              <a:gd name="connsiteY32" fmla="*/ 51303 h 633742"/>
              <a:gd name="connsiteX33" fmla="*/ 730313 w 890257"/>
              <a:gd name="connsiteY33" fmla="*/ 75445 h 633742"/>
              <a:gd name="connsiteX34" fmla="*/ 715224 w 890257"/>
              <a:gd name="connsiteY34" fmla="*/ 105623 h 633742"/>
              <a:gd name="connsiteX35" fmla="*/ 691081 w 890257"/>
              <a:gd name="connsiteY35" fmla="*/ 99588 h 633742"/>
              <a:gd name="connsiteX36" fmla="*/ 648832 w 890257"/>
              <a:gd name="connsiteY36" fmla="*/ 123730 h 633742"/>
              <a:gd name="connsiteX37" fmla="*/ 618653 w 890257"/>
              <a:gd name="connsiteY37" fmla="*/ 208229 h 633742"/>
              <a:gd name="connsiteX38" fmla="*/ 594511 w 890257"/>
              <a:gd name="connsiteY38" fmla="*/ 175033 h 633742"/>
              <a:gd name="connsiteX39" fmla="*/ 570368 w 890257"/>
              <a:gd name="connsiteY39" fmla="*/ 108641 h 633742"/>
              <a:gd name="connsiteX40" fmla="*/ 510012 w 890257"/>
              <a:gd name="connsiteY40" fmla="*/ 126748 h 633742"/>
              <a:gd name="connsiteX41" fmla="*/ 446637 w 890257"/>
              <a:gd name="connsiteY41" fmla="*/ 172016 h 633742"/>
              <a:gd name="connsiteX42" fmla="*/ 295746 w 890257"/>
              <a:gd name="connsiteY42" fmla="*/ 226336 h 633742"/>
              <a:gd name="connsiteX0" fmla="*/ 295746 w 890257"/>
              <a:gd name="connsiteY0" fmla="*/ 226336 h 633742"/>
              <a:gd name="connsiteX1" fmla="*/ 214265 w 890257"/>
              <a:gd name="connsiteY1" fmla="*/ 274621 h 633742"/>
              <a:gd name="connsiteX2" fmla="*/ 162962 w 890257"/>
              <a:gd name="connsiteY2" fmla="*/ 223319 h 633742"/>
              <a:gd name="connsiteX3" fmla="*/ 120713 w 890257"/>
              <a:gd name="connsiteY3" fmla="*/ 102606 h 633742"/>
              <a:gd name="connsiteX4" fmla="*/ 60356 w 890257"/>
              <a:gd name="connsiteY4" fmla="*/ 132784 h 633742"/>
              <a:gd name="connsiteX5" fmla="*/ 0 w 890257"/>
              <a:gd name="connsiteY5" fmla="*/ 165980 h 633742"/>
              <a:gd name="connsiteX6" fmla="*/ 87517 w 890257"/>
              <a:gd name="connsiteY6" fmla="*/ 268586 h 633742"/>
              <a:gd name="connsiteX7" fmla="*/ 69410 w 890257"/>
              <a:gd name="connsiteY7" fmla="*/ 298764 h 633742"/>
              <a:gd name="connsiteX8" fmla="*/ 184087 w 890257"/>
              <a:gd name="connsiteY8" fmla="*/ 365156 h 633742"/>
              <a:gd name="connsiteX9" fmla="*/ 153909 w 890257"/>
              <a:gd name="connsiteY9" fmla="*/ 410423 h 633742"/>
              <a:gd name="connsiteX10" fmla="*/ 187105 w 890257"/>
              <a:gd name="connsiteY10" fmla="*/ 455691 h 633742"/>
              <a:gd name="connsiteX11" fmla="*/ 217283 w 890257"/>
              <a:gd name="connsiteY11" fmla="*/ 458709 h 633742"/>
              <a:gd name="connsiteX12" fmla="*/ 208230 w 890257"/>
              <a:gd name="connsiteY12" fmla="*/ 488887 h 633742"/>
              <a:gd name="connsiteX13" fmla="*/ 241426 w 890257"/>
              <a:gd name="connsiteY13" fmla="*/ 588475 h 633742"/>
              <a:gd name="connsiteX14" fmla="*/ 307818 w 890257"/>
              <a:gd name="connsiteY14" fmla="*/ 597528 h 633742"/>
              <a:gd name="connsiteX15" fmla="*/ 371192 w 890257"/>
              <a:gd name="connsiteY15" fmla="*/ 582439 h 633742"/>
              <a:gd name="connsiteX16" fmla="*/ 404388 w 890257"/>
              <a:gd name="connsiteY16" fmla="*/ 633742 h 633742"/>
              <a:gd name="connsiteX17" fmla="*/ 425513 w 890257"/>
              <a:gd name="connsiteY17" fmla="*/ 627707 h 633742"/>
              <a:gd name="connsiteX18" fmla="*/ 425513 w 890257"/>
              <a:gd name="connsiteY18" fmla="*/ 627707 h 633742"/>
              <a:gd name="connsiteX19" fmla="*/ 531136 w 890257"/>
              <a:gd name="connsiteY19" fmla="*/ 579421 h 633742"/>
              <a:gd name="connsiteX20" fmla="*/ 528119 w 890257"/>
              <a:gd name="connsiteY20" fmla="*/ 537172 h 633742"/>
              <a:gd name="connsiteX21" fmla="*/ 624689 w 890257"/>
              <a:gd name="connsiteY21" fmla="*/ 473798 h 633742"/>
              <a:gd name="connsiteX22" fmla="*/ 691081 w 890257"/>
              <a:gd name="connsiteY22" fmla="*/ 368174 h 633742"/>
              <a:gd name="connsiteX23" fmla="*/ 721259 w 890257"/>
              <a:gd name="connsiteY23" fmla="*/ 392317 h 633742"/>
              <a:gd name="connsiteX24" fmla="*/ 796705 w 890257"/>
              <a:gd name="connsiteY24" fmla="*/ 359120 h 633742"/>
              <a:gd name="connsiteX25" fmla="*/ 790669 w 890257"/>
              <a:gd name="connsiteY25" fmla="*/ 289711 h 633742"/>
              <a:gd name="connsiteX26" fmla="*/ 769544 w 890257"/>
              <a:gd name="connsiteY26" fmla="*/ 181069 h 633742"/>
              <a:gd name="connsiteX27" fmla="*/ 787651 w 890257"/>
              <a:gd name="connsiteY27" fmla="*/ 135802 h 633742"/>
              <a:gd name="connsiteX28" fmla="*/ 766527 w 890257"/>
              <a:gd name="connsiteY28" fmla="*/ 117695 h 633742"/>
              <a:gd name="connsiteX29" fmla="*/ 890257 w 890257"/>
              <a:gd name="connsiteY29" fmla="*/ 42249 h 633742"/>
              <a:gd name="connsiteX30" fmla="*/ 863097 w 890257"/>
              <a:gd name="connsiteY30" fmla="*/ 0 h 633742"/>
              <a:gd name="connsiteX31" fmla="*/ 811794 w 890257"/>
              <a:gd name="connsiteY31" fmla="*/ 21124 h 633742"/>
              <a:gd name="connsiteX32" fmla="*/ 802488 w 890257"/>
              <a:gd name="connsiteY32" fmla="*/ 35961 h 633742"/>
              <a:gd name="connsiteX33" fmla="*/ 730313 w 890257"/>
              <a:gd name="connsiteY33" fmla="*/ 75445 h 633742"/>
              <a:gd name="connsiteX34" fmla="*/ 715224 w 890257"/>
              <a:gd name="connsiteY34" fmla="*/ 105623 h 633742"/>
              <a:gd name="connsiteX35" fmla="*/ 691081 w 890257"/>
              <a:gd name="connsiteY35" fmla="*/ 99588 h 633742"/>
              <a:gd name="connsiteX36" fmla="*/ 648832 w 890257"/>
              <a:gd name="connsiteY36" fmla="*/ 123730 h 633742"/>
              <a:gd name="connsiteX37" fmla="*/ 618653 w 890257"/>
              <a:gd name="connsiteY37" fmla="*/ 208229 h 633742"/>
              <a:gd name="connsiteX38" fmla="*/ 594511 w 890257"/>
              <a:gd name="connsiteY38" fmla="*/ 175033 h 633742"/>
              <a:gd name="connsiteX39" fmla="*/ 570368 w 890257"/>
              <a:gd name="connsiteY39" fmla="*/ 108641 h 633742"/>
              <a:gd name="connsiteX40" fmla="*/ 510012 w 890257"/>
              <a:gd name="connsiteY40" fmla="*/ 126748 h 633742"/>
              <a:gd name="connsiteX41" fmla="*/ 446637 w 890257"/>
              <a:gd name="connsiteY41" fmla="*/ 172016 h 633742"/>
              <a:gd name="connsiteX42" fmla="*/ 295746 w 890257"/>
              <a:gd name="connsiteY42" fmla="*/ 226336 h 633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890257" h="633742">
                <a:moveTo>
                  <a:pt x="295746" y="226336"/>
                </a:moveTo>
                <a:lnTo>
                  <a:pt x="214265" y="274621"/>
                </a:lnTo>
                <a:lnTo>
                  <a:pt x="162962" y="223319"/>
                </a:lnTo>
                <a:lnTo>
                  <a:pt x="120713" y="102606"/>
                </a:lnTo>
                <a:lnTo>
                  <a:pt x="60356" y="132784"/>
                </a:lnTo>
                <a:lnTo>
                  <a:pt x="0" y="165980"/>
                </a:lnTo>
                <a:lnTo>
                  <a:pt x="87517" y="268586"/>
                </a:lnTo>
                <a:lnTo>
                  <a:pt x="69410" y="298764"/>
                </a:lnTo>
                <a:lnTo>
                  <a:pt x="184087" y="365156"/>
                </a:lnTo>
                <a:lnTo>
                  <a:pt x="153909" y="410423"/>
                </a:lnTo>
                <a:lnTo>
                  <a:pt x="187105" y="455691"/>
                </a:lnTo>
                <a:lnTo>
                  <a:pt x="217283" y="458709"/>
                </a:lnTo>
                <a:lnTo>
                  <a:pt x="208230" y="488887"/>
                </a:lnTo>
                <a:lnTo>
                  <a:pt x="241426" y="588475"/>
                </a:lnTo>
                <a:lnTo>
                  <a:pt x="307818" y="597528"/>
                </a:lnTo>
                <a:lnTo>
                  <a:pt x="371192" y="582439"/>
                </a:lnTo>
                <a:lnTo>
                  <a:pt x="404388" y="633742"/>
                </a:lnTo>
                <a:lnTo>
                  <a:pt x="425513" y="627707"/>
                </a:lnTo>
                <a:lnTo>
                  <a:pt x="425513" y="627707"/>
                </a:lnTo>
                <a:lnTo>
                  <a:pt x="531136" y="579421"/>
                </a:lnTo>
                <a:lnTo>
                  <a:pt x="528119" y="537172"/>
                </a:lnTo>
                <a:lnTo>
                  <a:pt x="624689" y="473798"/>
                </a:lnTo>
                <a:lnTo>
                  <a:pt x="691081" y="368174"/>
                </a:lnTo>
                <a:lnTo>
                  <a:pt x="721259" y="392317"/>
                </a:lnTo>
                <a:lnTo>
                  <a:pt x="796705" y="359120"/>
                </a:lnTo>
                <a:lnTo>
                  <a:pt x="790669" y="289711"/>
                </a:lnTo>
                <a:lnTo>
                  <a:pt x="769544" y="181069"/>
                </a:lnTo>
                <a:lnTo>
                  <a:pt x="787651" y="135802"/>
                </a:lnTo>
                <a:lnTo>
                  <a:pt x="766527" y="117695"/>
                </a:lnTo>
                <a:lnTo>
                  <a:pt x="890257" y="42249"/>
                </a:lnTo>
                <a:lnTo>
                  <a:pt x="863097" y="0"/>
                </a:lnTo>
                <a:lnTo>
                  <a:pt x="811794" y="21124"/>
                </a:lnTo>
                <a:lnTo>
                  <a:pt x="802488" y="35961"/>
                </a:lnTo>
                <a:lnTo>
                  <a:pt x="730313" y="75445"/>
                </a:lnTo>
                <a:lnTo>
                  <a:pt x="715224" y="105623"/>
                </a:lnTo>
                <a:lnTo>
                  <a:pt x="691081" y="99588"/>
                </a:lnTo>
                <a:lnTo>
                  <a:pt x="648832" y="123730"/>
                </a:lnTo>
                <a:lnTo>
                  <a:pt x="618653" y="208229"/>
                </a:lnTo>
                <a:lnTo>
                  <a:pt x="594511" y="175033"/>
                </a:lnTo>
                <a:lnTo>
                  <a:pt x="570368" y="108641"/>
                </a:lnTo>
                <a:lnTo>
                  <a:pt x="510012" y="126748"/>
                </a:lnTo>
                <a:lnTo>
                  <a:pt x="446637" y="172016"/>
                </a:lnTo>
                <a:lnTo>
                  <a:pt x="295746" y="226336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5426075" y="2911475"/>
            <a:ext cx="549275" cy="857250"/>
          </a:xfrm>
          <a:custGeom>
            <a:avLst/>
            <a:gdLst>
              <a:gd name="connsiteX0" fmla="*/ 33196 w 549243"/>
              <a:gd name="connsiteY0" fmla="*/ 298764 h 857061"/>
              <a:gd name="connsiteX1" fmla="*/ 135802 w 549243"/>
              <a:gd name="connsiteY1" fmla="*/ 359121 h 857061"/>
              <a:gd name="connsiteX2" fmla="*/ 168998 w 549243"/>
              <a:gd name="connsiteY2" fmla="*/ 437584 h 857061"/>
              <a:gd name="connsiteX3" fmla="*/ 175033 w 549243"/>
              <a:gd name="connsiteY3" fmla="*/ 540190 h 857061"/>
              <a:gd name="connsiteX4" fmla="*/ 129766 w 549243"/>
              <a:gd name="connsiteY4" fmla="*/ 582440 h 857061"/>
              <a:gd name="connsiteX5" fmla="*/ 111659 w 549243"/>
              <a:gd name="connsiteY5" fmla="*/ 621671 h 857061"/>
              <a:gd name="connsiteX6" fmla="*/ 138819 w 549243"/>
              <a:gd name="connsiteY6" fmla="*/ 688063 h 857061"/>
              <a:gd name="connsiteX7" fmla="*/ 283675 w 549243"/>
              <a:gd name="connsiteY7" fmla="*/ 712206 h 857061"/>
              <a:gd name="connsiteX8" fmla="*/ 271604 w 549243"/>
              <a:gd name="connsiteY8" fmla="*/ 766527 h 857061"/>
              <a:gd name="connsiteX9" fmla="*/ 232372 w 549243"/>
              <a:gd name="connsiteY9" fmla="*/ 781616 h 857061"/>
              <a:gd name="connsiteX10" fmla="*/ 220301 w 549243"/>
              <a:gd name="connsiteY10" fmla="*/ 808776 h 857061"/>
              <a:gd name="connsiteX11" fmla="*/ 262550 w 549243"/>
              <a:gd name="connsiteY11" fmla="*/ 857061 h 857061"/>
              <a:gd name="connsiteX12" fmla="*/ 304800 w 549243"/>
              <a:gd name="connsiteY12" fmla="*/ 851026 h 857061"/>
              <a:gd name="connsiteX13" fmla="*/ 310835 w 549243"/>
              <a:gd name="connsiteY13" fmla="*/ 796705 h 857061"/>
              <a:gd name="connsiteX14" fmla="*/ 347049 w 549243"/>
              <a:gd name="connsiteY14" fmla="*/ 787652 h 857061"/>
              <a:gd name="connsiteX15" fmla="*/ 347049 w 549243"/>
              <a:gd name="connsiteY15" fmla="*/ 787652 h 857061"/>
              <a:gd name="connsiteX16" fmla="*/ 473798 w 549243"/>
              <a:gd name="connsiteY16" fmla="*/ 669956 h 857061"/>
              <a:gd name="connsiteX17" fmla="*/ 506994 w 549243"/>
              <a:gd name="connsiteY17" fmla="*/ 666939 h 857061"/>
              <a:gd name="connsiteX18" fmla="*/ 485869 w 549243"/>
              <a:gd name="connsiteY18" fmla="*/ 630725 h 857061"/>
              <a:gd name="connsiteX19" fmla="*/ 476815 w 549243"/>
              <a:gd name="connsiteY19" fmla="*/ 552261 h 857061"/>
              <a:gd name="connsiteX20" fmla="*/ 443619 w 549243"/>
              <a:gd name="connsiteY20" fmla="*/ 461727 h 857061"/>
              <a:gd name="connsiteX21" fmla="*/ 467762 w 549243"/>
              <a:gd name="connsiteY21" fmla="*/ 425513 h 857061"/>
              <a:gd name="connsiteX22" fmla="*/ 452673 w 549243"/>
              <a:gd name="connsiteY22" fmla="*/ 359121 h 857061"/>
              <a:gd name="connsiteX23" fmla="*/ 494922 w 549243"/>
              <a:gd name="connsiteY23" fmla="*/ 353085 h 857061"/>
              <a:gd name="connsiteX24" fmla="*/ 540190 w 549243"/>
              <a:gd name="connsiteY24" fmla="*/ 325925 h 857061"/>
              <a:gd name="connsiteX25" fmla="*/ 528118 w 549243"/>
              <a:gd name="connsiteY25" fmla="*/ 259533 h 857061"/>
              <a:gd name="connsiteX26" fmla="*/ 549243 w 549243"/>
              <a:gd name="connsiteY26" fmla="*/ 214265 h 857061"/>
              <a:gd name="connsiteX27" fmla="*/ 491905 w 549243"/>
              <a:gd name="connsiteY27" fmla="*/ 211248 h 857061"/>
              <a:gd name="connsiteX28" fmla="*/ 473798 w 549243"/>
              <a:gd name="connsiteY28" fmla="*/ 172016 h 857061"/>
              <a:gd name="connsiteX29" fmla="*/ 380245 w 549243"/>
              <a:gd name="connsiteY29" fmla="*/ 165980 h 857061"/>
              <a:gd name="connsiteX30" fmla="*/ 350067 w 549243"/>
              <a:gd name="connsiteY30" fmla="*/ 199176 h 857061"/>
              <a:gd name="connsiteX31" fmla="*/ 313853 w 549243"/>
              <a:gd name="connsiteY31" fmla="*/ 223319 h 857061"/>
              <a:gd name="connsiteX32" fmla="*/ 265568 w 549243"/>
              <a:gd name="connsiteY32" fmla="*/ 205212 h 857061"/>
              <a:gd name="connsiteX33" fmla="*/ 265568 w 549243"/>
              <a:gd name="connsiteY33" fmla="*/ 156927 h 857061"/>
              <a:gd name="connsiteX34" fmla="*/ 202194 w 549243"/>
              <a:gd name="connsiteY34" fmla="*/ 69410 h 857061"/>
              <a:gd name="connsiteX35" fmla="*/ 123730 w 549243"/>
              <a:gd name="connsiteY35" fmla="*/ 0 h 857061"/>
              <a:gd name="connsiteX36" fmla="*/ 3017 w 549243"/>
              <a:gd name="connsiteY36" fmla="*/ 66392 h 857061"/>
              <a:gd name="connsiteX37" fmla="*/ 18106 w 549243"/>
              <a:gd name="connsiteY37" fmla="*/ 96570 h 857061"/>
              <a:gd name="connsiteX38" fmla="*/ 0 w 549243"/>
              <a:gd name="connsiteY38" fmla="*/ 141838 h 857061"/>
              <a:gd name="connsiteX39" fmla="*/ 33196 w 549243"/>
              <a:gd name="connsiteY39" fmla="*/ 298764 h 857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49243" h="857061">
                <a:moveTo>
                  <a:pt x="33196" y="298764"/>
                </a:moveTo>
                <a:lnTo>
                  <a:pt x="135802" y="359121"/>
                </a:lnTo>
                <a:lnTo>
                  <a:pt x="168998" y="437584"/>
                </a:lnTo>
                <a:lnTo>
                  <a:pt x="175033" y="540190"/>
                </a:lnTo>
                <a:lnTo>
                  <a:pt x="129766" y="582440"/>
                </a:lnTo>
                <a:lnTo>
                  <a:pt x="111659" y="621671"/>
                </a:lnTo>
                <a:lnTo>
                  <a:pt x="138819" y="688063"/>
                </a:lnTo>
                <a:lnTo>
                  <a:pt x="283675" y="712206"/>
                </a:lnTo>
                <a:lnTo>
                  <a:pt x="271604" y="766527"/>
                </a:lnTo>
                <a:lnTo>
                  <a:pt x="232372" y="781616"/>
                </a:lnTo>
                <a:lnTo>
                  <a:pt x="220301" y="808776"/>
                </a:lnTo>
                <a:lnTo>
                  <a:pt x="262550" y="857061"/>
                </a:lnTo>
                <a:lnTo>
                  <a:pt x="304800" y="851026"/>
                </a:lnTo>
                <a:lnTo>
                  <a:pt x="310835" y="796705"/>
                </a:lnTo>
                <a:lnTo>
                  <a:pt x="347049" y="787652"/>
                </a:lnTo>
                <a:lnTo>
                  <a:pt x="347049" y="787652"/>
                </a:lnTo>
                <a:lnTo>
                  <a:pt x="473798" y="669956"/>
                </a:lnTo>
                <a:lnTo>
                  <a:pt x="506994" y="666939"/>
                </a:lnTo>
                <a:lnTo>
                  <a:pt x="485869" y="630725"/>
                </a:lnTo>
                <a:lnTo>
                  <a:pt x="476815" y="552261"/>
                </a:lnTo>
                <a:lnTo>
                  <a:pt x="443619" y="461727"/>
                </a:lnTo>
                <a:lnTo>
                  <a:pt x="467762" y="425513"/>
                </a:lnTo>
                <a:lnTo>
                  <a:pt x="452673" y="359121"/>
                </a:lnTo>
                <a:lnTo>
                  <a:pt x="494922" y="353085"/>
                </a:lnTo>
                <a:lnTo>
                  <a:pt x="540190" y="325925"/>
                </a:lnTo>
                <a:lnTo>
                  <a:pt x="528118" y="259533"/>
                </a:lnTo>
                <a:lnTo>
                  <a:pt x="549243" y="214265"/>
                </a:lnTo>
                <a:lnTo>
                  <a:pt x="491905" y="211248"/>
                </a:lnTo>
                <a:lnTo>
                  <a:pt x="473798" y="172016"/>
                </a:lnTo>
                <a:lnTo>
                  <a:pt x="380245" y="165980"/>
                </a:lnTo>
                <a:lnTo>
                  <a:pt x="350067" y="199176"/>
                </a:lnTo>
                <a:lnTo>
                  <a:pt x="313853" y="223319"/>
                </a:lnTo>
                <a:lnTo>
                  <a:pt x="265568" y="205212"/>
                </a:lnTo>
                <a:lnTo>
                  <a:pt x="265568" y="156927"/>
                </a:lnTo>
                <a:lnTo>
                  <a:pt x="202194" y="69410"/>
                </a:lnTo>
                <a:lnTo>
                  <a:pt x="123730" y="0"/>
                </a:lnTo>
                <a:lnTo>
                  <a:pt x="3017" y="66392"/>
                </a:lnTo>
                <a:lnTo>
                  <a:pt x="18106" y="96570"/>
                </a:lnTo>
                <a:lnTo>
                  <a:pt x="0" y="141838"/>
                </a:lnTo>
                <a:lnTo>
                  <a:pt x="33196" y="298764"/>
                </a:lnTo>
                <a:close/>
              </a:path>
            </a:pathLst>
          </a:custGeom>
          <a:solidFill>
            <a:srgbClr val="B4D78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5872163" y="2906713"/>
            <a:ext cx="431800" cy="774700"/>
          </a:xfrm>
          <a:custGeom>
            <a:avLst/>
            <a:gdLst>
              <a:gd name="connsiteX0" fmla="*/ 51303 w 431549"/>
              <a:gd name="connsiteY0" fmla="*/ 663921 h 775581"/>
              <a:gd name="connsiteX1" fmla="*/ 54321 w 431549"/>
              <a:gd name="connsiteY1" fmla="*/ 748420 h 775581"/>
              <a:gd name="connsiteX2" fmla="*/ 99588 w 431549"/>
              <a:gd name="connsiteY2" fmla="*/ 775581 h 775581"/>
              <a:gd name="connsiteX3" fmla="*/ 175034 w 431549"/>
              <a:gd name="connsiteY3" fmla="*/ 730313 h 775581"/>
              <a:gd name="connsiteX4" fmla="*/ 196159 w 431549"/>
              <a:gd name="connsiteY4" fmla="*/ 760491 h 775581"/>
              <a:gd name="connsiteX5" fmla="*/ 232372 w 431549"/>
              <a:gd name="connsiteY5" fmla="*/ 724278 h 775581"/>
              <a:gd name="connsiteX6" fmla="*/ 368174 w 431549"/>
              <a:gd name="connsiteY6" fmla="*/ 588476 h 775581"/>
              <a:gd name="connsiteX7" fmla="*/ 350068 w 431549"/>
              <a:gd name="connsiteY7" fmla="*/ 528119 h 775581"/>
              <a:gd name="connsiteX8" fmla="*/ 407406 w 431549"/>
              <a:gd name="connsiteY8" fmla="*/ 470781 h 775581"/>
              <a:gd name="connsiteX9" fmla="*/ 398353 w 431549"/>
              <a:gd name="connsiteY9" fmla="*/ 344032 h 775581"/>
              <a:gd name="connsiteX10" fmla="*/ 371192 w 431549"/>
              <a:gd name="connsiteY10" fmla="*/ 337996 h 775581"/>
              <a:gd name="connsiteX11" fmla="*/ 431549 w 431549"/>
              <a:gd name="connsiteY11" fmla="*/ 295747 h 775581"/>
              <a:gd name="connsiteX12" fmla="*/ 416460 w 431549"/>
              <a:gd name="connsiteY12" fmla="*/ 265569 h 775581"/>
              <a:gd name="connsiteX13" fmla="*/ 380246 w 431549"/>
              <a:gd name="connsiteY13" fmla="*/ 277640 h 775581"/>
              <a:gd name="connsiteX14" fmla="*/ 365157 w 431549"/>
              <a:gd name="connsiteY14" fmla="*/ 259533 h 775581"/>
              <a:gd name="connsiteX15" fmla="*/ 362139 w 431549"/>
              <a:gd name="connsiteY15" fmla="*/ 147874 h 775581"/>
              <a:gd name="connsiteX16" fmla="*/ 337996 w 431549"/>
              <a:gd name="connsiteY16" fmla="*/ 81482 h 775581"/>
              <a:gd name="connsiteX17" fmla="*/ 344032 w 431549"/>
              <a:gd name="connsiteY17" fmla="*/ 45268 h 775581"/>
              <a:gd name="connsiteX18" fmla="*/ 265569 w 431549"/>
              <a:gd name="connsiteY18" fmla="*/ 48286 h 775581"/>
              <a:gd name="connsiteX19" fmla="*/ 268586 w 431549"/>
              <a:gd name="connsiteY19" fmla="*/ 18107 h 775581"/>
              <a:gd name="connsiteX20" fmla="*/ 238408 w 431549"/>
              <a:gd name="connsiteY20" fmla="*/ 0 h 775581"/>
              <a:gd name="connsiteX21" fmla="*/ 211248 w 431549"/>
              <a:gd name="connsiteY21" fmla="*/ 18107 h 775581"/>
              <a:gd name="connsiteX22" fmla="*/ 214266 w 431549"/>
              <a:gd name="connsiteY22" fmla="*/ 66392 h 775581"/>
              <a:gd name="connsiteX23" fmla="*/ 187105 w 431549"/>
              <a:gd name="connsiteY23" fmla="*/ 69410 h 775581"/>
              <a:gd name="connsiteX24" fmla="*/ 181069 w 431549"/>
              <a:gd name="connsiteY24" fmla="*/ 93553 h 775581"/>
              <a:gd name="connsiteX25" fmla="*/ 126749 w 431549"/>
              <a:gd name="connsiteY25" fmla="*/ 138820 h 775581"/>
              <a:gd name="connsiteX26" fmla="*/ 102606 w 431549"/>
              <a:gd name="connsiteY26" fmla="*/ 220301 h 775581"/>
              <a:gd name="connsiteX27" fmla="*/ 87517 w 431549"/>
              <a:gd name="connsiteY27" fmla="*/ 256515 h 775581"/>
              <a:gd name="connsiteX28" fmla="*/ 87517 w 431549"/>
              <a:gd name="connsiteY28" fmla="*/ 328943 h 775581"/>
              <a:gd name="connsiteX29" fmla="*/ 36214 w 431549"/>
              <a:gd name="connsiteY29" fmla="*/ 356103 h 775581"/>
              <a:gd name="connsiteX30" fmla="*/ 9054 w 431549"/>
              <a:gd name="connsiteY30" fmla="*/ 368175 h 775581"/>
              <a:gd name="connsiteX31" fmla="*/ 21125 w 431549"/>
              <a:gd name="connsiteY31" fmla="*/ 443620 h 775581"/>
              <a:gd name="connsiteX32" fmla="*/ 0 w 431549"/>
              <a:gd name="connsiteY32" fmla="*/ 464745 h 775581"/>
              <a:gd name="connsiteX33" fmla="*/ 33196 w 431549"/>
              <a:gd name="connsiteY33" fmla="*/ 582440 h 775581"/>
              <a:gd name="connsiteX34" fmla="*/ 51303 w 431549"/>
              <a:gd name="connsiteY34" fmla="*/ 663921 h 775581"/>
              <a:gd name="connsiteX0" fmla="*/ 51303 w 431549"/>
              <a:gd name="connsiteY0" fmla="*/ 663921 h 775581"/>
              <a:gd name="connsiteX1" fmla="*/ 54321 w 431549"/>
              <a:gd name="connsiteY1" fmla="*/ 748420 h 775581"/>
              <a:gd name="connsiteX2" fmla="*/ 99588 w 431549"/>
              <a:gd name="connsiteY2" fmla="*/ 775581 h 775581"/>
              <a:gd name="connsiteX3" fmla="*/ 175034 w 431549"/>
              <a:gd name="connsiteY3" fmla="*/ 730313 h 775581"/>
              <a:gd name="connsiteX4" fmla="*/ 196159 w 431549"/>
              <a:gd name="connsiteY4" fmla="*/ 760491 h 775581"/>
              <a:gd name="connsiteX5" fmla="*/ 232372 w 431549"/>
              <a:gd name="connsiteY5" fmla="*/ 724278 h 775581"/>
              <a:gd name="connsiteX6" fmla="*/ 368174 w 431549"/>
              <a:gd name="connsiteY6" fmla="*/ 588476 h 775581"/>
              <a:gd name="connsiteX7" fmla="*/ 350068 w 431549"/>
              <a:gd name="connsiteY7" fmla="*/ 528119 h 775581"/>
              <a:gd name="connsiteX8" fmla="*/ 407406 w 431549"/>
              <a:gd name="connsiteY8" fmla="*/ 470781 h 775581"/>
              <a:gd name="connsiteX9" fmla="*/ 398353 w 431549"/>
              <a:gd name="connsiteY9" fmla="*/ 344032 h 775581"/>
              <a:gd name="connsiteX10" fmla="*/ 371192 w 431549"/>
              <a:gd name="connsiteY10" fmla="*/ 337996 h 775581"/>
              <a:gd name="connsiteX11" fmla="*/ 431549 w 431549"/>
              <a:gd name="connsiteY11" fmla="*/ 295747 h 775581"/>
              <a:gd name="connsiteX12" fmla="*/ 416460 w 431549"/>
              <a:gd name="connsiteY12" fmla="*/ 265569 h 775581"/>
              <a:gd name="connsiteX13" fmla="*/ 380246 w 431549"/>
              <a:gd name="connsiteY13" fmla="*/ 277640 h 775581"/>
              <a:gd name="connsiteX14" fmla="*/ 365157 w 431549"/>
              <a:gd name="connsiteY14" fmla="*/ 259533 h 775581"/>
              <a:gd name="connsiteX15" fmla="*/ 362139 w 431549"/>
              <a:gd name="connsiteY15" fmla="*/ 147874 h 775581"/>
              <a:gd name="connsiteX16" fmla="*/ 337996 w 431549"/>
              <a:gd name="connsiteY16" fmla="*/ 81482 h 775581"/>
              <a:gd name="connsiteX17" fmla="*/ 344032 w 431549"/>
              <a:gd name="connsiteY17" fmla="*/ 45268 h 775581"/>
              <a:gd name="connsiteX18" fmla="*/ 265569 w 431549"/>
              <a:gd name="connsiteY18" fmla="*/ 48286 h 775581"/>
              <a:gd name="connsiteX19" fmla="*/ 268586 w 431549"/>
              <a:gd name="connsiteY19" fmla="*/ 18107 h 775581"/>
              <a:gd name="connsiteX20" fmla="*/ 238408 w 431549"/>
              <a:gd name="connsiteY20" fmla="*/ 0 h 775581"/>
              <a:gd name="connsiteX21" fmla="*/ 211248 w 431549"/>
              <a:gd name="connsiteY21" fmla="*/ 18107 h 775581"/>
              <a:gd name="connsiteX22" fmla="*/ 214266 w 431549"/>
              <a:gd name="connsiteY22" fmla="*/ 66392 h 775581"/>
              <a:gd name="connsiteX23" fmla="*/ 154573 w 431549"/>
              <a:gd name="connsiteY23" fmla="*/ 48672 h 775581"/>
              <a:gd name="connsiteX24" fmla="*/ 181069 w 431549"/>
              <a:gd name="connsiteY24" fmla="*/ 93553 h 775581"/>
              <a:gd name="connsiteX25" fmla="*/ 126749 w 431549"/>
              <a:gd name="connsiteY25" fmla="*/ 138820 h 775581"/>
              <a:gd name="connsiteX26" fmla="*/ 102606 w 431549"/>
              <a:gd name="connsiteY26" fmla="*/ 220301 h 775581"/>
              <a:gd name="connsiteX27" fmla="*/ 87517 w 431549"/>
              <a:gd name="connsiteY27" fmla="*/ 256515 h 775581"/>
              <a:gd name="connsiteX28" fmla="*/ 87517 w 431549"/>
              <a:gd name="connsiteY28" fmla="*/ 328943 h 775581"/>
              <a:gd name="connsiteX29" fmla="*/ 36214 w 431549"/>
              <a:gd name="connsiteY29" fmla="*/ 356103 h 775581"/>
              <a:gd name="connsiteX30" fmla="*/ 9054 w 431549"/>
              <a:gd name="connsiteY30" fmla="*/ 368175 h 775581"/>
              <a:gd name="connsiteX31" fmla="*/ 21125 w 431549"/>
              <a:gd name="connsiteY31" fmla="*/ 443620 h 775581"/>
              <a:gd name="connsiteX32" fmla="*/ 0 w 431549"/>
              <a:gd name="connsiteY32" fmla="*/ 464745 h 775581"/>
              <a:gd name="connsiteX33" fmla="*/ 33196 w 431549"/>
              <a:gd name="connsiteY33" fmla="*/ 582440 h 775581"/>
              <a:gd name="connsiteX34" fmla="*/ 51303 w 431549"/>
              <a:gd name="connsiteY34" fmla="*/ 663921 h 775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431549" h="775581">
                <a:moveTo>
                  <a:pt x="51303" y="663921"/>
                </a:moveTo>
                <a:lnTo>
                  <a:pt x="54321" y="748420"/>
                </a:lnTo>
                <a:lnTo>
                  <a:pt x="99588" y="775581"/>
                </a:lnTo>
                <a:lnTo>
                  <a:pt x="175034" y="730313"/>
                </a:lnTo>
                <a:lnTo>
                  <a:pt x="196159" y="760491"/>
                </a:lnTo>
                <a:lnTo>
                  <a:pt x="232372" y="724278"/>
                </a:lnTo>
                <a:lnTo>
                  <a:pt x="368174" y="588476"/>
                </a:lnTo>
                <a:lnTo>
                  <a:pt x="350068" y="528119"/>
                </a:lnTo>
                <a:lnTo>
                  <a:pt x="407406" y="470781"/>
                </a:lnTo>
                <a:lnTo>
                  <a:pt x="398353" y="344032"/>
                </a:lnTo>
                <a:lnTo>
                  <a:pt x="371192" y="337996"/>
                </a:lnTo>
                <a:lnTo>
                  <a:pt x="431549" y="295747"/>
                </a:lnTo>
                <a:lnTo>
                  <a:pt x="416460" y="265569"/>
                </a:lnTo>
                <a:lnTo>
                  <a:pt x="380246" y="277640"/>
                </a:lnTo>
                <a:lnTo>
                  <a:pt x="365157" y="259533"/>
                </a:lnTo>
                <a:lnTo>
                  <a:pt x="362139" y="147874"/>
                </a:lnTo>
                <a:lnTo>
                  <a:pt x="337996" y="81482"/>
                </a:lnTo>
                <a:lnTo>
                  <a:pt x="344032" y="45268"/>
                </a:lnTo>
                <a:lnTo>
                  <a:pt x="265569" y="48286"/>
                </a:lnTo>
                <a:lnTo>
                  <a:pt x="268586" y="18107"/>
                </a:lnTo>
                <a:lnTo>
                  <a:pt x="238408" y="0"/>
                </a:lnTo>
                <a:lnTo>
                  <a:pt x="211248" y="18107"/>
                </a:lnTo>
                <a:lnTo>
                  <a:pt x="214266" y="66392"/>
                </a:lnTo>
                <a:lnTo>
                  <a:pt x="154573" y="48672"/>
                </a:lnTo>
                <a:lnTo>
                  <a:pt x="181069" y="93553"/>
                </a:lnTo>
                <a:lnTo>
                  <a:pt x="126749" y="138820"/>
                </a:lnTo>
                <a:lnTo>
                  <a:pt x="102606" y="220301"/>
                </a:lnTo>
                <a:lnTo>
                  <a:pt x="87517" y="256515"/>
                </a:lnTo>
                <a:lnTo>
                  <a:pt x="87517" y="328943"/>
                </a:lnTo>
                <a:lnTo>
                  <a:pt x="36214" y="356103"/>
                </a:lnTo>
                <a:lnTo>
                  <a:pt x="9054" y="368175"/>
                </a:lnTo>
                <a:lnTo>
                  <a:pt x="21125" y="443620"/>
                </a:lnTo>
                <a:lnTo>
                  <a:pt x="0" y="464745"/>
                </a:lnTo>
                <a:lnTo>
                  <a:pt x="33196" y="582440"/>
                </a:lnTo>
                <a:lnTo>
                  <a:pt x="51303" y="663921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6223000" y="3168650"/>
            <a:ext cx="401638" cy="655638"/>
          </a:xfrm>
          <a:custGeom>
            <a:avLst/>
            <a:gdLst>
              <a:gd name="connsiteX0" fmla="*/ 24142 w 401370"/>
              <a:gd name="connsiteY0" fmla="*/ 325925 h 654867"/>
              <a:gd name="connsiteX1" fmla="*/ 24142 w 401370"/>
              <a:gd name="connsiteY1" fmla="*/ 398352 h 654867"/>
              <a:gd name="connsiteX2" fmla="*/ 84499 w 401370"/>
              <a:gd name="connsiteY2" fmla="*/ 534154 h 654867"/>
              <a:gd name="connsiteX3" fmla="*/ 159944 w 401370"/>
              <a:gd name="connsiteY3" fmla="*/ 552261 h 654867"/>
              <a:gd name="connsiteX4" fmla="*/ 214265 w 401370"/>
              <a:gd name="connsiteY4" fmla="*/ 588475 h 654867"/>
              <a:gd name="connsiteX5" fmla="*/ 250479 w 401370"/>
              <a:gd name="connsiteY5" fmla="*/ 597529 h 654867"/>
              <a:gd name="connsiteX6" fmla="*/ 208229 w 401370"/>
              <a:gd name="connsiteY6" fmla="*/ 645814 h 654867"/>
              <a:gd name="connsiteX7" fmla="*/ 280657 w 401370"/>
              <a:gd name="connsiteY7" fmla="*/ 651849 h 654867"/>
              <a:gd name="connsiteX8" fmla="*/ 337996 w 401370"/>
              <a:gd name="connsiteY8" fmla="*/ 621671 h 654867"/>
              <a:gd name="connsiteX9" fmla="*/ 374209 w 401370"/>
              <a:gd name="connsiteY9" fmla="*/ 654867 h 654867"/>
              <a:gd name="connsiteX10" fmla="*/ 386281 w 401370"/>
              <a:gd name="connsiteY10" fmla="*/ 633742 h 654867"/>
              <a:gd name="connsiteX11" fmla="*/ 322906 w 401370"/>
              <a:gd name="connsiteY11" fmla="*/ 546226 h 654867"/>
              <a:gd name="connsiteX12" fmla="*/ 356102 w 401370"/>
              <a:gd name="connsiteY12" fmla="*/ 519065 h 654867"/>
              <a:gd name="connsiteX13" fmla="*/ 344031 w 401370"/>
              <a:gd name="connsiteY13" fmla="*/ 437584 h 654867"/>
              <a:gd name="connsiteX14" fmla="*/ 401370 w 401370"/>
              <a:gd name="connsiteY14" fmla="*/ 277639 h 654867"/>
              <a:gd name="connsiteX15" fmla="*/ 383263 w 401370"/>
              <a:gd name="connsiteY15" fmla="*/ 232372 h 654867"/>
              <a:gd name="connsiteX16" fmla="*/ 395334 w 401370"/>
              <a:gd name="connsiteY16" fmla="*/ 190123 h 654867"/>
              <a:gd name="connsiteX17" fmla="*/ 353085 w 401370"/>
              <a:gd name="connsiteY17" fmla="*/ 99588 h 654867"/>
              <a:gd name="connsiteX18" fmla="*/ 292728 w 401370"/>
              <a:gd name="connsiteY18" fmla="*/ 24142 h 654867"/>
              <a:gd name="connsiteX19" fmla="*/ 181069 w 401370"/>
              <a:gd name="connsiteY19" fmla="*/ 27160 h 654867"/>
              <a:gd name="connsiteX20" fmla="*/ 120712 w 401370"/>
              <a:gd name="connsiteY20" fmla="*/ 15089 h 654867"/>
              <a:gd name="connsiteX21" fmla="*/ 78463 w 401370"/>
              <a:gd name="connsiteY21" fmla="*/ 0 h 654867"/>
              <a:gd name="connsiteX22" fmla="*/ 75445 w 401370"/>
              <a:gd name="connsiteY22" fmla="*/ 33196 h 654867"/>
              <a:gd name="connsiteX23" fmla="*/ 27160 w 401370"/>
              <a:gd name="connsiteY23" fmla="*/ 75445 h 654867"/>
              <a:gd name="connsiteX24" fmla="*/ 45267 w 401370"/>
              <a:gd name="connsiteY24" fmla="*/ 105624 h 654867"/>
              <a:gd name="connsiteX25" fmla="*/ 51302 w 401370"/>
              <a:gd name="connsiteY25" fmla="*/ 220301 h 654867"/>
              <a:gd name="connsiteX26" fmla="*/ 0 w 401370"/>
              <a:gd name="connsiteY26" fmla="*/ 259533 h 654867"/>
              <a:gd name="connsiteX27" fmla="*/ 24142 w 401370"/>
              <a:gd name="connsiteY27" fmla="*/ 325925 h 654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01370" h="654867">
                <a:moveTo>
                  <a:pt x="24142" y="325925"/>
                </a:moveTo>
                <a:lnTo>
                  <a:pt x="24142" y="398352"/>
                </a:lnTo>
                <a:lnTo>
                  <a:pt x="84499" y="534154"/>
                </a:lnTo>
                <a:lnTo>
                  <a:pt x="159944" y="552261"/>
                </a:lnTo>
                <a:lnTo>
                  <a:pt x="214265" y="588475"/>
                </a:lnTo>
                <a:lnTo>
                  <a:pt x="250479" y="597529"/>
                </a:lnTo>
                <a:lnTo>
                  <a:pt x="208229" y="645814"/>
                </a:lnTo>
                <a:lnTo>
                  <a:pt x="280657" y="651849"/>
                </a:lnTo>
                <a:lnTo>
                  <a:pt x="337996" y="621671"/>
                </a:lnTo>
                <a:lnTo>
                  <a:pt x="374209" y="654867"/>
                </a:lnTo>
                <a:lnTo>
                  <a:pt x="386281" y="633742"/>
                </a:lnTo>
                <a:lnTo>
                  <a:pt x="322906" y="546226"/>
                </a:lnTo>
                <a:lnTo>
                  <a:pt x="356102" y="519065"/>
                </a:lnTo>
                <a:lnTo>
                  <a:pt x="344031" y="437584"/>
                </a:lnTo>
                <a:lnTo>
                  <a:pt x="401370" y="277639"/>
                </a:lnTo>
                <a:lnTo>
                  <a:pt x="383263" y="232372"/>
                </a:lnTo>
                <a:lnTo>
                  <a:pt x="395334" y="190123"/>
                </a:lnTo>
                <a:lnTo>
                  <a:pt x="353085" y="99588"/>
                </a:lnTo>
                <a:lnTo>
                  <a:pt x="292728" y="24142"/>
                </a:lnTo>
                <a:lnTo>
                  <a:pt x="181069" y="27160"/>
                </a:lnTo>
                <a:lnTo>
                  <a:pt x="120712" y="15089"/>
                </a:lnTo>
                <a:lnTo>
                  <a:pt x="78463" y="0"/>
                </a:lnTo>
                <a:lnTo>
                  <a:pt x="75445" y="33196"/>
                </a:lnTo>
                <a:lnTo>
                  <a:pt x="27160" y="75445"/>
                </a:lnTo>
                <a:lnTo>
                  <a:pt x="45267" y="105624"/>
                </a:lnTo>
                <a:lnTo>
                  <a:pt x="51302" y="220301"/>
                </a:lnTo>
                <a:lnTo>
                  <a:pt x="0" y="259533"/>
                </a:lnTo>
                <a:lnTo>
                  <a:pt x="24142" y="325925"/>
                </a:lnTo>
                <a:close/>
              </a:path>
            </a:pathLst>
          </a:custGeom>
          <a:solidFill>
            <a:srgbClr val="FFFF6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6092825" y="2665413"/>
            <a:ext cx="871538" cy="763587"/>
          </a:xfrm>
          <a:custGeom>
            <a:avLst/>
            <a:gdLst>
              <a:gd name="connsiteX0" fmla="*/ 528119 w 872151"/>
              <a:gd name="connsiteY0" fmla="*/ 688063 h 763509"/>
              <a:gd name="connsiteX1" fmla="*/ 579422 w 872151"/>
              <a:gd name="connsiteY1" fmla="*/ 754455 h 763509"/>
              <a:gd name="connsiteX2" fmla="*/ 642796 w 872151"/>
              <a:gd name="connsiteY2" fmla="*/ 763509 h 763509"/>
              <a:gd name="connsiteX3" fmla="*/ 679010 w 872151"/>
              <a:gd name="connsiteY3" fmla="*/ 748419 h 763509"/>
              <a:gd name="connsiteX4" fmla="*/ 685046 w 872151"/>
              <a:gd name="connsiteY4" fmla="*/ 697116 h 763509"/>
              <a:gd name="connsiteX5" fmla="*/ 748420 w 872151"/>
              <a:gd name="connsiteY5" fmla="*/ 682027 h 763509"/>
              <a:gd name="connsiteX6" fmla="*/ 766527 w 872151"/>
              <a:gd name="connsiteY6" fmla="*/ 718241 h 763509"/>
              <a:gd name="connsiteX7" fmla="*/ 778598 w 872151"/>
              <a:gd name="connsiteY7" fmla="*/ 733330 h 763509"/>
              <a:gd name="connsiteX8" fmla="*/ 863097 w 872151"/>
              <a:gd name="connsiteY8" fmla="*/ 660903 h 763509"/>
              <a:gd name="connsiteX9" fmla="*/ 872151 w 872151"/>
              <a:gd name="connsiteY9" fmla="*/ 534154 h 763509"/>
              <a:gd name="connsiteX10" fmla="*/ 748420 w 872151"/>
              <a:gd name="connsiteY10" fmla="*/ 229354 h 763509"/>
              <a:gd name="connsiteX11" fmla="*/ 663921 w 872151"/>
              <a:gd name="connsiteY11" fmla="*/ 196158 h 763509"/>
              <a:gd name="connsiteX12" fmla="*/ 606582 w 872151"/>
              <a:gd name="connsiteY12" fmla="*/ 135802 h 763509"/>
              <a:gd name="connsiteX13" fmla="*/ 561315 w 872151"/>
              <a:gd name="connsiteY13" fmla="*/ 141837 h 763509"/>
              <a:gd name="connsiteX14" fmla="*/ 452673 w 872151"/>
              <a:gd name="connsiteY14" fmla="*/ 6035 h 763509"/>
              <a:gd name="connsiteX15" fmla="*/ 341014 w 872151"/>
              <a:gd name="connsiteY15" fmla="*/ 21124 h 763509"/>
              <a:gd name="connsiteX16" fmla="*/ 274622 w 872151"/>
              <a:gd name="connsiteY16" fmla="*/ 42249 h 763509"/>
              <a:gd name="connsiteX17" fmla="*/ 232372 w 872151"/>
              <a:gd name="connsiteY17" fmla="*/ 0 h 763509"/>
              <a:gd name="connsiteX18" fmla="*/ 175034 w 872151"/>
              <a:gd name="connsiteY18" fmla="*/ 42249 h 763509"/>
              <a:gd name="connsiteX19" fmla="*/ 132784 w 872151"/>
              <a:gd name="connsiteY19" fmla="*/ 90534 h 763509"/>
              <a:gd name="connsiteX20" fmla="*/ 75446 w 872151"/>
              <a:gd name="connsiteY20" fmla="*/ 96570 h 763509"/>
              <a:gd name="connsiteX21" fmla="*/ 78464 w 872151"/>
              <a:gd name="connsiteY21" fmla="*/ 150891 h 763509"/>
              <a:gd name="connsiteX22" fmla="*/ 48285 w 872151"/>
              <a:gd name="connsiteY22" fmla="*/ 172015 h 763509"/>
              <a:gd name="connsiteX23" fmla="*/ 57339 w 872151"/>
              <a:gd name="connsiteY23" fmla="*/ 211247 h 763509"/>
              <a:gd name="connsiteX24" fmla="*/ 0 w 872151"/>
              <a:gd name="connsiteY24" fmla="*/ 235390 h 763509"/>
              <a:gd name="connsiteX25" fmla="*/ 36214 w 872151"/>
              <a:gd name="connsiteY25" fmla="*/ 256514 h 763509"/>
              <a:gd name="connsiteX26" fmla="*/ 42250 w 872151"/>
              <a:gd name="connsiteY26" fmla="*/ 298764 h 763509"/>
              <a:gd name="connsiteX27" fmla="*/ 120713 w 872151"/>
              <a:gd name="connsiteY27" fmla="*/ 289711 h 763509"/>
              <a:gd name="connsiteX28" fmla="*/ 120713 w 872151"/>
              <a:gd name="connsiteY28" fmla="*/ 319889 h 763509"/>
              <a:gd name="connsiteX29" fmla="*/ 144856 w 872151"/>
              <a:gd name="connsiteY29" fmla="*/ 437584 h 763509"/>
              <a:gd name="connsiteX30" fmla="*/ 144856 w 872151"/>
              <a:gd name="connsiteY30" fmla="*/ 503976 h 763509"/>
              <a:gd name="connsiteX31" fmla="*/ 172016 w 872151"/>
              <a:gd name="connsiteY31" fmla="*/ 513029 h 763509"/>
              <a:gd name="connsiteX32" fmla="*/ 211248 w 872151"/>
              <a:gd name="connsiteY32" fmla="*/ 506994 h 763509"/>
              <a:gd name="connsiteX33" fmla="*/ 295747 w 872151"/>
              <a:gd name="connsiteY33" fmla="*/ 537172 h 763509"/>
              <a:gd name="connsiteX34" fmla="*/ 422495 w 872151"/>
              <a:gd name="connsiteY34" fmla="*/ 537172 h 763509"/>
              <a:gd name="connsiteX35" fmla="*/ 528119 w 872151"/>
              <a:gd name="connsiteY35" fmla="*/ 688063 h 763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872151" h="763509">
                <a:moveTo>
                  <a:pt x="528119" y="688063"/>
                </a:moveTo>
                <a:lnTo>
                  <a:pt x="579422" y="754455"/>
                </a:lnTo>
                <a:lnTo>
                  <a:pt x="642796" y="763509"/>
                </a:lnTo>
                <a:lnTo>
                  <a:pt x="679010" y="748419"/>
                </a:lnTo>
                <a:lnTo>
                  <a:pt x="685046" y="697116"/>
                </a:lnTo>
                <a:lnTo>
                  <a:pt x="748420" y="682027"/>
                </a:lnTo>
                <a:lnTo>
                  <a:pt x="766527" y="718241"/>
                </a:lnTo>
                <a:lnTo>
                  <a:pt x="778598" y="733330"/>
                </a:lnTo>
                <a:lnTo>
                  <a:pt x="863097" y="660903"/>
                </a:lnTo>
                <a:lnTo>
                  <a:pt x="872151" y="534154"/>
                </a:lnTo>
                <a:lnTo>
                  <a:pt x="748420" y="229354"/>
                </a:lnTo>
                <a:lnTo>
                  <a:pt x="663921" y="196158"/>
                </a:lnTo>
                <a:lnTo>
                  <a:pt x="606582" y="135802"/>
                </a:lnTo>
                <a:lnTo>
                  <a:pt x="561315" y="141837"/>
                </a:lnTo>
                <a:lnTo>
                  <a:pt x="452673" y="6035"/>
                </a:lnTo>
                <a:lnTo>
                  <a:pt x="341014" y="21124"/>
                </a:lnTo>
                <a:lnTo>
                  <a:pt x="274622" y="42249"/>
                </a:lnTo>
                <a:lnTo>
                  <a:pt x="232372" y="0"/>
                </a:lnTo>
                <a:lnTo>
                  <a:pt x="175034" y="42249"/>
                </a:lnTo>
                <a:lnTo>
                  <a:pt x="132784" y="90534"/>
                </a:lnTo>
                <a:lnTo>
                  <a:pt x="75446" y="96570"/>
                </a:lnTo>
                <a:lnTo>
                  <a:pt x="78464" y="150891"/>
                </a:lnTo>
                <a:lnTo>
                  <a:pt x="48285" y="172015"/>
                </a:lnTo>
                <a:lnTo>
                  <a:pt x="57339" y="211247"/>
                </a:lnTo>
                <a:lnTo>
                  <a:pt x="0" y="235390"/>
                </a:lnTo>
                <a:lnTo>
                  <a:pt x="36214" y="256514"/>
                </a:lnTo>
                <a:lnTo>
                  <a:pt x="42250" y="298764"/>
                </a:lnTo>
                <a:lnTo>
                  <a:pt x="120713" y="289711"/>
                </a:lnTo>
                <a:lnTo>
                  <a:pt x="120713" y="319889"/>
                </a:lnTo>
                <a:lnTo>
                  <a:pt x="144856" y="437584"/>
                </a:lnTo>
                <a:lnTo>
                  <a:pt x="144856" y="503976"/>
                </a:lnTo>
                <a:lnTo>
                  <a:pt x="172016" y="513029"/>
                </a:lnTo>
                <a:lnTo>
                  <a:pt x="211248" y="506994"/>
                </a:lnTo>
                <a:lnTo>
                  <a:pt x="295747" y="537172"/>
                </a:lnTo>
                <a:lnTo>
                  <a:pt x="422495" y="537172"/>
                </a:lnTo>
                <a:lnTo>
                  <a:pt x="528119" y="688063"/>
                </a:lnTo>
                <a:close/>
              </a:path>
            </a:pathLst>
          </a:custGeom>
          <a:solidFill>
            <a:srgbClr val="FFFF6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6545263" y="3352800"/>
            <a:ext cx="384175" cy="461963"/>
          </a:xfrm>
          <a:custGeom>
            <a:avLst/>
            <a:gdLst>
              <a:gd name="connsiteX0" fmla="*/ 60357 w 383264"/>
              <a:gd name="connsiteY0" fmla="*/ 452673 h 461727"/>
              <a:gd name="connsiteX1" fmla="*/ 60357 w 383264"/>
              <a:gd name="connsiteY1" fmla="*/ 452673 h 461727"/>
              <a:gd name="connsiteX2" fmla="*/ 135802 w 383264"/>
              <a:gd name="connsiteY2" fmla="*/ 461727 h 461727"/>
              <a:gd name="connsiteX3" fmla="*/ 172016 w 383264"/>
              <a:gd name="connsiteY3" fmla="*/ 440602 h 461727"/>
              <a:gd name="connsiteX4" fmla="*/ 226337 w 383264"/>
              <a:gd name="connsiteY4" fmla="*/ 461727 h 461727"/>
              <a:gd name="connsiteX5" fmla="*/ 244444 w 383264"/>
              <a:gd name="connsiteY5" fmla="*/ 431549 h 461727"/>
              <a:gd name="connsiteX6" fmla="*/ 250480 w 383264"/>
              <a:gd name="connsiteY6" fmla="*/ 383263 h 461727"/>
              <a:gd name="connsiteX7" fmla="*/ 344032 w 383264"/>
              <a:gd name="connsiteY7" fmla="*/ 356103 h 461727"/>
              <a:gd name="connsiteX8" fmla="*/ 383264 w 383264"/>
              <a:gd name="connsiteY8" fmla="*/ 334978 h 461727"/>
              <a:gd name="connsiteX9" fmla="*/ 383264 w 383264"/>
              <a:gd name="connsiteY9" fmla="*/ 280657 h 461727"/>
              <a:gd name="connsiteX10" fmla="*/ 337996 w 383264"/>
              <a:gd name="connsiteY10" fmla="*/ 274622 h 461727"/>
              <a:gd name="connsiteX11" fmla="*/ 325925 w 383264"/>
              <a:gd name="connsiteY11" fmla="*/ 205212 h 461727"/>
              <a:gd name="connsiteX12" fmla="*/ 226337 w 383264"/>
              <a:gd name="connsiteY12" fmla="*/ 181069 h 461727"/>
              <a:gd name="connsiteX13" fmla="*/ 253497 w 383264"/>
              <a:gd name="connsiteY13" fmla="*/ 141838 h 461727"/>
              <a:gd name="connsiteX14" fmla="*/ 334979 w 383264"/>
              <a:gd name="connsiteY14" fmla="*/ 51303 h 461727"/>
              <a:gd name="connsiteX15" fmla="*/ 301783 w 383264"/>
              <a:gd name="connsiteY15" fmla="*/ 0 h 461727"/>
              <a:gd name="connsiteX16" fmla="*/ 235391 w 383264"/>
              <a:gd name="connsiteY16" fmla="*/ 12071 h 461727"/>
              <a:gd name="connsiteX17" fmla="*/ 223319 w 383264"/>
              <a:gd name="connsiteY17" fmla="*/ 54321 h 461727"/>
              <a:gd name="connsiteX18" fmla="*/ 178052 w 383264"/>
              <a:gd name="connsiteY18" fmla="*/ 75446 h 461727"/>
              <a:gd name="connsiteX19" fmla="*/ 129767 w 383264"/>
              <a:gd name="connsiteY19" fmla="*/ 69410 h 461727"/>
              <a:gd name="connsiteX20" fmla="*/ 81482 w 383264"/>
              <a:gd name="connsiteY20" fmla="*/ 6036 h 461727"/>
              <a:gd name="connsiteX21" fmla="*/ 57339 w 383264"/>
              <a:gd name="connsiteY21" fmla="*/ 45267 h 461727"/>
              <a:gd name="connsiteX22" fmla="*/ 78464 w 383264"/>
              <a:gd name="connsiteY22" fmla="*/ 96570 h 461727"/>
              <a:gd name="connsiteX23" fmla="*/ 15090 w 383264"/>
              <a:gd name="connsiteY23" fmla="*/ 259533 h 461727"/>
              <a:gd name="connsiteX24" fmla="*/ 33196 w 383264"/>
              <a:gd name="connsiteY24" fmla="*/ 325925 h 461727"/>
              <a:gd name="connsiteX25" fmla="*/ 0 w 383264"/>
              <a:gd name="connsiteY25" fmla="*/ 359121 h 461727"/>
              <a:gd name="connsiteX26" fmla="*/ 60357 w 383264"/>
              <a:gd name="connsiteY26" fmla="*/ 452673 h 46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83264" h="461727">
                <a:moveTo>
                  <a:pt x="60357" y="452673"/>
                </a:moveTo>
                <a:lnTo>
                  <a:pt x="60357" y="452673"/>
                </a:lnTo>
                <a:lnTo>
                  <a:pt x="135802" y="461727"/>
                </a:lnTo>
                <a:lnTo>
                  <a:pt x="172016" y="440602"/>
                </a:lnTo>
                <a:lnTo>
                  <a:pt x="226337" y="461727"/>
                </a:lnTo>
                <a:lnTo>
                  <a:pt x="244444" y="431549"/>
                </a:lnTo>
                <a:lnTo>
                  <a:pt x="250480" y="383263"/>
                </a:lnTo>
                <a:lnTo>
                  <a:pt x="344032" y="356103"/>
                </a:lnTo>
                <a:lnTo>
                  <a:pt x="383264" y="334978"/>
                </a:lnTo>
                <a:lnTo>
                  <a:pt x="383264" y="280657"/>
                </a:lnTo>
                <a:lnTo>
                  <a:pt x="337996" y="274622"/>
                </a:lnTo>
                <a:lnTo>
                  <a:pt x="325925" y="205212"/>
                </a:lnTo>
                <a:lnTo>
                  <a:pt x="226337" y="181069"/>
                </a:lnTo>
                <a:lnTo>
                  <a:pt x="253497" y="141838"/>
                </a:lnTo>
                <a:lnTo>
                  <a:pt x="334979" y="51303"/>
                </a:lnTo>
                <a:lnTo>
                  <a:pt x="301783" y="0"/>
                </a:lnTo>
                <a:lnTo>
                  <a:pt x="235391" y="12071"/>
                </a:lnTo>
                <a:lnTo>
                  <a:pt x="223319" y="54321"/>
                </a:lnTo>
                <a:lnTo>
                  <a:pt x="178052" y="75446"/>
                </a:lnTo>
                <a:lnTo>
                  <a:pt x="129767" y="69410"/>
                </a:lnTo>
                <a:lnTo>
                  <a:pt x="81482" y="6036"/>
                </a:lnTo>
                <a:lnTo>
                  <a:pt x="57339" y="45267"/>
                </a:lnTo>
                <a:lnTo>
                  <a:pt x="78464" y="96570"/>
                </a:lnTo>
                <a:lnTo>
                  <a:pt x="15090" y="259533"/>
                </a:lnTo>
                <a:lnTo>
                  <a:pt x="33196" y="325925"/>
                </a:lnTo>
                <a:lnTo>
                  <a:pt x="0" y="359121"/>
                </a:lnTo>
                <a:lnTo>
                  <a:pt x="60357" y="452673"/>
                </a:lnTo>
                <a:close/>
              </a:path>
            </a:pathLst>
          </a:custGeom>
          <a:solidFill>
            <a:srgbClr val="FFFF97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4632325" y="3446463"/>
            <a:ext cx="649288" cy="747712"/>
          </a:xfrm>
          <a:custGeom>
            <a:avLst/>
            <a:gdLst>
              <a:gd name="connsiteX0" fmla="*/ 328943 w 648832"/>
              <a:gd name="connsiteY0" fmla="*/ 9054 h 748420"/>
              <a:gd name="connsiteX1" fmla="*/ 331961 w 648832"/>
              <a:gd name="connsiteY1" fmla="*/ 75446 h 748420"/>
              <a:gd name="connsiteX2" fmla="*/ 283676 w 648832"/>
              <a:gd name="connsiteY2" fmla="*/ 120713 h 748420"/>
              <a:gd name="connsiteX3" fmla="*/ 244444 w 648832"/>
              <a:gd name="connsiteY3" fmla="*/ 63375 h 748420"/>
              <a:gd name="connsiteX4" fmla="*/ 217284 w 648832"/>
              <a:gd name="connsiteY4" fmla="*/ 69410 h 748420"/>
              <a:gd name="connsiteX5" fmla="*/ 172016 w 648832"/>
              <a:gd name="connsiteY5" fmla="*/ 42250 h 748420"/>
              <a:gd name="connsiteX6" fmla="*/ 129767 w 648832"/>
              <a:gd name="connsiteY6" fmla="*/ 87517 h 748420"/>
              <a:gd name="connsiteX7" fmla="*/ 111660 w 648832"/>
              <a:gd name="connsiteY7" fmla="*/ 84499 h 748420"/>
              <a:gd name="connsiteX8" fmla="*/ 57339 w 648832"/>
              <a:gd name="connsiteY8" fmla="*/ 135802 h 748420"/>
              <a:gd name="connsiteX9" fmla="*/ 54321 w 648832"/>
              <a:gd name="connsiteY9" fmla="*/ 217284 h 748420"/>
              <a:gd name="connsiteX10" fmla="*/ 126749 w 648832"/>
              <a:gd name="connsiteY10" fmla="*/ 238408 h 748420"/>
              <a:gd name="connsiteX11" fmla="*/ 168998 w 648832"/>
              <a:gd name="connsiteY11" fmla="*/ 316872 h 748420"/>
              <a:gd name="connsiteX12" fmla="*/ 132785 w 648832"/>
              <a:gd name="connsiteY12" fmla="*/ 350068 h 748420"/>
              <a:gd name="connsiteX13" fmla="*/ 102606 w 648832"/>
              <a:gd name="connsiteY13" fmla="*/ 413442 h 748420"/>
              <a:gd name="connsiteX14" fmla="*/ 63375 w 648832"/>
              <a:gd name="connsiteY14" fmla="*/ 452674 h 748420"/>
              <a:gd name="connsiteX15" fmla="*/ 75446 w 648832"/>
              <a:gd name="connsiteY15" fmla="*/ 500959 h 748420"/>
              <a:gd name="connsiteX16" fmla="*/ 135802 w 648832"/>
              <a:gd name="connsiteY16" fmla="*/ 458709 h 748420"/>
              <a:gd name="connsiteX17" fmla="*/ 153909 w 648832"/>
              <a:gd name="connsiteY17" fmla="*/ 500959 h 748420"/>
              <a:gd name="connsiteX18" fmla="*/ 132785 w 648832"/>
              <a:gd name="connsiteY18" fmla="*/ 543208 h 748420"/>
              <a:gd name="connsiteX19" fmla="*/ 9054 w 648832"/>
              <a:gd name="connsiteY19" fmla="*/ 585458 h 748420"/>
              <a:gd name="connsiteX20" fmla="*/ 0 w 648832"/>
              <a:gd name="connsiteY20" fmla="*/ 612618 h 748420"/>
              <a:gd name="connsiteX21" fmla="*/ 117695 w 648832"/>
              <a:gd name="connsiteY21" fmla="*/ 706171 h 748420"/>
              <a:gd name="connsiteX22" fmla="*/ 178052 w 648832"/>
              <a:gd name="connsiteY22" fmla="*/ 706171 h 748420"/>
              <a:gd name="connsiteX23" fmla="*/ 241426 w 648832"/>
              <a:gd name="connsiteY23" fmla="*/ 654868 h 748420"/>
              <a:gd name="connsiteX24" fmla="*/ 280658 w 648832"/>
              <a:gd name="connsiteY24" fmla="*/ 685046 h 748420"/>
              <a:gd name="connsiteX25" fmla="*/ 331961 w 648832"/>
              <a:gd name="connsiteY25" fmla="*/ 703153 h 748420"/>
              <a:gd name="connsiteX26" fmla="*/ 313854 w 648832"/>
              <a:gd name="connsiteY26" fmla="*/ 733331 h 748420"/>
              <a:gd name="connsiteX27" fmla="*/ 347050 w 648832"/>
              <a:gd name="connsiteY27" fmla="*/ 748420 h 748420"/>
              <a:gd name="connsiteX28" fmla="*/ 377228 w 648832"/>
              <a:gd name="connsiteY28" fmla="*/ 715224 h 748420"/>
              <a:gd name="connsiteX29" fmla="*/ 395335 w 648832"/>
              <a:gd name="connsiteY29" fmla="*/ 736349 h 748420"/>
              <a:gd name="connsiteX30" fmla="*/ 416460 w 648832"/>
              <a:gd name="connsiteY30" fmla="*/ 745402 h 748420"/>
              <a:gd name="connsiteX31" fmla="*/ 461727 w 648832"/>
              <a:gd name="connsiteY31" fmla="*/ 709189 h 748420"/>
              <a:gd name="connsiteX32" fmla="*/ 464745 w 648832"/>
              <a:gd name="connsiteY32" fmla="*/ 724278 h 748420"/>
              <a:gd name="connsiteX33" fmla="*/ 494923 w 648832"/>
              <a:gd name="connsiteY33" fmla="*/ 697117 h 748420"/>
              <a:gd name="connsiteX34" fmla="*/ 534155 w 648832"/>
              <a:gd name="connsiteY34" fmla="*/ 685046 h 748420"/>
              <a:gd name="connsiteX35" fmla="*/ 555280 w 648832"/>
              <a:gd name="connsiteY35" fmla="*/ 657886 h 748420"/>
              <a:gd name="connsiteX36" fmla="*/ 579422 w 648832"/>
              <a:gd name="connsiteY36" fmla="*/ 666939 h 748420"/>
              <a:gd name="connsiteX37" fmla="*/ 573387 w 648832"/>
              <a:gd name="connsiteY37" fmla="*/ 618654 h 748420"/>
              <a:gd name="connsiteX38" fmla="*/ 612618 w 648832"/>
              <a:gd name="connsiteY38" fmla="*/ 594511 h 748420"/>
              <a:gd name="connsiteX39" fmla="*/ 606583 w 648832"/>
              <a:gd name="connsiteY39" fmla="*/ 546226 h 748420"/>
              <a:gd name="connsiteX40" fmla="*/ 636761 w 648832"/>
              <a:gd name="connsiteY40" fmla="*/ 510012 h 748420"/>
              <a:gd name="connsiteX41" fmla="*/ 636761 w 648832"/>
              <a:gd name="connsiteY41" fmla="*/ 458709 h 748420"/>
              <a:gd name="connsiteX42" fmla="*/ 591494 w 648832"/>
              <a:gd name="connsiteY42" fmla="*/ 434567 h 748420"/>
              <a:gd name="connsiteX43" fmla="*/ 627707 w 648832"/>
              <a:gd name="connsiteY43" fmla="*/ 416460 h 748420"/>
              <a:gd name="connsiteX44" fmla="*/ 648832 w 648832"/>
              <a:gd name="connsiteY44" fmla="*/ 380246 h 748420"/>
              <a:gd name="connsiteX45" fmla="*/ 636761 w 648832"/>
              <a:gd name="connsiteY45" fmla="*/ 344032 h 748420"/>
              <a:gd name="connsiteX46" fmla="*/ 609600 w 648832"/>
              <a:gd name="connsiteY46" fmla="*/ 344032 h 748420"/>
              <a:gd name="connsiteX47" fmla="*/ 600547 w 648832"/>
              <a:gd name="connsiteY47" fmla="*/ 301783 h 748420"/>
              <a:gd name="connsiteX48" fmla="*/ 558297 w 648832"/>
              <a:gd name="connsiteY48" fmla="*/ 244444 h 748420"/>
              <a:gd name="connsiteX49" fmla="*/ 540191 w 648832"/>
              <a:gd name="connsiteY49" fmla="*/ 184088 h 748420"/>
              <a:gd name="connsiteX50" fmla="*/ 567351 w 648832"/>
              <a:gd name="connsiteY50" fmla="*/ 129767 h 748420"/>
              <a:gd name="connsiteX51" fmla="*/ 519066 w 648832"/>
              <a:gd name="connsiteY51" fmla="*/ 138820 h 748420"/>
              <a:gd name="connsiteX52" fmla="*/ 500959 w 648832"/>
              <a:gd name="connsiteY52" fmla="*/ 102606 h 748420"/>
              <a:gd name="connsiteX53" fmla="*/ 540191 w 648832"/>
              <a:gd name="connsiteY53" fmla="*/ 51303 h 748420"/>
              <a:gd name="connsiteX54" fmla="*/ 561315 w 648832"/>
              <a:gd name="connsiteY54" fmla="*/ 33197 h 748420"/>
              <a:gd name="connsiteX55" fmla="*/ 555280 w 648832"/>
              <a:gd name="connsiteY55" fmla="*/ 0 h 748420"/>
              <a:gd name="connsiteX56" fmla="*/ 428531 w 648832"/>
              <a:gd name="connsiteY56" fmla="*/ 51303 h 748420"/>
              <a:gd name="connsiteX57" fmla="*/ 404389 w 648832"/>
              <a:gd name="connsiteY57" fmla="*/ 9054 h 748420"/>
              <a:gd name="connsiteX58" fmla="*/ 328943 w 648832"/>
              <a:gd name="connsiteY58" fmla="*/ 9054 h 748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648832" h="748420">
                <a:moveTo>
                  <a:pt x="328943" y="9054"/>
                </a:moveTo>
                <a:lnTo>
                  <a:pt x="331961" y="75446"/>
                </a:lnTo>
                <a:lnTo>
                  <a:pt x="283676" y="120713"/>
                </a:lnTo>
                <a:lnTo>
                  <a:pt x="244444" y="63375"/>
                </a:lnTo>
                <a:lnTo>
                  <a:pt x="217284" y="69410"/>
                </a:lnTo>
                <a:lnTo>
                  <a:pt x="172016" y="42250"/>
                </a:lnTo>
                <a:lnTo>
                  <a:pt x="129767" y="87517"/>
                </a:lnTo>
                <a:lnTo>
                  <a:pt x="111660" y="84499"/>
                </a:lnTo>
                <a:lnTo>
                  <a:pt x="57339" y="135802"/>
                </a:lnTo>
                <a:lnTo>
                  <a:pt x="54321" y="217284"/>
                </a:lnTo>
                <a:lnTo>
                  <a:pt x="126749" y="238408"/>
                </a:lnTo>
                <a:lnTo>
                  <a:pt x="168998" y="316872"/>
                </a:lnTo>
                <a:lnTo>
                  <a:pt x="132785" y="350068"/>
                </a:lnTo>
                <a:lnTo>
                  <a:pt x="102606" y="413442"/>
                </a:lnTo>
                <a:lnTo>
                  <a:pt x="63375" y="452674"/>
                </a:lnTo>
                <a:lnTo>
                  <a:pt x="75446" y="500959"/>
                </a:lnTo>
                <a:lnTo>
                  <a:pt x="135802" y="458709"/>
                </a:lnTo>
                <a:lnTo>
                  <a:pt x="153909" y="500959"/>
                </a:lnTo>
                <a:lnTo>
                  <a:pt x="132785" y="543208"/>
                </a:lnTo>
                <a:lnTo>
                  <a:pt x="9054" y="585458"/>
                </a:lnTo>
                <a:lnTo>
                  <a:pt x="0" y="612618"/>
                </a:lnTo>
                <a:lnTo>
                  <a:pt x="117695" y="706171"/>
                </a:lnTo>
                <a:lnTo>
                  <a:pt x="178052" y="706171"/>
                </a:lnTo>
                <a:lnTo>
                  <a:pt x="241426" y="654868"/>
                </a:lnTo>
                <a:lnTo>
                  <a:pt x="280658" y="685046"/>
                </a:lnTo>
                <a:lnTo>
                  <a:pt x="331961" y="703153"/>
                </a:lnTo>
                <a:lnTo>
                  <a:pt x="313854" y="733331"/>
                </a:lnTo>
                <a:lnTo>
                  <a:pt x="347050" y="748420"/>
                </a:lnTo>
                <a:lnTo>
                  <a:pt x="377228" y="715224"/>
                </a:lnTo>
                <a:lnTo>
                  <a:pt x="395335" y="736349"/>
                </a:lnTo>
                <a:lnTo>
                  <a:pt x="416460" y="745402"/>
                </a:lnTo>
                <a:lnTo>
                  <a:pt x="461727" y="709189"/>
                </a:lnTo>
                <a:lnTo>
                  <a:pt x="464745" y="724278"/>
                </a:lnTo>
                <a:lnTo>
                  <a:pt x="494923" y="697117"/>
                </a:lnTo>
                <a:lnTo>
                  <a:pt x="534155" y="685046"/>
                </a:lnTo>
                <a:lnTo>
                  <a:pt x="555280" y="657886"/>
                </a:lnTo>
                <a:lnTo>
                  <a:pt x="579422" y="666939"/>
                </a:lnTo>
                <a:lnTo>
                  <a:pt x="573387" y="618654"/>
                </a:lnTo>
                <a:lnTo>
                  <a:pt x="612618" y="594511"/>
                </a:lnTo>
                <a:lnTo>
                  <a:pt x="606583" y="546226"/>
                </a:lnTo>
                <a:lnTo>
                  <a:pt x="636761" y="510012"/>
                </a:lnTo>
                <a:lnTo>
                  <a:pt x="636761" y="458709"/>
                </a:lnTo>
                <a:lnTo>
                  <a:pt x="591494" y="434567"/>
                </a:lnTo>
                <a:lnTo>
                  <a:pt x="627707" y="416460"/>
                </a:lnTo>
                <a:lnTo>
                  <a:pt x="648832" y="380246"/>
                </a:lnTo>
                <a:lnTo>
                  <a:pt x="636761" y="344032"/>
                </a:lnTo>
                <a:lnTo>
                  <a:pt x="609600" y="344032"/>
                </a:lnTo>
                <a:lnTo>
                  <a:pt x="600547" y="301783"/>
                </a:lnTo>
                <a:lnTo>
                  <a:pt x="558297" y="244444"/>
                </a:lnTo>
                <a:lnTo>
                  <a:pt x="540191" y="184088"/>
                </a:lnTo>
                <a:lnTo>
                  <a:pt x="567351" y="129767"/>
                </a:lnTo>
                <a:lnTo>
                  <a:pt x="519066" y="138820"/>
                </a:lnTo>
                <a:lnTo>
                  <a:pt x="500959" y="102606"/>
                </a:lnTo>
                <a:lnTo>
                  <a:pt x="540191" y="51303"/>
                </a:lnTo>
                <a:lnTo>
                  <a:pt x="561315" y="33197"/>
                </a:lnTo>
                <a:lnTo>
                  <a:pt x="555280" y="0"/>
                </a:lnTo>
                <a:lnTo>
                  <a:pt x="428531" y="51303"/>
                </a:lnTo>
                <a:lnTo>
                  <a:pt x="404389" y="9054"/>
                </a:lnTo>
                <a:lnTo>
                  <a:pt x="328943" y="9054"/>
                </a:lnTo>
                <a:close/>
              </a:path>
            </a:pathLst>
          </a:custGeom>
          <a:solidFill>
            <a:srgbClr val="B4D78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5130800" y="3216275"/>
            <a:ext cx="582613" cy="866775"/>
          </a:xfrm>
          <a:custGeom>
            <a:avLst/>
            <a:gdLst>
              <a:gd name="connsiteX0" fmla="*/ 126749 w 582440"/>
              <a:gd name="connsiteY0" fmla="*/ 820848 h 866115"/>
              <a:gd name="connsiteX1" fmla="*/ 205212 w 582440"/>
              <a:gd name="connsiteY1" fmla="*/ 866115 h 866115"/>
              <a:gd name="connsiteX2" fmla="*/ 217283 w 582440"/>
              <a:gd name="connsiteY2" fmla="*/ 799723 h 866115"/>
              <a:gd name="connsiteX3" fmla="*/ 280657 w 582440"/>
              <a:gd name="connsiteY3" fmla="*/ 814812 h 866115"/>
              <a:gd name="connsiteX4" fmla="*/ 319889 w 582440"/>
              <a:gd name="connsiteY4" fmla="*/ 808776 h 866115"/>
              <a:gd name="connsiteX5" fmla="*/ 356103 w 582440"/>
              <a:gd name="connsiteY5" fmla="*/ 775580 h 866115"/>
              <a:gd name="connsiteX6" fmla="*/ 344032 w 582440"/>
              <a:gd name="connsiteY6" fmla="*/ 745402 h 866115"/>
              <a:gd name="connsiteX7" fmla="*/ 383263 w 582440"/>
              <a:gd name="connsiteY7" fmla="*/ 721259 h 866115"/>
              <a:gd name="connsiteX8" fmla="*/ 416459 w 582440"/>
              <a:gd name="connsiteY8" fmla="*/ 663921 h 866115"/>
              <a:gd name="connsiteX9" fmla="*/ 458709 w 582440"/>
              <a:gd name="connsiteY9" fmla="*/ 682028 h 866115"/>
              <a:gd name="connsiteX10" fmla="*/ 549244 w 582440"/>
              <a:gd name="connsiteY10" fmla="*/ 672974 h 866115"/>
              <a:gd name="connsiteX11" fmla="*/ 570368 w 582440"/>
              <a:gd name="connsiteY11" fmla="*/ 594511 h 866115"/>
              <a:gd name="connsiteX12" fmla="*/ 582440 w 582440"/>
              <a:gd name="connsiteY12" fmla="*/ 555279 h 866115"/>
              <a:gd name="connsiteX13" fmla="*/ 552261 w 582440"/>
              <a:gd name="connsiteY13" fmla="*/ 555279 h 866115"/>
              <a:gd name="connsiteX14" fmla="*/ 513030 w 582440"/>
              <a:gd name="connsiteY14" fmla="*/ 510012 h 866115"/>
              <a:gd name="connsiteX15" fmla="*/ 525101 w 582440"/>
              <a:gd name="connsiteY15" fmla="*/ 473798 h 866115"/>
              <a:gd name="connsiteX16" fmla="*/ 555279 w 582440"/>
              <a:gd name="connsiteY16" fmla="*/ 464745 h 866115"/>
              <a:gd name="connsiteX17" fmla="*/ 567351 w 582440"/>
              <a:gd name="connsiteY17" fmla="*/ 407406 h 866115"/>
              <a:gd name="connsiteX18" fmla="*/ 437584 w 582440"/>
              <a:gd name="connsiteY18" fmla="*/ 383263 h 866115"/>
              <a:gd name="connsiteX19" fmla="*/ 413442 w 582440"/>
              <a:gd name="connsiteY19" fmla="*/ 319889 h 866115"/>
              <a:gd name="connsiteX20" fmla="*/ 434566 w 582440"/>
              <a:gd name="connsiteY20" fmla="*/ 271604 h 866115"/>
              <a:gd name="connsiteX21" fmla="*/ 464745 w 582440"/>
              <a:gd name="connsiteY21" fmla="*/ 235390 h 866115"/>
              <a:gd name="connsiteX22" fmla="*/ 455691 w 582440"/>
              <a:gd name="connsiteY22" fmla="*/ 111659 h 866115"/>
              <a:gd name="connsiteX23" fmla="*/ 413442 w 582440"/>
              <a:gd name="connsiteY23" fmla="*/ 36214 h 866115"/>
              <a:gd name="connsiteX24" fmla="*/ 334978 w 582440"/>
              <a:gd name="connsiteY24" fmla="*/ 0 h 866115"/>
              <a:gd name="connsiteX25" fmla="*/ 253497 w 582440"/>
              <a:gd name="connsiteY25" fmla="*/ 42250 h 866115"/>
              <a:gd name="connsiteX26" fmla="*/ 226337 w 582440"/>
              <a:gd name="connsiteY26" fmla="*/ 24143 h 866115"/>
              <a:gd name="connsiteX27" fmla="*/ 159945 w 582440"/>
              <a:gd name="connsiteY27" fmla="*/ 120713 h 866115"/>
              <a:gd name="connsiteX28" fmla="*/ 51303 w 582440"/>
              <a:gd name="connsiteY28" fmla="*/ 181069 h 866115"/>
              <a:gd name="connsiteX29" fmla="*/ 63374 w 582440"/>
              <a:gd name="connsiteY29" fmla="*/ 265568 h 866115"/>
              <a:gd name="connsiteX30" fmla="*/ 0 w 582440"/>
              <a:gd name="connsiteY30" fmla="*/ 331960 h 866115"/>
              <a:gd name="connsiteX31" fmla="*/ 21125 w 582440"/>
              <a:gd name="connsiteY31" fmla="*/ 368174 h 866115"/>
              <a:gd name="connsiteX32" fmla="*/ 78463 w 582440"/>
              <a:gd name="connsiteY32" fmla="*/ 356103 h 866115"/>
              <a:gd name="connsiteX33" fmla="*/ 48285 w 582440"/>
              <a:gd name="connsiteY33" fmla="*/ 401370 h 866115"/>
              <a:gd name="connsiteX34" fmla="*/ 81481 w 582440"/>
              <a:gd name="connsiteY34" fmla="*/ 513030 h 866115"/>
              <a:gd name="connsiteX35" fmla="*/ 105624 w 582440"/>
              <a:gd name="connsiteY35" fmla="*/ 543208 h 866115"/>
              <a:gd name="connsiteX36" fmla="*/ 111659 w 582440"/>
              <a:gd name="connsiteY36" fmla="*/ 573386 h 866115"/>
              <a:gd name="connsiteX37" fmla="*/ 138820 w 582440"/>
              <a:gd name="connsiteY37" fmla="*/ 585457 h 866115"/>
              <a:gd name="connsiteX38" fmla="*/ 144855 w 582440"/>
              <a:gd name="connsiteY38" fmla="*/ 609600 h 866115"/>
              <a:gd name="connsiteX39" fmla="*/ 129766 w 582440"/>
              <a:gd name="connsiteY39" fmla="*/ 651850 h 866115"/>
              <a:gd name="connsiteX40" fmla="*/ 78463 w 582440"/>
              <a:gd name="connsiteY40" fmla="*/ 660903 h 866115"/>
              <a:gd name="connsiteX41" fmla="*/ 138820 w 582440"/>
              <a:gd name="connsiteY41" fmla="*/ 697117 h 866115"/>
              <a:gd name="connsiteX42" fmla="*/ 135802 w 582440"/>
              <a:gd name="connsiteY42" fmla="*/ 751438 h 866115"/>
              <a:gd name="connsiteX43" fmla="*/ 108642 w 582440"/>
              <a:gd name="connsiteY43" fmla="*/ 763509 h 866115"/>
              <a:gd name="connsiteX44" fmla="*/ 126749 w 582440"/>
              <a:gd name="connsiteY44" fmla="*/ 820848 h 866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582440" h="866115">
                <a:moveTo>
                  <a:pt x="126749" y="820848"/>
                </a:moveTo>
                <a:lnTo>
                  <a:pt x="205212" y="866115"/>
                </a:lnTo>
                <a:lnTo>
                  <a:pt x="217283" y="799723"/>
                </a:lnTo>
                <a:lnTo>
                  <a:pt x="280657" y="814812"/>
                </a:lnTo>
                <a:lnTo>
                  <a:pt x="319889" y="808776"/>
                </a:lnTo>
                <a:lnTo>
                  <a:pt x="356103" y="775580"/>
                </a:lnTo>
                <a:lnTo>
                  <a:pt x="344032" y="745402"/>
                </a:lnTo>
                <a:lnTo>
                  <a:pt x="383263" y="721259"/>
                </a:lnTo>
                <a:lnTo>
                  <a:pt x="416459" y="663921"/>
                </a:lnTo>
                <a:lnTo>
                  <a:pt x="458709" y="682028"/>
                </a:lnTo>
                <a:lnTo>
                  <a:pt x="549244" y="672974"/>
                </a:lnTo>
                <a:lnTo>
                  <a:pt x="570368" y="594511"/>
                </a:lnTo>
                <a:lnTo>
                  <a:pt x="582440" y="555279"/>
                </a:lnTo>
                <a:lnTo>
                  <a:pt x="552261" y="555279"/>
                </a:lnTo>
                <a:lnTo>
                  <a:pt x="513030" y="510012"/>
                </a:lnTo>
                <a:lnTo>
                  <a:pt x="525101" y="473798"/>
                </a:lnTo>
                <a:lnTo>
                  <a:pt x="555279" y="464745"/>
                </a:lnTo>
                <a:lnTo>
                  <a:pt x="567351" y="407406"/>
                </a:lnTo>
                <a:lnTo>
                  <a:pt x="437584" y="383263"/>
                </a:lnTo>
                <a:lnTo>
                  <a:pt x="413442" y="319889"/>
                </a:lnTo>
                <a:lnTo>
                  <a:pt x="434566" y="271604"/>
                </a:lnTo>
                <a:lnTo>
                  <a:pt x="464745" y="235390"/>
                </a:lnTo>
                <a:lnTo>
                  <a:pt x="455691" y="111659"/>
                </a:lnTo>
                <a:lnTo>
                  <a:pt x="413442" y="36214"/>
                </a:lnTo>
                <a:lnTo>
                  <a:pt x="334978" y="0"/>
                </a:lnTo>
                <a:lnTo>
                  <a:pt x="253497" y="42250"/>
                </a:lnTo>
                <a:lnTo>
                  <a:pt x="226337" y="24143"/>
                </a:lnTo>
                <a:lnTo>
                  <a:pt x="159945" y="120713"/>
                </a:lnTo>
                <a:lnTo>
                  <a:pt x="51303" y="181069"/>
                </a:lnTo>
                <a:lnTo>
                  <a:pt x="63374" y="265568"/>
                </a:lnTo>
                <a:lnTo>
                  <a:pt x="0" y="331960"/>
                </a:lnTo>
                <a:lnTo>
                  <a:pt x="21125" y="368174"/>
                </a:lnTo>
                <a:lnTo>
                  <a:pt x="78463" y="356103"/>
                </a:lnTo>
                <a:lnTo>
                  <a:pt x="48285" y="401370"/>
                </a:lnTo>
                <a:lnTo>
                  <a:pt x="81481" y="513030"/>
                </a:lnTo>
                <a:lnTo>
                  <a:pt x="105624" y="543208"/>
                </a:lnTo>
                <a:lnTo>
                  <a:pt x="111659" y="573386"/>
                </a:lnTo>
                <a:lnTo>
                  <a:pt x="138820" y="585457"/>
                </a:lnTo>
                <a:lnTo>
                  <a:pt x="144855" y="609600"/>
                </a:lnTo>
                <a:lnTo>
                  <a:pt x="129766" y="651850"/>
                </a:lnTo>
                <a:lnTo>
                  <a:pt x="78463" y="660903"/>
                </a:lnTo>
                <a:lnTo>
                  <a:pt x="138820" y="697117"/>
                </a:lnTo>
                <a:lnTo>
                  <a:pt x="135802" y="751438"/>
                </a:lnTo>
                <a:lnTo>
                  <a:pt x="108642" y="763509"/>
                </a:lnTo>
                <a:lnTo>
                  <a:pt x="126749" y="820848"/>
                </a:lnTo>
                <a:close/>
              </a:path>
            </a:pathLst>
          </a:custGeom>
          <a:solidFill>
            <a:srgbClr val="FFFF6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5707063" y="3489325"/>
            <a:ext cx="590550" cy="622300"/>
          </a:xfrm>
          <a:custGeom>
            <a:avLst/>
            <a:gdLst>
              <a:gd name="connsiteX0" fmla="*/ 0 w 591493"/>
              <a:gd name="connsiteY0" fmla="*/ 292729 h 612618"/>
              <a:gd name="connsiteX1" fmla="*/ 36214 w 591493"/>
              <a:gd name="connsiteY1" fmla="*/ 334978 h 612618"/>
              <a:gd name="connsiteX2" fmla="*/ 15089 w 591493"/>
              <a:gd name="connsiteY2" fmla="*/ 365156 h 612618"/>
              <a:gd name="connsiteX3" fmla="*/ 48285 w 591493"/>
              <a:gd name="connsiteY3" fmla="*/ 422495 h 612618"/>
              <a:gd name="connsiteX4" fmla="*/ 214265 w 591493"/>
              <a:gd name="connsiteY4" fmla="*/ 525101 h 612618"/>
              <a:gd name="connsiteX5" fmla="*/ 271604 w 591493"/>
              <a:gd name="connsiteY5" fmla="*/ 612618 h 612618"/>
              <a:gd name="connsiteX6" fmla="*/ 344032 w 591493"/>
              <a:gd name="connsiteY6" fmla="*/ 567350 h 612618"/>
              <a:gd name="connsiteX7" fmla="*/ 344032 w 591493"/>
              <a:gd name="connsiteY7" fmla="*/ 567350 h 612618"/>
              <a:gd name="connsiteX8" fmla="*/ 377228 w 591493"/>
              <a:gd name="connsiteY8" fmla="*/ 540190 h 612618"/>
              <a:gd name="connsiteX9" fmla="*/ 437584 w 591493"/>
              <a:gd name="connsiteY9" fmla="*/ 516048 h 612618"/>
              <a:gd name="connsiteX10" fmla="*/ 446638 w 591493"/>
              <a:gd name="connsiteY10" fmla="*/ 546226 h 612618"/>
              <a:gd name="connsiteX11" fmla="*/ 473798 w 591493"/>
              <a:gd name="connsiteY11" fmla="*/ 473798 h 612618"/>
              <a:gd name="connsiteX12" fmla="*/ 564333 w 591493"/>
              <a:gd name="connsiteY12" fmla="*/ 476816 h 612618"/>
              <a:gd name="connsiteX13" fmla="*/ 549244 w 591493"/>
              <a:gd name="connsiteY13" fmla="*/ 398352 h 612618"/>
              <a:gd name="connsiteX14" fmla="*/ 513030 w 591493"/>
              <a:gd name="connsiteY14" fmla="*/ 395335 h 612618"/>
              <a:gd name="connsiteX15" fmla="*/ 525101 w 591493"/>
              <a:gd name="connsiteY15" fmla="*/ 295747 h 612618"/>
              <a:gd name="connsiteX16" fmla="*/ 494923 w 591493"/>
              <a:gd name="connsiteY16" fmla="*/ 247461 h 612618"/>
              <a:gd name="connsiteX17" fmla="*/ 531137 w 591493"/>
              <a:gd name="connsiteY17" fmla="*/ 226337 h 612618"/>
              <a:gd name="connsiteX18" fmla="*/ 582440 w 591493"/>
              <a:gd name="connsiteY18" fmla="*/ 229354 h 612618"/>
              <a:gd name="connsiteX19" fmla="*/ 591493 w 591493"/>
              <a:gd name="connsiteY19" fmla="*/ 217283 h 612618"/>
              <a:gd name="connsiteX20" fmla="*/ 534154 w 591493"/>
              <a:gd name="connsiteY20" fmla="*/ 72428 h 612618"/>
              <a:gd name="connsiteX21" fmla="*/ 528119 w 591493"/>
              <a:gd name="connsiteY21" fmla="*/ 0 h 612618"/>
              <a:gd name="connsiteX22" fmla="*/ 368174 w 591493"/>
              <a:gd name="connsiteY22" fmla="*/ 168998 h 612618"/>
              <a:gd name="connsiteX23" fmla="*/ 331960 w 591493"/>
              <a:gd name="connsiteY23" fmla="*/ 150891 h 612618"/>
              <a:gd name="connsiteX24" fmla="*/ 262550 w 591493"/>
              <a:gd name="connsiteY24" fmla="*/ 187105 h 612618"/>
              <a:gd name="connsiteX25" fmla="*/ 223319 w 591493"/>
              <a:gd name="connsiteY25" fmla="*/ 159945 h 612618"/>
              <a:gd name="connsiteX26" fmla="*/ 205212 w 591493"/>
              <a:gd name="connsiteY26" fmla="*/ 81481 h 612618"/>
              <a:gd name="connsiteX27" fmla="*/ 78463 w 591493"/>
              <a:gd name="connsiteY27" fmla="*/ 208230 h 612618"/>
              <a:gd name="connsiteX28" fmla="*/ 27160 w 591493"/>
              <a:gd name="connsiteY28" fmla="*/ 223319 h 612618"/>
              <a:gd name="connsiteX29" fmla="*/ 0 w 591493"/>
              <a:gd name="connsiteY29" fmla="*/ 292729 h 612618"/>
              <a:gd name="connsiteX0" fmla="*/ 0 w 591493"/>
              <a:gd name="connsiteY0" fmla="*/ 292729 h 624483"/>
              <a:gd name="connsiteX1" fmla="*/ 36214 w 591493"/>
              <a:gd name="connsiteY1" fmla="*/ 334978 h 624483"/>
              <a:gd name="connsiteX2" fmla="*/ 15089 w 591493"/>
              <a:gd name="connsiteY2" fmla="*/ 365156 h 624483"/>
              <a:gd name="connsiteX3" fmla="*/ 48285 w 591493"/>
              <a:gd name="connsiteY3" fmla="*/ 422495 h 624483"/>
              <a:gd name="connsiteX4" fmla="*/ 214265 w 591493"/>
              <a:gd name="connsiteY4" fmla="*/ 525101 h 624483"/>
              <a:gd name="connsiteX5" fmla="*/ 280496 w 591493"/>
              <a:gd name="connsiteY5" fmla="*/ 624483 h 624483"/>
              <a:gd name="connsiteX6" fmla="*/ 344032 w 591493"/>
              <a:gd name="connsiteY6" fmla="*/ 567350 h 624483"/>
              <a:gd name="connsiteX7" fmla="*/ 344032 w 591493"/>
              <a:gd name="connsiteY7" fmla="*/ 567350 h 624483"/>
              <a:gd name="connsiteX8" fmla="*/ 377228 w 591493"/>
              <a:gd name="connsiteY8" fmla="*/ 540190 h 624483"/>
              <a:gd name="connsiteX9" fmla="*/ 437584 w 591493"/>
              <a:gd name="connsiteY9" fmla="*/ 516048 h 624483"/>
              <a:gd name="connsiteX10" fmla="*/ 446638 w 591493"/>
              <a:gd name="connsiteY10" fmla="*/ 546226 h 624483"/>
              <a:gd name="connsiteX11" fmla="*/ 473798 w 591493"/>
              <a:gd name="connsiteY11" fmla="*/ 473798 h 624483"/>
              <a:gd name="connsiteX12" fmla="*/ 564333 w 591493"/>
              <a:gd name="connsiteY12" fmla="*/ 476816 h 624483"/>
              <a:gd name="connsiteX13" fmla="*/ 549244 w 591493"/>
              <a:gd name="connsiteY13" fmla="*/ 398352 h 624483"/>
              <a:gd name="connsiteX14" fmla="*/ 513030 w 591493"/>
              <a:gd name="connsiteY14" fmla="*/ 395335 h 624483"/>
              <a:gd name="connsiteX15" fmla="*/ 525101 w 591493"/>
              <a:gd name="connsiteY15" fmla="*/ 295747 h 624483"/>
              <a:gd name="connsiteX16" fmla="*/ 494923 w 591493"/>
              <a:gd name="connsiteY16" fmla="*/ 247461 h 624483"/>
              <a:gd name="connsiteX17" fmla="*/ 531137 w 591493"/>
              <a:gd name="connsiteY17" fmla="*/ 226337 h 624483"/>
              <a:gd name="connsiteX18" fmla="*/ 582440 w 591493"/>
              <a:gd name="connsiteY18" fmla="*/ 229354 h 624483"/>
              <a:gd name="connsiteX19" fmla="*/ 591493 w 591493"/>
              <a:gd name="connsiteY19" fmla="*/ 217283 h 624483"/>
              <a:gd name="connsiteX20" fmla="*/ 534154 w 591493"/>
              <a:gd name="connsiteY20" fmla="*/ 72428 h 624483"/>
              <a:gd name="connsiteX21" fmla="*/ 528119 w 591493"/>
              <a:gd name="connsiteY21" fmla="*/ 0 h 624483"/>
              <a:gd name="connsiteX22" fmla="*/ 368174 w 591493"/>
              <a:gd name="connsiteY22" fmla="*/ 168998 h 624483"/>
              <a:gd name="connsiteX23" fmla="*/ 331960 w 591493"/>
              <a:gd name="connsiteY23" fmla="*/ 150891 h 624483"/>
              <a:gd name="connsiteX24" fmla="*/ 262550 w 591493"/>
              <a:gd name="connsiteY24" fmla="*/ 187105 h 624483"/>
              <a:gd name="connsiteX25" fmla="*/ 223319 w 591493"/>
              <a:gd name="connsiteY25" fmla="*/ 159945 h 624483"/>
              <a:gd name="connsiteX26" fmla="*/ 205212 w 591493"/>
              <a:gd name="connsiteY26" fmla="*/ 81481 h 624483"/>
              <a:gd name="connsiteX27" fmla="*/ 78463 w 591493"/>
              <a:gd name="connsiteY27" fmla="*/ 208230 h 624483"/>
              <a:gd name="connsiteX28" fmla="*/ 27160 w 591493"/>
              <a:gd name="connsiteY28" fmla="*/ 223319 h 624483"/>
              <a:gd name="connsiteX29" fmla="*/ 0 w 591493"/>
              <a:gd name="connsiteY29" fmla="*/ 292729 h 624483"/>
              <a:gd name="connsiteX0" fmla="*/ 0 w 591493"/>
              <a:gd name="connsiteY0" fmla="*/ 292729 h 624483"/>
              <a:gd name="connsiteX1" fmla="*/ 36214 w 591493"/>
              <a:gd name="connsiteY1" fmla="*/ 334978 h 624483"/>
              <a:gd name="connsiteX2" fmla="*/ 15089 w 591493"/>
              <a:gd name="connsiteY2" fmla="*/ 365156 h 624483"/>
              <a:gd name="connsiteX3" fmla="*/ 48285 w 591493"/>
              <a:gd name="connsiteY3" fmla="*/ 422495 h 624483"/>
              <a:gd name="connsiteX4" fmla="*/ 214265 w 591493"/>
              <a:gd name="connsiteY4" fmla="*/ 525101 h 624483"/>
              <a:gd name="connsiteX5" fmla="*/ 280496 w 591493"/>
              <a:gd name="connsiteY5" fmla="*/ 624483 h 624483"/>
              <a:gd name="connsiteX6" fmla="*/ 344032 w 591493"/>
              <a:gd name="connsiteY6" fmla="*/ 567350 h 624483"/>
              <a:gd name="connsiteX7" fmla="*/ 352924 w 591493"/>
              <a:gd name="connsiteY7" fmla="*/ 576248 h 624483"/>
              <a:gd name="connsiteX8" fmla="*/ 377228 w 591493"/>
              <a:gd name="connsiteY8" fmla="*/ 540190 h 624483"/>
              <a:gd name="connsiteX9" fmla="*/ 437584 w 591493"/>
              <a:gd name="connsiteY9" fmla="*/ 516048 h 624483"/>
              <a:gd name="connsiteX10" fmla="*/ 446638 w 591493"/>
              <a:gd name="connsiteY10" fmla="*/ 546226 h 624483"/>
              <a:gd name="connsiteX11" fmla="*/ 473798 w 591493"/>
              <a:gd name="connsiteY11" fmla="*/ 473798 h 624483"/>
              <a:gd name="connsiteX12" fmla="*/ 564333 w 591493"/>
              <a:gd name="connsiteY12" fmla="*/ 476816 h 624483"/>
              <a:gd name="connsiteX13" fmla="*/ 549244 w 591493"/>
              <a:gd name="connsiteY13" fmla="*/ 398352 h 624483"/>
              <a:gd name="connsiteX14" fmla="*/ 513030 w 591493"/>
              <a:gd name="connsiteY14" fmla="*/ 395335 h 624483"/>
              <a:gd name="connsiteX15" fmla="*/ 525101 w 591493"/>
              <a:gd name="connsiteY15" fmla="*/ 295747 h 624483"/>
              <a:gd name="connsiteX16" fmla="*/ 494923 w 591493"/>
              <a:gd name="connsiteY16" fmla="*/ 247461 h 624483"/>
              <a:gd name="connsiteX17" fmla="*/ 531137 w 591493"/>
              <a:gd name="connsiteY17" fmla="*/ 226337 h 624483"/>
              <a:gd name="connsiteX18" fmla="*/ 582440 w 591493"/>
              <a:gd name="connsiteY18" fmla="*/ 229354 h 624483"/>
              <a:gd name="connsiteX19" fmla="*/ 591493 w 591493"/>
              <a:gd name="connsiteY19" fmla="*/ 217283 h 624483"/>
              <a:gd name="connsiteX20" fmla="*/ 534154 w 591493"/>
              <a:gd name="connsiteY20" fmla="*/ 72428 h 624483"/>
              <a:gd name="connsiteX21" fmla="*/ 528119 w 591493"/>
              <a:gd name="connsiteY21" fmla="*/ 0 h 624483"/>
              <a:gd name="connsiteX22" fmla="*/ 368174 w 591493"/>
              <a:gd name="connsiteY22" fmla="*/ 168998 h 624483"/>
              <a:gd name="connsiteX23" fmla="*/ 331960 w 591493"/>
              <a:gd name="connsiteY23" fmla="*/ 150891 h 624483"/>
              <a:gd name="connsiteX24" fmla="*/ 262550 w 591493"/>
              <a:gd name="connsiteY24" fmla="*/ 187105 h 624483"/>
              <a:gd name="connsiteX25" fmla="*/ 223319 w 591493"/>
              <a:gd name="connsiteY25" fmla="*/ 159945 h 624483"/>
              <a:gd name="connsiteX26" fmla="*/ 205212 w 591493"/>
              <a:gd name="connsiteY26" fmla="*/ 81481 h 624483"/>
              <a:gd name="connsiteX27" fmla="*/ 78463 w 591493"/>
              <a:gd name="connsiteY27" fmla="*/ 208230 h 624483"/>
              <a:gd name="connsiteX28" fmla="*/ 27160 w 591493"/>
              <a:gd name="connsiteY28" fmla="*/ 223319 h 624483"/>
              <a:gd name="connsiteX29" fmla="*/ 0 w 591493"/>
              <a:gd name="connsiteY29" fmla="*/ 292729 h 624483"/>
              <a:gd name="connsiteX0" fmla="*/ 0 w 591493"/>
              <a:gd name="connsiteY0" fmla="*/ 292729 h 624483"/>
              <a:gd name="connsiteX1" fmla="*/ 36214 w 591493"/>
              <a:gd name="connsiteY1" fmla="*/ 334978 h 624483"/>
              <a:gd name="connsiteX2" fmla="*/ 15089 w 591493"/>
              <a:gd name="connsiteY2" fmla="*/ 365156 h 624483"/>
              <a:gd name="connsiteX3" fmla="*/ 48285 w 591493"/>
              <a:gd name="connsiteY3" fmla="*/ 422495 h 624483"/>
              <a:gd name="connsiteX4" fmla="*/ 214265 w 591493"/>
              <a:gd name="connsiteY4" fmla="*/ 525101 h 624483"/>
              <a:gd name="connsiteX5" fmla="*/ 280496 w 591493"/>
              <a:gd name="connsiteY5" fmla="*/ 624483 h 624483"/>
              <a:gd name="connsiteX6" fmla="*/ 344032 w 591493"/>
              <a:gd name="connsiteY6" fmla="*/ 567350 h 624483"/>
              <a:gd name="connsiteX7" fmla="*/ 352924 w 591493"/>
              <a:gd name="connsiteY7" fmla="*/ 576248 h 624483"/>
              <a:gd name="connsiteX8" fmla="*/ 380192 w 591493"/>
              <a:gd name="connsiteY8" fmla="*/ 552055 h 624483"/>
              <a:gd name="connsiteX9" fmla="*/ 437584 w 591493"/>
              <a:gd name="connsiteY9" fmla="*/ 516048 h 624483"/>
              <a:gd name="connsiteX10" fmla="*/ 446638 w 591493"/>
              <a:gd name="connsiteY10" fmla="*/ 546226 h 624483"/>
              <a:gd name="connsiteX11" fmla="*/ 473798 w 591493"/>
              <a:gd name="connsiteY11" fmla="*/ 473798 h 624483"/>
              <a:gd name="connsiteX12" fmla="*/ 564333 w 591493"/>
              <a:gd name="connsiteY12" fmla="*/ 476816 h 624483"/>
              <a:gd name="connsiteX13" fmla="*/ 549244 w 591493"/>
              <a:gd name="connsiteY13" fmla="*/ 398352 h 624483"/>
              <a:gd name="connsiteX14" fmla="*/ 513030 w 591493"/>
              <a:gd name="connsiteY14" fmla="*/ 395335 h 624483"/>
              <a:gd name="connsiteX15" fmla="*/ 525101 w 591493"/>
              <a:gd name="connsiteY15" fmla="*/ 295747 h 624483"/>
              <a:gd name="connsiteX16" fmla="*/ 494923 w 591493"/>
              <a:gd name="connsiteY16" fmla="*/ 247461 h 624483"/>
              <a:gd name="connsiteX17" fmla="*/ 531137 w 591493"/>
              <a:gd name="connsiteY17" fmla="*/ 226337 h 624483"/>
              <a:gd name="connsiteX18" fmla="*/ 582440 w 591493"/>
              <a:gd name="connsiteY18" fmla="*/ 229354 h 624483"/>
              <a:gd name="connsiteX19" fmla="*/ 591493 w 591493"/>
              <a:gd name="connsiteY19" fmla="*/ 217283 h 624483"/>
              <a:gd name="connsiteX20" fmla="*/ 534154 w 591493"/>
              <a:gd name="connsiteY20" fmla="*/ 72428 h 624483"/>
              <a:gd name="connsiteX21" fmla="*/ 528119 w 591493"/>
              <a:gd name="connsiteY21" fmla="*/ 0 h 624483"/>
              <a:gd name="connsiteX22" fmla="*/ 368174 w 591493"/>
              <a:gd name="connsiteY22" fmla="*/ 168998 h 624483"/>
              <a:gd name="connsiteX23" fmla="*/ 331960 w 591493"/>
              <a:gd name="connsiteY23" fmla="*/ 150891 h 624483"/>
              <a:gd name="connsiteX24" fmla="*/ 262550 w 591493"/>
              <a:gd name="connsiteY24" fmla="*/ 187105 h 624483"/>
              <a:gd name="connsiteX25" fmla="*/ 223319 w 591493"/>
              <a:gd name="connsiteY25" fmla="*/ 159945 h 624483"/>
              <a:gd name="connsiteX26" fmla="*/ 205212 w 591493"/>
              <a:gd name="connsiteY26" fmla="*/ 81481 h 624483"/>
              <a:gd name="connsiteX27" fmla="*/ 78463 w 591493"/>
              <a:gd name="connsiteY27" fmla="*/ 208230 h 624483"/>
              <a:gd name="connsiteX28" fmla="*/ 27160 w 591493"/>
              <a:gd name="connsiteY28" fmla="*/ 223319 h 624483"/>
              <a:gd name="connsiteX29" fmla="*/ 0 w 591493"/>
              <a:gd name="connsiteY29" fmla="*/ 292729 h 624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91493" h="624483">
                <a:moveTo>
                  <a:pt x="0" y="292729"/>
                </a:moveTo>
                <a:lnTo>
                  <a:pt x="36214" y="334978"/>
                </a:lnTo>
                <a:lnTo>
                  <a:pt x="15089" y="365156"/>
                </a:lnTo>
                <a:lnTo>
                  <a:pt x="48285" y="422495"/>
                </a:lnTo>
                <a:lnTo>
                  <a:pt x="214265" y="525101"/>
                </a:lnTo>
                <a:lnTo>
                  <a:pt x="280496" y="624483"/>
                </a:lnTo>
                <a:lnTo>
                  <a:pt x="344032" y="567350"/>
                </a:lnTo>
                <a:lnTo>
                  <a:pt x="352924" y="576248"/>
                </a:lnTo>
                <a:lnTo>
                  <a:pt x="380192" y="552055"/>
                </a:lnTo>
                <a:lnTo>
                  <a:pt x="437584" y="516048"/>
                </a:lnTo>
                <a:lnTo>
                  <a:pt x="446638" y="546226"/>
                </a:lnTo>
                <a:lnTo>
                  <a:pt x="473798" y="473798"/>
                </a:lnTo>
                <a:lnTo>
                  <a:pt x="564333" y="476816"/>
                </a:lnTo>
                <a:lnTo>
                  <a:pt x="549244" y="398352"/>
                </a:lnTo>
                <a:lnTo>
                  <a:pt x="513030" y="395335"/>
                </a:lnTo>
                <a:lnTo>
                  <a:pt x="525101" y="295747"/>
                </a:lnTo>
                <a:lnTo>
                  <a:pt x="494923" y="247461"/>
                </a:lnTo>
                <a:lnTo>
                  <a:pt x="531137" y="226337"/>
                </a:lnTo>
                <a:lnTo>
                  <a:pt x="582440" y="229354"/>
                </a:lnTo>
                <a:lnTo>
                  <a:pt x="591493" y="217283"/>
                </a:lnTo>
                <a:lnTo>
                  <a:pt x="534154" y="72428"/>
                </a:lnTo>
                <a:lnTo>
                  <a:pt x="528119" y="0"/>
                </a:lnTo>
                <a:lnTo>
                  <a:pt x="368174" y="168998"/>
                </a:lnTo>
                <a:lnTo>
                  <a:pt x="331960" y="150891"/>
                </a:lnTo>
                <a:lnTo>
                  <a:pt x="262550" y="187105"/>
                </a:lnTo>
                <a:lnTo>
                  <a:pt x="223319" y="159945"/>
                </a:lnTo>
                <a:lnTo>
                  <a:pt x="205212" y="81481"/>
                </a:lnTo>
                <a:lnTo>
                  <a:pt x="78463" y="208230"/>
                </a:lnTo>
                <a:lnTo>
                  <a:pt x="27160" y="223319"/>
                </a:lnTo>
                <a:lnTo>
                  <a:pt x="0" y="292729"/>
                </a:lnTo>
                <a:close/>
              </a:path>
            </a:pathLst>
          </a:custGeom>
          <a:solidFill>
            <a:srgbClr val="AA72D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4699000" y="4103688"/>
            <a:ext cx="515938" cy="604837"/>
          </a:xfrm>
          <a:custGeom>
            <a:avLst/>
            <a:gdLst>
              <a:gd name="connsiteX0" fmla="*/ 111659 w 516047"/>
              <a:gd name="connsiteY0" fmla="*/ 51303 h 603564"/>
              <a:gd name="connsiteX1" fmla="*/ 84499 w 516047"/>
              <a:gd name="connsiteY1" fmla="*/ 114677 h 603564"/>
              <a:gd name="connsiteX2" fmla="*/ 108641 w 516047"/>
              <a:gd name="connsiteY2" fmla="*/ 132784 h 603564"/>
              <a:gd name="connsiteX3" fmla="*/ 99588 w 516047"/>
              <a:gd name="connsiteY3" fmla="*/ 147873 h 603564"/>
              <a:gd name="connsiteX4" fmla="*/ 69409 w 516047"/>
              <a:gd name="connsiteY4" fmla="*/ 147873 h 603564"/>
              <a:gd name="connsiteX5" fmla="*/ 39231 w 516047"/>
              <a:gd name="connsiteY5" fmla="*/ 172015 h 603564"/>
              <a:gd name="connsiteX6" fmla="*/ 6035 w 516047"/>
              <a:gd name="connsiteY6" fmla="*/ 220301 h 603564"/>
              <a:gd name="connsiteX7" fmla="*/ 3017 w 516047"/>
              <a:gd name="connsiteY7" fmla="*/ 247461 h 603564"/>
              <a:gd name="connsiteX8" fmla="*/ 48285 w 516047"/>
              <a:gd name="connsiteY8" fmla="*/ 244443 h 603564"/>
              <a:gd name="connsiteX9" fmla="*/ 0 w 516047"/>
              <a:gd name="connsiteY9" fmla="*/ 277639 h 603564"/>
              <a:gd name="connsiteX10" fmla="*/ 6035 w 516047"/>
              <a:gd name="connsiteY10" fmla="*/ 304800 h 603564"/>
              <a:gd name="connsiteX11" fmla="*/ 0 w 516047"/>
              <a:gd name="connsiteY11" fmla="*/ 337996 h 603564"/>
              <a:gd name="connsiteX12" fmla="*/ 21124 w 516047"/>
              <a:gd name="connsiteY12" fmla="*/ 377227 h 603564"/>
              <a:gd name="connsiteX13" fmla="*/ 15089 w 516047"/>
              <a:gd name="connsiteY13" fmla="*/ 404388 h 603564"/>
              <a:gd name="connsiteX14" fmla="*/ 54320 w 516047"/>
              <a:gd name="connsiteY14" fmla="*/ 467762 h 603564"/>
              <a:gd name="connsiteX15" fmla="*/ 78463 w 516047"/>
              <a:gd name="connsiteY15" fmla="*/ 513029 h 603564"/>
              <a:gd name="connsiteX16" fmla="*/ 102605 w 516047"/>
              <a:gd name="connsiteY16" fmla="*/ 503976 h 603564"/>
              <a:gd name="connsiteX17" fmla="*/ 99588 w 516047"/>
              <a:gd name="connsiteY17" fmla="*/ 522083 h 603564"/>
              <a:gd name="connsiteX18" fmla="*/ 156926 w 516047"/>
              <a:gd name="connsiteY18" fmla="*/ 491905 h 603564"/>
              <a:gd name="connsiteX19" fmla="*/ 238407 w 516047"/>
              <a:gd name="connsiteY19" fmla="*/ 558297 h 603564"/>
              <a:gd name="connsiteX20" fmla="*/ 232372 w 516047"/>
              <a:gd name="connsiteY20" fmla="*/ 579421 h 603564"/>
              <a:gd name="connsiteX21" fmla="*/ 280657 w 516047"/>
              <a:gd name="connsiteY21" fmla="*/ 597528 h 603564"/>
              <a:gd name="connsiteX22" fmla="*/ 304800 w 516047"/>
              <a:gd name="connsiteY22" fmla="*/ 603564 h 603564"/>
              <a:gd name="connsiteX23" fmla="*/ 359120 w 516047"/>
              <a:gd name="connsiteY23" fmla="*/ 570368 h 603564"/>
              <a:gd name="connsiteX24" fmla="*/ 389299 w 516047"/>
              <a:gd name="connsiteY24" fmla="*/ 579421 h 603564"/>
              <a:gd name="connsiteX25" fmla="*/ 389299 w 516047"/>
              <a:gd name="connsiteY25" fmla="*/ 579421 h 603564"/>
              <a:gd name="connsiteX26" fmla="*/ 437584 w 516047"/>
              <a:gd name="connsiteY26" fmla="*/ 543208 h 603564"/>
              <a:gd name="connsiteX27" fmla="*/ 437584 w 516047"/>
              <a:gd name="connsiteY27" fmla="*/ 470780 h 603564"/>
              <a:gd name="connsiteX28" fmla="*/ 410423 w 516047"/>
              <a:gd name="connsiteY28" fmla="*/ 446637 h 603564"/>
              <a:gd name="connsiteX29" fmla="*/ 428530 w 516047"/>
              <a:gd name="connsiteY29" fmla="*/ 425512 h 603564"/>
              <a:gd name="connsiteX30" fmla="*/ 413441 w 516047"/>
              <a:gd name="connsiteY30" fmla="*/ 404388 h 603564"/>
              <a:gd name="connsiteX31" fmla="*/ 431548 w 516047"/>
              <a:gd name="connsiteY31" fmla="*/ 404388 h 603564"/>
              <a:gd name="connsiteX32" fmla="*/ 452673 w 516047"/>
              <a:gd name="connsiteY32" fmla="*/ 425512 h 603564"/>
              <a:gd name="connsiteX33" fmla="*/ 506994 w 516047"/>
              <a:gd name="connsiteY33" fmla="*/ 404388 h 603564"/>
              <a:gd name="connsiteX34" fmla="*/ 513029 w 516047"/>
              <a:gd name="connsiteY34" fmla="*/ 353085 h 603564"/>
              <a:gd name="connsiteX35" fmla="*/ 516047 w 516047"/>
              <a:gd name="connsiteY35" fmla="*/ 304800 h 603564"/>
              <a:gd name="connsiteX36" fmla="*/ 503976 w 516047"/>
              <a:gd name="connsiteY36" fmla="*/ 262550 h 603564"/>
              <a:gd name="connsiteX37" fmla="*/ 473798 w 516047"/>
              <a:gd name="connsiteY37" fmla="*/ 265568 h 603564"/>
              <a:gd name="connsiteX38" fmla="*/ 464744 w 516047"/>
              <a:gd name="connsiteY38" fmla="*/ 235390 h 603564"/>
              <a:gd name="connsiteX39" fmla="*/ 491904 w 516047"/>
              <a:gd name="connsiteY39" fmla="*/ 184087 h 603564"/>
              <a:gd name="connsiteX40" fmla="*/ 422495 w 516047"/>
              <a:gd name="connsiteY40" fmla="*/ 168998 h 603564"/>
              <a:gd name="connsiteX41" fmla="*/ 455691 w 516047"/>
              <a:gd name="connsiteY41" fmla="*/ 135802 h 603564"/>
              <a:gd name="connsiteX42" fmla="*/ 437584 w 516047"/>
              <a:gd name="connsiteY42" fmla="*/ 120712 h 603564"/>
              <a:gd name="connsiteX43" fmla="*/ 416459 w 516047"/>
              <a:gd name="connsiteY43" fmla="*/ 120712 h 603564"/>
              <a:gd name="connsiteX44" fmla="*/ 401370 w 516047"/>
              <a:gd name="connsiteY44" fmla="*/ 156926 h 603564"/>
              <a:gd name="connsiteX45" fmla="*/ 341013 w 516047"/>
              <a:gd name="connsiteY45" fmla="*/ 165980 h 603564"/>
              <a:gd name="connsiteX46" fmla="*/ 328942 w 516047"/>
              <a:gd name="connsiteY46" fmla="*/ 162962 h 603564"/>
              <a:gd name="connsiteX47" fmla="*/ 347049 w 516047"/>
              <a:gd name="connsiteY47" fmla="*/ 126748 h 603564"/>
              <a:gd name="connsiteX48" fmla="*/ 319889 w 516047"/>
              <a:gd name="connsiteY48" fmla="*/ 102606 h 603564"/>
              <a:gd name="connsiteX49" fmla="*/ 328942 w 516047"/>
              <a:gd name="connsiteY49" fmla="*/ 81481 h 603564"/>
              <a:gd name="connsiteX50" fmla="*/ 298764 w 516047"/>
              <a:gd name="connsiteY50" fmla="*/ 63374 h 603564"/>
              <a:gd name="connsiteX51" fmla="*/ 277639 w 516047"/>
              <a:gd name="connsiteY51" fmla="*/ 87516 h 603564"/>
              <a:gd name="connsiteX52" fmla="*/ 253497 w 516047"/>
              <a:gd name="connsiteY52" fmla="*/ 75445 h 603564"/>
              <a:gd name="connsiteX53" fmla="*/ 253497 w 516047"/>
              <a:gd name="connsiteY53" fmla="*/ 39231 h 603564"/>
              <a:gd name="connsiteX54" fmla="*/ 165980 w 516047"/>
              <a:gd name="connsiteY54" fmla="*/ 0 h 603564"/>
              <a:gd name="connsiteX55" fmla="*/ 111659 w 516047"/>
              <a:gd name="connsiteY55" fmla="*/ 51303 h 603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516047" h="603564">
                <a:moveTo>
                  <a:pt x="111659" y="51303"/>
                </a:moveTo>
                <a:lnTo>
                  <a:pt x="84499" y="114677"/>
                </a:lnTo>
                <a:lnTo>
                  <a:pt x="108641" y="132784"/>
                </a:lnTo>
                <a:lnTo>
                  <a:pt x="99588" y="147873"/>
                </a:lnTo>
                <a:lnTo>
                  <a:pt x="69409" y="147873"/>
                </a:lnTo>
                <a:lnTo>
                  <a:pt x="39231" y="172015"/>
                </a:lnTo>
                <a:lnTo>
                  <a:pt x="6035" y="220301"/>
                </a:lnTo>
                <a:lnTo>
                  <a:pt x="3017" y="247461"/>
                </a:lnTo>
                <a:lnTo>
                  <a:pt x="48285" y="244443"/>
                </a:lnTo>
                <a:lnTo>
                  <a:pt x="0" y="277639"/>
                </a:lnTo>
                <a:lnTo>
                  <a:pt x="6035" y="304800"/>
                </a:lnTo>
                <a:lnTo>
                  <a:pt x="0" y="337996"/>
                </a:lnTo>
                <a:lnTo>
                  <a:pt x="21124" y="377227"/>
                </a:lnTo>
                <a:lnTo>
                  <a:pt x="15089" y="404388"/>
                </a:lnTo>
                <a:lnTo>
                  <a:pt x="54320" y="467762"/>
                </a:lnTo>
                <a:lnTo>
                  <a:pt x="78463" y="513029"/>
                </a:lnTo>
                <a:lnTo>
                  <a:pt x="102605" y="503976"/>
                </a:lnTo>
                <a:lnTo>
                  <a:pt x="99588" y="522083"/>
                </a:lnTo>
                <a:lnTo>
                  <a:pt x="156926" y="491905"/>
                </a:lnTo>
                <a:lnTo>
                  <a:pt x="238407" y="558297"/>
                </a:lnTo>
                <a:lnTo>
                  <a:pt x="232372" y="579421"/>
                </a:lnTo>
                <a:lnTo>
                  <a:pt x="280657" y="597528"/>
                </a:lnTo>
                <a:lnTo>
                  <a:pt x="304800" y="603564"/>
                </a:lnTo>
                <a:lnTo>
                  <a:pt x="359120" y="570368"/>
                </a:lnTo>
                <a:lnTo>
                  <a:pt x="389299" y="579421"/>
                </a:lnTo>
                <a:lnTo>
                  <a:pt x="389299" y="579421"/>
                </a:lnTo>
                <a:lnTo>
                  <a:pt x="437584" y="543208"/>
                </a:lnTo>
                <a:lnTo>
                  <a:pt x="437584" y="470780"/>
                </a:lnTo>
                <a:lnTo>
                  <a:pt x="410423" y="446637"/>
                </a:lnTo>
                <a:lnTo>
                  <a:pt x="428530" y="425512"/>
                </a:lnTo>
                <a:lnTo>
                  <a:pt x="413441" y="404388"/>
                </a:lnTo>
                <a:lnTo>
                  <a:pt x="431548" y="404388"/>
                </a:lnTo>
                <a:lnTo>
                  <a:pt x="452673" y="425512"/>
                </a:lnTo>
                <a:lnTo>
                  <a:pt x="506994" y="404388"/>
                </a:lnTo>
                <a:lnTo>
                  <a:pt x="513029" y="353085"/>
                </a:lnTo>
                <a:lnTo>
                  <a:pt x="516047" y="304800"/>
                </a:lnTo>
                <a:lnTo>
                  <a:pt x="503976" y="262550"/>
                </a:lnTo>
                <a:lnTo>
                  <a:pt x="473798" y="265568"/>
                </a:lnTo>
                <a:lnTo>
                  <a:pt x="464744" y="235390"/>
                </a:lnTo>
                <a:lnTo>
                  <a:pt x="491904" y="184087"/>
                </a:lnTo>
                <a:lnTo>
                  <a:pt x="422495" y="168998"/>
                </a:lnTo>
                <a:lnTo>
                  <a:pt x="455691" y="135802"/>
                </a:lnTo>
                <a:lnTo>
                  <a:pt x="437584" y="120712"/>
                </a:lnTo>
                <a:lnTo>
                  <a:pt x="416459" y="120712"/>
                </a:lnTo>
                <a:lnTo>
                  <a:pt x="401370" y="156926"/>
                </a:lnTo>
                <a:lnTo>
                  <a:pt x="341013" y="165980"/>
                </a:lnTo>
                <a:lnTo>
                  <a:pt x="328942" y="162962"/>
                </a:lnTo>
                <a:lnTo>
                  <a:pt x="347049" y="126748"/>
                </a:lnTo>
                <a:lnTo>
                  <a:pt x="319889" y="102606"/>
                </a:lnTo>
                <a:lnTo>
                  <a:pt x="328942" y="81481"/>
                </a:lnTo>
                <a:lnTo>
                  <a:pt x="298764" y="63374"/>
                </a:lnTo>
                <a:lnTo>
                  <a:pt x="277639" y="87516"/>
                </a:lnTo>
                <a:lnTo>
                  <a:pt x="253497" y="75445"/>
                </a:lnTo>
                <a:lnTo>
                  <a:pt x="253497" y="39231"/>
                </a:lnTo>
                <a:lnTo>
                  <a:pt x="165980" y="0"/>
                </a:lnTo>
                <a:lnTo>
                  <a:pt x="111659" y="51303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6203950" y="3708400"/>
            <a:ext cx="269875" cy="247650"/>
          </a:xfrm>
          <a:custGeom>
            <a:avLst/>
            <a:gdLst>
              <a:gd name="connsiteX0" fmla="*/ 75445 w 247461"/>
              <a:gd name="connsiteY0" fmla="*/ 247461 h 247461"/>
              <a:gd name="connsiteX1" fmla="*/ 168998 w 247461"/>
              <a:gd name="connsiteY1" fmla="*/ 165980 h 247461"/>
              <a:gd name="connsiteX2" fmla="*/ 190122 w 247461"/>
              <a:gd name="connsiteY2" fmla="*/ 150891 h 247461"/>
              <a:gd name="connsiteX3" fmla="*/ 235390 w 247461"/>
              <a:gd name="connsiteY3" fmla="*/ 99588 h 247461"/>
              <a:gd name="connsiteX4" fmla="*/ 247461 w 247461"/>
              <a:gd name="connsiteY4" fmla="*/ 54321 h 247461"/>
              <a:gd name="connsiteX5" fmla="*/ 175033 w 247461"/>
              <a:gd name="connsiteY5" fmla="*/ 15089 h 247461"/>
              <a:gd name="connsiteX6" fmla="*/ 111659 w 247461"/>
              <a:gd name="connsiteY6" fmla="*/ 0 h 247461"/>
              <a:gd name="connsiteX7" fmla="*/ 60356 w 247461"/>
              <a:gd name="connsiteY7" fmla="*/ 27160 h 247461"/>
              <a:gd name="connsiteX8" fmla="*/ 36213 w 247461"/>
              <a:gd name="connsiteY8" fmla="*/ 3018 h 247461"/>
              <a:gd name="connsiteX9" fmla="*/ 0 w 247461"/>
              <a:gd name="connsiteY9" fmla="*/ 30178 h 247461"/>
              <a:gd name="connsiteX10" fmla="*/ 18107 w 247461"/>
              <a:gd name="connsiteY10" fmla="*/ 81481 h 247461"/>
              <a:gd name="connsiteX11" fmla="*/ 12071 w 247461"/>
              <a:gd name="connsiteY11" fmla="*/ 168998 h 247461"/>
              <a:gd name="connsiteX12" fmla="*/ 45267 w 247461"/>
              <a:gd name="connsiteY12" fmla="*/ 178051 h 247461"/>
              <a:gd name="connsiteX13" fmla="*/ 75445 w 247461"/>
              <a:gd name="connsiteY13" fmla="*/ 247461 h 247461"/>
              <a:gd name="connsiteX0" fmla="*/ 75445 w 247461"/>
              <a:gd name="connsiteY0" fmla="*/ 247461 h 247461"/>
              <a:gd name="connsiteX1" fmla="*/ 168998 w 247461"/>
              <a:gd name="connsiteY1" fmla="*/ 165980 h 247461"/>
              <a:gd name="connsiteX2" fmla="*/ 190122 w 247461"/>
              <a:gd name="connsiteY2" fmla="*/ 150891 h 247461"/>
              <a:gd name="connsiteX3" fmla="*/ 235390 w 247461"/>
              <a:gd name="connsiteY3" fmla="*/ 99588 h 247461"/>
              <a:gd name="connsiteX4" fmla="*/ 247461 w 247461"/>
              <a:gd name="connsiteY4" fmla="*/ 54321 h 247461"/>
              <a:gd name="connsiteX5" fmla="*/ 175033 w 247461"/>
              <a:gd name="connsiteY5" fmla="*/ 15089 h 247461"/>
              <a:gd name="connsiteX6" fmla="*/ 111659 w 247461"/>
              <a:gd name="connsiteY6" fmla="*/ 0 h 247461"/>
              <a:gd name="connsiteX7" fmla="*/ 66493 w 247461"/>
              <a:gd name="connsiteY7" fmla="*/ 11818 h 247461"/>
              <a:gd name="connsiteX8" fmla="*/ 36213 w 247461"/>
              <a:gd name="connsiteY8" fmla="*/ 3018 h 247461"/>
              <a:gd name="connsiteX9" fmla="*/ 0 w 247461"/>
              <a:gd name="connsiteY9" fmla="*/ 30178 h 247461"/>
              <a:gd name="connsiteX10" fmla="*/ 18107 w 247461"/>
              <a:gd name="connsiteY10" fmla="*/ 81481 h 247461"/>
              <a:gd name="connsiteX11" fmla="*/ 12071 w 247461"/>
              <a:gd name="connsiteY11" fmla="*/ 168998 h 247461"/>
              <a:gd name="connsiteX12" fmla="*/ 45267 w 247461"/>
              <a:gd name="connsiteY12" fmla="*/ 178051 h 247461"/>
              <a:gd name="connsiteX13" fmla="*/ 75445 w 247461"/>
              <a:gd name="connsiteY13" fmla="*/ 247461 h 247461"/>
              <a:gd name="connsiteX0" fmla="*/ 75445 w 268940"/>
              <a:gd name="connsiteY0" fmla="*/ 247461 h 247461"/>
              <a:gd name="connsiteX1" fmla="*/ 168998 w 268940"/>
              <a:gd name="connsiteY1" fmla="*/ 165980 h 247461"/>
              <a:gd name="connsiteX2" fmla="*/ 190122 w 268940"/>
              <a:gd name="connsiteY2" fmla="*/ 150891 h 247461"/>
              <a:gd name="connsiteX3" fmla="*/ 235390 w 268940"/>
              <a:gd name="connsiteY3" fmla="*/ 99588 h 247461"/>
              <a:gd name="connsiteX4" fmla="*/ 268940 w 268940"/>
              <a:gd name="connsiteY4" fmla="*/ 63526 h 247461"/>
              <a:gd name="connsiteX5" fmla="*/ 175033 w 268940"/>
              <a:gd name="connsiteY5" fmla="*/ 15089 h 247461"/>
              <a:gd name="connsiteX6" fmla="*/ 111659 w 268940"/>
              <a:gd name="connsiteY6" fmla="*/ 0 h 247461"/>
              <a:gd name="connsiteX7" fmla="*/ 66493 w 268940"/>
              <a:gd name="connsiteY7" fmla="*/ 11818 h 247461"/>
              <a:gd name="connsiteX8" fmla="*/ 36213 w 268940"/>
              <a:gd name="connsiteY8" fmla="*/ 3018 h 247461"/>
              <a:gd name="connsiteX9" fmla="*/ 0 w 268940"/>
              <a:gd name="connsiteY9" fmla="*/ 30178 h 247461"/>
              <a:gd name="connsiteX10" fmla="*/ 18107 w 268940"/>
              <a:gd name="connsiteY10" fmla="*/ 81481 h 247461"/>
              <a:gd name="connsiteX11" fmla="*/ 12071 w 268940"/>
              <a:gd name="connsiteY11" fmla="*/ 168998 h 247461"/>
              <a:gd name="connsiteX12" fmla="*/ 45267 w 268940"/>
              <a:gd name="connsiteY12" fmla="*/ 178051 h 247461"/>
              <a:gd name="connsiteX13" fmla="*/ 75445 w 268940"/>
              <a:gd name="connsiteY13" fmla="*/ 247461 h 247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68940" h="247461">
                <a:moveTo>
                  <a:pt x="75445" y="247461"/>
                </a:moveTo>
                <a:lnTo>
                  <a:pt x="168998" y="165980"/>
                </a:lnTo>
                <a:lnTo>
                  <a:pt x="190122" y="150891"/>
                </a:lnTo>
                <a:lnTo>
                  <a:pt x="235390" y="99588"/>
                </a:lnTo>
                <a:lnTo>
                  <a:pt x="268940" y="63526"/>
                </a:lnTo>
                <a:lnTo>
                  <a:pt x="175033" y="15089"/>
                </a:lnTo>
                <a:lnTo>
                  <a:pt x="111659" y="0"/>
                </a:lnTo>
                <a:lnTo>
                  <a:pt x="66493" y="11818"/>
                </a:lnTo>
                <a:lnTo>
                  <a:pt x="36213" y="3018"/>
                </a:lnTo>
                <a:lnTo>
                  <a:pt x="0" y="30178"/>
                </a:lnTo>
                <a:lnTo>
                  <a:pt x="18107" y="81481"/>
                </a:lnTo>
                <a:lnTo>
                  <a:pt x="12071" y="168998"/>
                </a:lnTo>
                <a:lnTo>
                  <a:pt x="45267" y="178051"/>
                </a:lnTo>
                <a:lnTo>
                  <a:pt x="75445" y="247461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5021263" y="4016375"/>
            <a:ext cx="573087" cy="549275"/>
          </a:xfrm>
          <a:custGeom>
            <a:avLst/>
            <a:gdLst>
              <a:gd name="connsiteX0" fmla="*/ 190123 w 573387"/>
              <a:gd name="connsiteY0" fmla="*/ 488887 h 549243"/>
              <a:gd name="connsiteX1" fmla="*/ 214266 w 573387"/>
              <a:gd name="connsiteY1" fmla="*/ 534154 h 549243"/>
              <a:gd name="connsiteX2" fmla="*/ 265569 w 573387"/>
              <a:gd name="connsiteY2" fmla="*/ 549243 h 549243"/>
              <a:gd name="connsiteX3" fmla="*/ 283676 w 573387"/>
              <a:gd name="connsiteY3" fmla="*/ 516047 h 549243"/>
              <a:gd name="connsiteX4" fmla="*/ 304800 w 573387"/>
              <a:gd name="connsiteY4" fmla="*/ 525101 h 549243"/>
              <a:gd name="connsiteX5" fmla="*/ 292729 w 573387"/>
              <a:gd name="connsiteY5" fmla="*/ 470780 h 549243"/>
              <a:gd name="connsiteX6" fmla="*/ 325925 w 573387"/>
              <a:gd name="connsiteY6" fmla="*/ 461727 h 549243"/>
              <a:gd name="connsiteX7" fmla="*/ 356103 w 573387"/>
              <a:gd name="connsiteY7" fmla="*/ 482851 h 549243"/>
              <a:gd name="connsiteX8" fmla="*/ 331961 w 573387"/>
              <a:gd name="connsiteY8" fmla="*/ 497940 h 549243"/>
              <a:gd name="connsiteX9" fmla="*/ 368175 w 573387"/>
              <a:gd name="connsiteY9" fmla="*/ 497940 h 549243"/>
              <a:gd name="connsiteX10" fmla="*/ 386282 w 573387"/>
              <a:gd name="connsiteY10" fmla="*/ 522083 h 549243"/>
              <a:gd name="connsiteX11" fmla="*/ 455692 w 573387"/>
              <a:gd name="connsiteY11" fmla="*/ 470780 h 549243"/>
              <a:gd name="connsiteX12" fmla="*/ 537173 w 573387"/>
              <a:gd name="connsiteY12" fmla="*/ 519065 h 549243"/>
              <a:gd name="connsiteX13" fmla="*/ 500959 w 573387"/>
              <a:gd name="connsiteY13" fmla="*/ 437584 h 549243"/>
              <a:gd name="connsiteX14" fmla="*/ 573387 w 573387"/>
              <a:gd name="connsiteY14" fmla="*/ 401370 h 549243"/>
              <a:gd name="connsiteX15" fmla="*/ 531137 w 573387"/>
              <a:gd name="connsiteY15" fmla="*/ 359121 h 549243"/>
              <a:gd name="connsiteX16" fmla="*/ 494923 w 573387"/>
              <a:gd name="connsiteY16" fmla="*/ 356103 h 549243"/>
              <a:gd name="connsiteX17" fmla="*/ 464745 w 573387"/>
              <a:gd name="connsiteY17" fmla="*/ 380245 h 549243"/>
              <a:gd name="connsiteX18" fmla="*/ 455692 w 573387"/>
              <a:gd name="connsiteY18" fmla="*/ 347049 h 549243"/>
              <a:gd name="connsiteX19" fmla="*/ 470781 w 573387"/>
              <a:gd name="connsiteY19" fmla="*/ 292729 h 549243"/>
              <a:gd name="connsiteX20" fmla="*/ 461727 w 573387"/>
              <a:gd name="connsiteY20" fmla="*/ 223319 h 549243"/>
              <a:gd name="connsiteX21" fmla="*/ 488888 w 573387"/>
              <a:gd name="connsiteY21" fmla="*/ 208229 h 549243"/>
              <a:gd name="connsiteX22" fmla="*/ 519066 w 573387"/>
              <a:gd name="connsiteY22" fmla="*/ 156927 h 549243"/>
              <a:gd name="connsiteX23" fmla="*/ 488888 w 573387"/>
              <a:gd name="connsiteY23" fmla="*/ 132784 h 549243"/>
              <a:gd name="connsiteX24" fmla="*/ 510012 w 573387"/>
              <a:gd name="connsiteY24" fmla="*/ 117695 h 549243"/>
              <a:gd name="connsiteX25" fmla="*/ 506995 w 573387"/>
              <a:gd name="connsiteY25" fmla="*/ 78463 h 549243"/>
              <a:gd name="connsiteX26" fmla="*/ 458709 w 573387"/>
              <a:gd name="connsiteY26" fmla="*/ 87517 h 549243"/>
              <a:gd name="connsiteX27" fmla="*/ 428531 w 573387"/>
              <a:gd name="connsiteY27" fmla="*/ 99588 h 549243"/>
              <a:gd name="connsiteX28" fmla="*/ 407406 w 573387"/>
              <a:gd name="connsiteY28" fmla="*/ 96570 h 549243"/>
              <a:gd name="connsiteX29" fmla="*/ 425513 w 573387"/>
              <a:gd name="connsiteY29" fmla="*/ 66392 h 549243"/>
              <a:gd name="connsiteX30" fmla="*/ 401371 w 573387"/>
              <a:gd name="connsiteY30" fmla="*/ 45267 h 549243"/>
              <a:gd name="connsiteX31" fmla="*/ 413442 w 573387"/>
              <a:gd name="connsiteY31" fmla="*/ 15089 h 549243"/>
              <a:gd name="connsiteX32" fmla="*/ 316872 w 573387"/>
              <a:gd name="connsiteY32" fmla="*/ 0 h 549243"/>
              <a:gd name="connsiteX33" fmla="*/ 313854 w 573387"/>
              <a:gd name="connsiteY33" fmla="*/ 66392 h 549243"/>
              <a:gd name="connsiteX34" fmla="*/ 235391 w 573387"/>
              <a:gd name="connsiteY34" fmla="*/ 18107 h 549243"/>
              <a:gd name="connsiteX35" fmla="*/ 187105 w 573387"/>
              <a:gd name="connsiteY35" fmla="*/ 42249 h 549243"/>
              <a:gd name="connsiteX36" fmla="*/ 193141 w 573387"/>
              <a:gd name="connsiteY36" fmla="*/ 99588 h 549243"/>
              <a:gd name="connsiteX37" fmla="*/ 162963 w 573387"/>
              <a:gd name="connsiteY37" fmla="*/ 87517 h 549243"/>
              <a:gd name="connsiteX38" fmla="*/ 123731 w 573387"/>
              <a:gd name="connsiteY38" fmla="*/ 117695 h 549243"/>
              <a:gd name="connsiteX39" fmla="*/ 87517 w 573387"/>
              <a:gd name="connsiteY39" fmla="*/ 132784 h 549243"/>
              <a:gd name="connsiteX40" fmla="*/ 9054 w 573387"/>
              <a:gd name="connsiteY40" fmla="*/ 175033 h 549243"/>
              <a:gd name="connsiteX41" fmla="*/ 0 w 573387"/>
              <a:gd name="connsiteY41" fmla="*/ 199176 h 549243"/>
              <a:gd name="connsiteX42" fmla="*/ 12072 w 573387"/>
              <a:gd name="connsiteY42" fmla="*/ 211247 h 549243"/>
              <a:gd name="connsiteX43" fmla="*/ 15090 w 573387"/>
              <a:gd name="connsiteY43" fmla="*/ 259532 h 549243"/>
              <a:gd name="connsiteX44" fmla="*/ 66393 w 573387"/>
              <a:gd name="connsiteY44" fmla="*/ 247461 h 549243"/>
              <a:gd name="connsiteX45" fmla="*/ 99589 w 573387"/>
              <a:gd name="connsiteY45" fmla="*/ 208229 h 549243"/>
              <a:gd name="connsiteX46" fmla="*/ 123731 w 573387"/>
              <a:gd name="connsiteY46" fmla="*/ 220301 h 549243"/>
              <a:gd name="connsiteX47" fmla="*/ 96571 w 573387"/>
              <a:gd name="connsiteY47" fmla="*/ 271604 h 549243"/>
              <a:gd name="connsiteX48" fmla="*/ 144856 w 573387"/>
              <a:gd name="connsiteY48" fmla="*/ 277639 h 549243"/>
              <a:gd name="connsiteX49" fmla="*/ 135802 w 573387"/>
              <a:gd name="connsiteY49" fmla="*/ 328942 h 549243"/>
              <a:gd name="connsiteX50" fmla="*/ 147874 w 573387"/>
              <a:gd name="connsiteY50" fmla="*/ 347049 h 549243"/>
              <a:gd name="connsiteX51" fmla="*/ 181070 w 573387"/>
              <a:gd name="connsiteY51" fmla="*/ 356103 h 549243"/>
              <a:gd name="connsiteX52" fmla="*/ 190123 w 573387"/>
              <a:gd name="connsiteY52" fmla="*/ 488887 h 549243"/>
              <a:gd name="connsiteX0" fmla="*/ 190123 w 573387"/>
              <a:gd name="connsiteY0" fmla="*/ 488887 h 549243"/>
              <a:gd name="connsiteX1" fmla="*/ 214266 w 573387"/>
              <a:gd name="connsiteY1" fmla="*/ 534154 h 549243"/>
              <a:gd name="connsiteX2" fmla="*/ 265569 w 573387"/>
              <a:gd name="connsiteY2" fmla="*/ 549243 h 549243"/>
              <a:gd name="connsiteX3" fmla="*/ 283676 w 573387"/>
              <a:gd name="connsiteY3" fmla="*/ 516047 h 549243"/>
              <a:gd name="connsiteX4" fmla="*/ 304800 w 573387"/>
              <a:gd name="connsiteY4" fmla="*/ 525101 h 549243"/>
              <a:gd name="connsiteX5" fmla="*/ 292729 w 573387"/>
              <a:gd name="connsiteY5" fmla="*/ 470780 h 549243"/>
              <a:gd name="connsiteX6" fmla="*/ 325925 w 573387"/>
              <a:gd name="connsiteY6" fmla="*/ 461727 h 549243"/>
              <a:gd name="connsiteX7" fmla="*/ 356103 w 573387"/>
              <a:gd name="connsiteY7" fmla="*/ 482851 h 549243"/>
              <a:gd name="connsiteX8" fmla="*/ 331961 w 573387"/>
              <a:gd name="connsiteY8" fmla="*/ 497940 h 549243"/>
              <a:gd name="connsiteX9" fmla="*/ 368175 w 573387"/>
              <a:gd name="connsiteY9" fmla="*/ 497940 h 549243"/>
              <a:gd name="connsiteX10" fmla="*/ 386282 w 573387"/>
              <a:gd name="connsiteY10" fmla="*/ 522083 h 549243"/>
              <a:gd name="connsiteX11" fmla="*/ 455692 w 573387"/>
              <a:gd name="connsiteY11" fmla="*/ 470780 h 549243"/>
              <a:gd name="connsiteX12" fmla="*/ 537173 w 573387"/>
              <a:gd name="connsiteY12" fmla="*/ 519065 h 549243"/>
              <a:gd name="connsiteX13" fmla="*/ 516026 w 573387"/>
              <a:gd name="connsiteY13" fmla="*/ 434600 h 549243"/>
              <a:gd name="connsiteX14" fmla="*/ 573387 w 573387"/>
              <a:gd name="connsiteY14" fmla="*/ 401370 h 549243"/>
              <a:gd name="connsiteX15" fmla="*/ 531137 w 573387"/>
              <a:gd name="connsiteY15" fmla="*/ 359121 h 549243"/>
              <a:gd name="connsiteX16" fmla="*/ 494923 w 573387"/>
              <a:gd name="connsiteY16" fmla="*/ 356103 h 549243"/>
              <a:gd name="connsiteX17" fmla="*/ 464745 w 573387"/>
              <a:gd name="connsiteY17" fmla="*/ 380245 h 549243"/>
              <a:gd name="connsiteX18" fmla="*/ 455692 w 573387"/>
              <a:gd name="connsiteY18" fmla="*/ 347049 h 549243"/>
              <a:gd name="connsiteX19" fmla="*/ 470781 w 573387"/>
              <a:gd name="connsiteY19" fmla="*/ 292729 h 549243"/>
              <a:gd name="connsiteX20" fmla="*/ 461727 w 573387"/>
              <a:gd name="connsiteY20" fmla="*/ 223319 h 549243"/>
              <a:gd name="connsiteX21" fmla="*/ 488888 w 573387"/>
              <a:gd name="connsiteY21" fmla="*/ 208229 h 549243"/>
              <a:gd name="connsiteX22" fmla="*/ 519066 w 573387"/>
              <a:gd name="connsiteY22" fmla="*/ 156927 h 549243"/>
              <a:gd name="connsiteX23" fmla="*/ 488888 w 573387"/>
              <a:gd name="connsiteY23" fmla="*/ 132784 h 549243"/>
              <a:gd name="connsiteX24" fmla="*/ 510012 w 573387"/>
              <a:gd name="connsiteY24" fmla="*/ 117695 h 549243"/>
              <a:gd name="connsiteX25" fmla="*/ 506995 w 573387"/>
              <a:gd name="connsiteY25" fmla="*/ 78463 h 549243"/>
              <a:gd name="connsiteX26" fmla="*/ 458709 w 573387"/>
              <a:gd name="connsiteY26" fmla="*/ 87517 h 549243"/>
              <a:gd name="connsiteX27" fmla="*/ 428531 w 573387"/>
              <a:gd name="connsiteY27" fmla="*/ 99588 h 549243"/>
              <a:gd name="connsiteX28" fmla="*/ 407406 w 573387"/>
              <a:gd name="connsiteY28" fmla="*/ 96570 h 549243"/>
              <a:gd name="connsiteX29" fmla="*/ 425513 w 573387"/>
              <a:gd name="connsiteY29" fmla="*/ 66392 h 549243"/>
              <a:gd name="connsiteX30" fmla="*/ 401371 w 573387"/>
              <a:gd name="connsiteY30" fmla="*/ 45267 h 549243"/>
              <a:gd name="connsiteX31" fmla="*/ 413442 w 573387"/>
              <a:gd name="connsiteY31" fmla="*/ 15089 h 549243"/>
              <a:gd name="connsiteX32" fmla="*/ 316872 w 573387"/>
              <a:gd name="connsiteY32" fmla="*/ 0 h 549243"/>
              <a:gd name="connsiteX33" fmla="*/ 313854 w 573387"/>
              <a:gd name="connsiteY33" fmla="*/ 66392 h 549243"/>
              <a:gd name="connsiteX34" fmla="*/ 235391 w 573387"/>
              <a:gd name="connsiteY34" fmla="*/ 18107 h 549243"/>
              <a:gd name="connsiteX35" fmla="*/ 187105 w 573387"/>
              <a:gd name="connsiteY35" fmla="*/ 42249 h 549243"/>
              <a:gd name="connsiteX36" fmla="*/ 193141 w 573387"/>
              <a:gd name="connsiteY36" fmla="*/ 99588 h 549243"/>
              <a:gd name="connsiteX37" fmla="*/ 162963 w 573387"/>
              <a:gd name="connsiteY37" fmla="*/ 87517 h 549243"/>
              <a:gd name="connsiteX38" fmla="*/ 123731 w 573387"/>
              <a:gd name="connsiteY38" fmla="*/ 117695 h 549243"/>
              <a:gd name="connsiteX39" fmla="*/ 87517 w 573387"/>
              <a:gd name="connsiteY39" fmla="*/ 132784 h 549243"/>
              <a:gd name="connsiteX40" fmla="*/ 9054 w 573387"/>
              <a:gd name="connsiteY40" fmla="*/ 175033 h 549243"/>
              <a:gd name="connsiteX41" fmla="*/ 0 w 573387"/>
              <a:gd name="connsiteY41" fmla="*/ 199176 h 549243"/>
              <a:gd name="connsiteX42" fmla="*/ 12072 w 573387"/>
              <a:gd name="connsiteY42" fmla="*/ 211247 h 549243"/>
              <a:gd name="connsiteX43" fmla="*/ 15090 w 573387"/>
              <a:gd name="connsiteY43" fmla="*/ 259532 h 549243"/>
              <a:gd name="connsiteX44" fmla="*/ 66393 w 573387"/>
              <a:gd name="connsiteY44" fmla="*/ 247461 h 549243"/>
              <a:gd name="connsiteX45" fmla="*/ 99589 w 573387"/>
              <a:gd name="connsiteY45" fmla="*/ 208229 h 549243"/>
              <a:gd name="connsiteX46" fmla="*/ 123731 w 573387"/>
              <a:gd name="connsiteY46" fmla="*/ 220301 h 549243"/>
              <a:gd name="connsiteX47" fmla="*/ 96571 w 573387"/>
              <a:gd name="connsiteY47" fmla="*/ 271604 h 549243"/>
              <a:gd name="connsiteX48" fmla="*/ 144856 w 573387"/>
              <a:gd name="connsiteY48" fmla="*/ 277639 h 549243"/>
              <a:gd name="connsiteX49" fmla="*/ 135802 w 573387"/>
              <a:gd name="connsiteY49" fmla="*/ 328942 h 549243"/>
              <a:gd name="connsiteX50" fmla="*/ 147874 w 573387"/>
              <a:gd name="connsiteY50" fmla="*/ 347049 h 549243"/>
              <a:gd name="connsiteX51" fmla="*/ 181070 w 573387"/>
              <a:gd name="connsiteY51" fmla="*/ 356103 h 549243"/>
              <a:gd name="connsiteX52" fmla="*/ 190123 w 573387"/>
              <a:gd name="connsiteY52" fmla="*/ 488887 h 549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573387" h="549243">
                <a:moveTo>
                  <a:pt x="190123" y="488887"/>
                </a:moveTo>
                <a:lnTo>
                  <a:pt x="214266" y="534154"/>
                </a:lnTo>
                <a:lnTo>
                  <a:pt x="265569" y="549243"/>
                </a:lnTo>
                <a:lnTo>
                  <a:pt x="283676" y="516047"/>
                </a:lnTo>
                <a:lnTo>
                  <a:pt x="304800" y="525101"/>
                </a:lnTo>
                <a:lnTo>
                  <a:pt x="292729" y="470780"/>
                </a:lnTo>
                <a:lnTo>
                  <a:pt x="325925" y="461727"/>
                </a:lnTo>
                <a:lnTo>
                  <a:pt x="356103" y="482851"/>
                </a:lnTo>
                <a:lnTo>
                  <a:pt x="331961" y="497940"/>
                </a:lnTo>
                <a:lnTo>
                  <a:pt x="368175" y="497940"/>
                </a:lnTo>
                <a:lnTo>
                  <a:pt x="386282" y="522083"/>
                </a:lnTo>
                <a:lnTo>
                  <a:pt x="455692" y="470780"/>
                </a:lnTo>
                <a:lnTo>
                  <a:pt x="537173" y="519065"/>
                </a:lnTo>
                <a:lnTo>
                  <a:pt x="516026" y="434600"/>
                </a:lnTo>
                <a:lnTo>
                  <a:pt x="573387" y="401370"/>
                </a:lnTo>
                <a:lnTo>
                  <a:pt x="531137" y="359121"/>
                </a:lnTo>
                <a:lnTo>
                  <a:pt x="494923" y="356103"/>
                </a:lnTo>
                <a:lnTo>
                  <a:pt x="464745" y="380245"/>
                </a:lnTo>
                <a:lnTo>
                  <a:pt x="455692" y="347049"/>
                </a:lnTo>
                <a:lnTo>
                  <a:pt x="470781" y="292729"/>
                </a:lnTo>
                <a:lnTo>
                  <a:pt x="461727" y="223319"/>
                </a:lnTo>
                <a:lnTo>
                  <a:pt x="488888" y="208229"/>
                </a:lnTo>
                <a:lnTo>
                  <a:pt x="519066" y="156927"/>
                </a:lnTo>
                <a:lnTo>
                  <a:pt x="488888" y="132784"/>
                </a:lnTo>
                <a:lnTo>
                  <a:pt x="510012" y="117695"/>
                </a:lnTo>
                <a:lnTo>
                  <a:pt x="506995" y="78463"/>
                </a:lnTo>
                <a:lnTo>
                  <a:pt x="458709" y="87517"/>
                </a:lnTo>
                <a:lnTo>
                  <a:pt x="428531" y="99588"/>
                </a:lnTo>
                <a:lnTo>
                  <a:pt x="407406" y="96570"/>
                </a:lnTo>
                <a:lnTo>
                  <a:pt x="425513" y="66392"/>
                </a:lnTo>
                <a:lnTo>
                  <a:pt x="401371" y="45267"/>
                </a:lnTo>
                <a:lnTo>
                  <a:pt x="413442" y="15089"/>
                </a:lnTo>
                <a:lnTo>
                  <a:pt x="316872" y="0"/>
                </a:lnTo>
                <a:lnTo>
                  <a:pt x="313854" y="66392"/>
                </a:lnTo>
                <a:lnTo>
                  <a:pt x="235391" y="18107"/>
                </a:lnTo>
                <a:lnTo>
                  <a:pt x="187105" y="42249"/>
                </a:lnTo>
                <a:lnTo>
                  <a:pt x="193141" y="99588"/>
                </a:lnTo>
                <a:lnTo>
                  <a:pt x="162963" y="87517"/>
                </a:lnTo>
                <a:lnTo>
                  <a:pt x="123731" y="117695"/>
                </a:lnTo>
                <a:lnTo>
                  <a:pt x="87517" y="132784"/>
                </a:lnTo>
                <a:lnTo>
                  <a:pt x="9054" y="175033"/>
                </a:lnTo>
                <a:lnTo>
                  <a:pt x="0" y="199176"/>
                </a:lnTo>
                <a:lnTo>
                  <a:pt x="12072" y="211247"/>
                </a:lnTo>
                <a:lnTo>
                  <a:pt x="15090" y="259532"/>
                </a:lnTo>
                <a:lnTo>
                  <a:pt x="66393" y="247461"/>
                </a:lnTo>
                <a:lnTo>
                  <a:pt x="99589" y="208229"/>
                </a:lnTo>
                <a:lnTo>
                  <a:pt x="123731" y="220301"/>
                </a:lnTo>
                <a:lnTo>
                  <a:pt x="96571" y="271604"/>
                </a:lnTo>
                <a:lnTo>
                  <a:pt x="144856" y="277639"/>
                </a:lnTo>
                <a:lnTo>
                  <a:pt x="135802" y="328942"/>
                </a:lnTo>
                <a:lnTo>
                  <a:pt x="147874" y="347049"/>
                </a:lnTo>
                <a:lnTo>
                  <a:pt x="181070" y="356103"/>
                </a:lnTo>
                <a:lnTo>
                  <a:pt x="190123" y="488887"/>
                </a:lnTo>
                <a:close/>
              </a:path>
            </a:pathLst>
          </a:custGeom>
          <a:solidFill>
            <a:srgbClr val="AA72D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5426075" y="3794125"/>
            <a:ext cx="569913" cy="784225"/>
          </a:xfrm>
          <a:custGeom>
            <a:avLst/>
            <a:gdLst>
              <a:gd name="connsiteX0" fmla="*/ 162962 w 570368"/>
              <a:gd name="connsiteY0" fmla="*/ 609600 h 784634"/>
              <a:gd name="connsiteX1" fmla="*/ 238407 w 570368"/>
              <a:gd name="connsiteY1" fmla="*/ 697117 h 784634"/>
              <a:gd name="connsiteX2" fmla="*/ 271604 w 570368"/>
              <a:gd name="connsiteY2" fmla="*/ 706170 h 784634"/>
              <a:gd name="connsiteX3" fmla="*/ 244443 w 570368"/>
              <a:gd name="connsiteY3" fmla="*/ 748420 h 784634"/>
              <a:gd name="connsiteX4" fmla="*/ 274621 w 570368"/>
              <a:gd name="connsiteY4" fmla="*/ 784634 h 784634"/>
              <a:gd name="connsiteX5" fmla="*/ 331960 w 570368"/>
              <a:gd name="connsiteY5" fmla="*/ 751438 h 784634"/>
              <a:gd name="connsiteX6" fmla="*/ 359120 w 570368"/>
              <a:gd name="connsiteY6" fmla="*/ 627707 h 784634"/>
              <a:gd name="connsiteX7" fmla="*/ 383263 w 570368"/>
              <a:gd name="connsiteY7" fmla="*/ 633743 h 784634"/>
              <a:gd name="connsiteX8" fmla="*/ 386281 w 570368"/>
              <a:gd name="connsiteY8" fmla="*/ 618653 h 784634"/>
              <a:gd name="connsiteX9" fmla="*/ 413441 w 570368"/>
              <a:gd name="connsiteY9" fmla="*/ 618653 h 784634"/>
              <a:gd name="connsiteX10" fmla="*/ 428530 w 570368"/>
              <a:gd name="connsiteY10" fmla="*/ 645814 h 784634"/>
              <a:gd name="connsiteX11" fmla="*/ 431548 w 570368"/>
              <a:gd name="connsiteY11" fmla="*/ 597529 h 784634"/>
              <a:gd name="connsiteX12" fmla="*/ 467762 w 570368"/>
              <a:gd name="connsiteY12" fmla="*/ 534154 h 784634"/>
              <a:gd name="connsiteX13" fmla="*/ 510011 w 570368"/>
              <a:gd name="connsiteY13" fmla="*/ 522083 h 784634"/>
              <a:gd name="connsiteX14" fmla="*/ 491905 w 570368"/>
              <a:gd name="connsiteY14" fmla="*/ 485869 h 784634"/>
              <a:gd name="connsiteX15" fmla="*/ 528118 w 570368"/>
              <a:gd name="connsiteY15" fmla="*/ 464745 h 784634"/>
              <a:gd name="connsiteX16" fmla="*/ 531136 w 570368"/>
              <a:gd name="connsiteY16" fmla="*/ 410424 h 784634"/>
              <a:gd name="connsiteX17" fmla="*/ 531136 w 570368"/>
              <a:gd name="connsiteY17" fmla="*/ 386281 h 784634"/>
              <a:gd name="connsiteX18" fmla="*/ 500958 w 570368"/>
              <a:gd name="connsiteY18" fmla="*/ 380246 h 784634"/>
              <a:gd name="connsiteX19" fmla="*/ 570368 w 570368"/>
              <a:gd name="connsiteY19" fmla="*/ 350067 h 784634"/>
              <a:gd name="connsiteX20" fmla="*/ 552261 w 570368"/>
              <a:gd name="connsiteY20" fmla="*/ 301782 h 784634"/>
              <a:gd name="connsiteX21" fmla="*/ 497940 w 570368"/>
              <a:gd name="connsiteY21" fmla="*/ 217283 h 784634"/>
              <a:gd name="connsiteX22" fmla="*/ 325924 w 570368"/>
              <a:gd name="connsiteY22" fmla="*/ 126748 h 784634"/>
              <a:gd name="connsiteX23" fmla="*/ 298764 w 570368"/>
              <a:gd name="connsiteY23" fmla="*/ 69410 h 784634"/>
              <a:gd name="connsiteX24" fmla="*/ 310835 w 570368"/>
              <a:gd name="connsiteY24" fmla="*/ 30178 h 784634"/>
              <a:gd name="connsiteX25" fmla="*/ 280657 w 570368"/>
              <a:gd name="connsiteY25" fmla="*/ 0 h 784634"/>
              <a:gd name="connsiteX26" fmla="*/ 253497 w 570368"/>
              <a:gd name="connsiteY26" fmla="*/ 102606 h 784634"/>
              <a:gd name="connsiteX27" fmla="*/ 165980 w 570368"/>
              <a:gd name="connsiteY27" fmla="*/ 111659 h 784634"/>
              <a:gd name="connsiteX28" fmla="*/ 126748 w 570368"/>
              <a:gd name="connsiteY28" fmla="*/ 90535 h 784634"/>
              <a:gd name="connsiteX29" fmla="*/ 93552 w 570368"/>
              <a:gd name="connsiteY29" fmla="*/ 144855 h 784634"/>
              <a:gd name="connsiteX30" fmla="*/ 48285 w 570368"/>
              <a:gd name="connsiteY30" fmla="*/ 175034 h 784634"/>
              <a:gd name="connsiteX31" fmla="*/ 57338 w 570368"/>
              <a:gd name="connsiteY31" fmla="*/ 202194 h 784634"/>
              <a:gd name="connsiteX32" fmla="*/ 9053 w 570368"/>
              <a:gd name="connsiteY32" fmla="*/ 241426 h 784634"/>
              <a:gd name="connsiteX33" fmla="*/ 0 w 570368"/>
              <a:gd name="connsiteY33" fmla="*/ 271604 h 784634"/>
              <a:gd name="connsiteX34" fmla="*/ 15089 w 570368"/>
              <a:gd name="connsiteY34" fmla="*/ 292729 h 784634"/>
              <a:gd name="connsiteX35" fmla="*/ 6035 w 570368"/>
              <a:gd name="connsiteY35" fmla="*/ 316871 h 784634"/>
              <a:gd name="connsiteX36" fmla="*/ 24142 w 570368"/>
              <a:gd name="connsiteY36" fmla="*/ 331960 h 784634"/>
              <a:gd name="connsiteX37" fmla="*/ 93552 w 570368"/>
              <a:gd name="connsiteY37" fmla="*/ 304800 h 784634"/>
              <a:gd name="connsiteX38" fmla="*/ 102606 w 570368"/>
              <a:gd name="connsiteY38" fmla="*/ 341014 h 784634"/>
              <a:gd name="connsiteX39" fmla="*/ 84499 w 570368"/>
              <a:gd name="connsiteY39" fmla="*/ 362139 h 784634"/>
              <a:gd name="connsiteX40" fmla="*/ 105623 w 570368"/>
              <a:gd name="connsiteY40" fmla="*/ 383263 h 784634"/>
              <a:gd name="connsiteX41" fmla="*/ 81481 w 570368"/>
              <a:gd name="connsiteY41" fmla="*/ 437584 h 784634"/>
              <a:gd name="connsiteX42" fmla="*/ 57338 w 570368"/>
              <a:gd name="connsiteY42" fmla="*/ 455691 h 784634"/>
              <a:gd name="connsiteX43" fmla="*/ 57338 w 570368"/>
              <a:gd name="connsiteY43" fmla="*/ 497941 h 784634"/>
              <a:gd name="connsiteX44" fmla="*/ 48285 w 570368"/>
              <a:gd name="connsiteY44" fmla="*/ 576404 h 784634"/>
              <a:gd name="connsiteX45" fmla="*/ 60356 w 570368"/>
              <a:gd name="connsiteY45" fmla="*/ 597529 h 784634"/>
              <a:gd name="connsiteX46" fmla="*/ 105623 w 570368"/>
              <a:gd name="connsiteY46" fmla="*/ 579422 h 784634"/>
              <a:gd name="connsiteX47" fmla="*/ 117695 w 570368"/>
              <a:gd name="connsiteY47" fmla="*/ 579422 h 784634"/>
              <a:gd name="connsiteX48" fmla="*/ 162962 w 570368"/>
              <a:gd name="connsiteY48" fmla="*/ 609600 h 784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570368" h="784634">
                <a:moveTo>
                  <a:pt x="162962" y="609600"/>
                </a:moveTo>
                <a:lnTo>
                  <a:pt x="238407" y="697117"/>
                </a:lnTo>
                <a:lnTo>
                  <a:pt x="271604" y="706170"/>
                </a:lnTo>
                <a:lnTo>
                  <a:pt x="244443" y="748420"/>
                </a:lnTo>
                <a:lnTo>
                  <a:pt x="274621" y="784634"/>
                </a:lnTo>
                <a:lnTo>
                  <a:pt x="331960" y="751438"/>
                </a:lnTo>
                <a:lnTo>
                  <a:pt x="359120" y="627707"/>
                </a:lnTo>
                <a:lnTo>
                  <a:pt x="383263" y="633743"/>
                </a:lnTo>
                <a:lnTo>
                  <a:pt x="386281" y="618653"/>
                </a:lnTo>
                <a:lnTo>
                  <a:pt x="413441" y="618653"/>
                </a:lnTo>
                <a:lnTo>
                  <a:pt x="428530" y="645814"/>
                </a:lnTo>
                <a:lnTo>
                  <a:pt x="431548" y="597529"/>
                </a:lnTo>
                <a:lnTo>
                  <a:pt x="467762" y="534154"/>
                </a:lnTo>
                <a:lnTo>
                  <a:pt x="510011" y="522083"/>
                </a:lnTo>
                <a:lnTo>
                  <a:pt x="491905" y="485869"/>
                </a:lnTo>
                <a:lnTo>
                  <a:pt x="528118" y="464745"/>
                </a:lnTo>
                <a:lnTo>
                  <a:pt x="531136" y="410424"/>
                </a:lnTo>
                <a:lnTo>
                  <a:pt x="531136" y="386281"/>
                </a:lnTo>
                <a:lnTo>
                  <a:pt x="500958" y="380246"/>
                </a:lnTo>
                <a:lnTo>
                  <a:pt x="570368" y="350067"/>
                </a:lnTo>
                <a:lnTo>
                  <a:pt x="552261" y="301782"/>
                </a:lnTo>
                <a:lnTo>
                  <a:pt x="497940" y="217283"/>
                </a:lnTo>
                <a:lnTo>
                  <a:pt x="325924" y="126748"/>
                </a:lnTo>
                <a:lnTo>
                  <a:pt x="298764" y="69410"/>
                </a:lnTo>
                <a:lnTo>
                  <a:pt x="310835" y="30178"/>
                </a:lnTo>
                <a:lnTo>
                  <a:pt x="280657" y="0"/>
                </a:lnTo>
                <a:lnTo>
                  <a:pt x="253497" y="102606"/>
                </a:lnTo>
                <a:lnTo>
                  <a:pt x="165980" y="111659"/>
                </a:lnTo>
                <a:lnTo>
                  <a:pt x="126748" y="90535"/>
                </a:lnTo>
                <a:lnTo>
                  <a:pt x="93552" y="144855"/>
                </a:lnTo>
                <a:lnTo>
                  <a:pt x="48285" y="175034"/>
                </a:lnTo>
                <a:lnTo>
                  <a:pt x="57338" y="202194"/>
                </a:lnTo>
                <a:lnTo>
                  <a:pt x="9053" y="241426"/>
                </a:lnTo>
                <a:lnTo>
                  <a:pt x="0" y="271604"/>
                </a:lnTo>
                <a:lnTo>
                  <a:pt x="15089" y="292729"/>
                </a:lnTo>
                <a:lnTo>
                  <a:pt x="6035" y="316871"/>
                </a:lnTo>
                <a:lnTo>
                  <a:pt x="24142" y="331960"/>
                </a:lnTo>
                <a:lnTo>
                  <a:pt x="93552" y="304800"/>
                </a:lnTo>
                <a:lnTo>
                  <a:pt x="102606" y="341014"/>
                </a:lnTo>
                <a:lnTo>
                  <a:pt x="84499" y="362139"/>
                </a:lnTo>
                <a:lnTo>
                  <a:pt x="105623" y="383263"/>
                </a:lnTo>
                <a:lnTo>
                  <a:pt x="81481" y="437584"/>
                </a:lnTo>
                <a:lnTo>
                  <a:pt x="57338" y="455691"/>
                </a:lnTo>
                <a:lnTo>
                  <a:pt x="57338" y="497941"/>
                </a:lnTo>
                <a:lnTo>
                  <a:pt x="48285" y="576404"/>
                </a:lnTo>
                <a:lnTo>
                  <a:pt x="60356" y="597529"/>
                </a:lnTo>
                <a:lnTo>
                  <a:pt x="105623" y="579422"/>
                </a:lnTo>
                <a:lnTo>
                  <a:pt x="117695" y="579422"/>
                </a:lnTo>
                <a:lnTo>
                  <a:pt x="162962" y="609600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5891213" y="3821113"/>
            <a:ext cx="650875" cy="735012"/>
          </a:xfrm>
          <a:custGeom>
            <a:avLst/>
            <a:gdLst>
              <a:gd name="connsiteX0" fmla="*/ 0 w 645814"/>
              <a:gd name="connsiteY0" fmla="*/ 513030 h 736349"/>
              <a:gd name="connsiteX1" fmla="*/ 39231 w 645814"/>
              <a:gd name="connsiteY1" fmla="*/ 597529 h 736349"/>
              <a:gd name="connsiteX2" fmla="*/ 12071 w 645814"/>
              <a:gd name="connsiteY2" fmla="*/ 627707 h 736349"/>
              <a:gd name="connsiteX3" fmla="*/ 21125 w 645814"/>
              <a:gd name="connsiteY3" fmla="*/ 721260 h 736349"/>
              <a:gd name="connsiteX4" fmla="*/ 63374 w 645814"/>
              <a:gd name="connsiteY4" fmla="*/ 736349 h 736349"/>
              <a:gd name="connsiteX5" fmla="*/ 129766 w 645814"/>
              <a:gd name="connsiteY5" fmla="*/ 697117 h 736349"/>
              <a:gd name="connsiteX6" fmla="*/ 129766 w 645814"/>
              <a:gd name="connsiteY6" fmla="*/ 666939 h 736349"/>
              <a:gd name="connsiteX7" fmla="*/ 235390 w 645814"/>
              <a:gd name="connsiteY7" fmla="*/ 624689 h 736349"/>
              <a:gd name="connsiteX8" fmla="*/ 271604 w 645814"/>
              <a:gd name="connsiteY8" fmla="*/ 685046 h 736349"/>
              <a:gd name="connsiteX9" fmla="*/ 319889 w 645814"/>
              <a:gd name="connsiteY9" fmla="*/ 633743 h 736349"/>
              <a:gd name="connsiteX10" fmla="*/ 295746 w 645814"/>
              <a:gd name="connsiteY10" fmla="*/ 579422 h 736349"/>
              <a:gd name="connsiteX11" fmla="*/ 434566 w 645814"/>
              <a:gd name="connsiteY11" fmla="*/ 491905 h 736349"/>
              <a:gd name="connsiteX12" fmla="*/ 440602 w 645814"/>
              <a:gd name="connsiteY12" fmla="*/ 422495 h 736349"/>
              <a:gd name="connsiteX13" fmla="*/ 476816 w 645814"/>
              <a:gd name="connsiteY13" fmla="*/ 404388 h 736349"/>
              <a:gd name="connsiteX14" fmla="*/ 500958 w 645814"/>
              <a:gd name="connsiteY14" fmla="*/ 431549 h 736349"/>
              <a:gd name="connsiteX15" fmla="*/ 531136 w 645814"/>
              <a:gd name="connsiteY15" fmla="*/ 365157 h 736349"/>
              <a:gd name="connsiteX16" fmla="*/ 558297 w 645814"/>
              <a:gd name="connsiteY16" fmla="*/ 356103 h 736349"/>
              <a:gd name="connsiteX17" fmla="*/ 543208 w 645814"/>
              <a:gd name="connsiteY17" fmla="*/ 295747 h 736349"/>
              <a:gd name="connsiteX18" fmla="*/ 645814 w 645814"/>
              <a:gd name="connsiteY18" fmla="*/ 184088 h 736349"/>
              <a:gd name="connsiteX19" fmla="*/ 591493 w 645814"/>
              <a:gd name="connsiteY19" fmla="*/ 123731 h 736349"/>
              <a:gd name="connsiteX20" fmla="*/ 579422 w 645814"/>
              <a:gd name="connsiteY20" fmla="*/ 75446 h 736349"/>
              <a:gd name="connsiteX21" fmla="*/ 549243 w 645814"/>
              <a:gd name="connsiteY21" fmla="*/ 75446 h 736349"/>
              <a:gd name="connsiteX22" fmla="*/ 564332 w 645814"/>
              <a:gd name="connsiteY22" fmla="*/ 30179 h 736349"/>
              <a:gd name="connsiteX23" fmla="*/ 543208 w 645814"/>
              <a:gd name="connsiteY23" fmla="*/ 0 h 736349"/>
              <a:gd name="connsiteX24" fmla="*/ 386281 w 645814"/>
              <a:gd name="connsiteY24" fmla="*/ 132785 h 736349"/>
              <a:gd name="connsiteX25" fmla="*/ 368174 w 645814"/>
              <a:gd name="connsiteY25" fmla="*/ 150891 h 736349"/>
              <a:gd name="connsiteX26" fmla="*/ 268586 w 645814"/>
              <a:gd name="connsiteY26" fmla="*/ 141838 h 736349"/>
              <a:gd name="connsiteX27" fmla="*/ 247461 w 645814"/>
              <a:gd name="connsiteY27" fmla="*/ 217284 h 736349"/>
              <a:gd name="connsiteX28" fmla="*/ 232372 w 645814"/>
              <a:gd name="connsiteY28" fmla="*/ 184088 h 736349"/>
              <a:gd name="connsiteX29" fmla="*/ 96570 w 645814"/>
              <a:gd name="connsiteY29" fmla="*/ 292729 h 736349"/>
              <a:gd name="connsiteX30" fmla="*/ 99588 w 645814"/>
              <a:gd name="connsiteY30" fmla="*/ 316872 h 736349"/>
              <a:gd name="connsiteX31" fmla="*/ 42249 w 645814"/>
              <a:gd name="connsiteY31" fmla="*/ 356103 h 736349"/>
              <a:gd name="connsiteX32" fmla="*/ 63374 w 645814"/>
              <a:gd name="connsiteY32" fmla="*/ 359121 h 736349"/>
              <a:gd name="connsiteX33" fmla="*/ 60356 w 645814"/>
              <a:gd name="connsiteY33" fmla="*/ 440602 h 736349"/>
              <a:gd name="connsiteX34" fmla="*/ 0 w 645814"/>
              <a:gd name="connsiteY34" fmla="*/ 513030 h 736349"/>
              <a:gd name="connsiteX0" fmla="*/ 0 w 645814"/>
              <a:gd name="connsiteY0" fmla="*/ 513030 h 736349"/>
              <a:gd name="connsiteX1" fmla="*/ 39231 w 645814"/>
              <a:gd name="connsiteY1" fmla="*/ 597529 h 736349"/>
              <a:gd name="connsiteX2" fmla="*/ 12071 w 645814"/>
              <a:gd name="connsiteY2" fmla="*/ 627707 h 736349"/>
              <a:gd name="connsiteX3" fmla="*/ 21125 w 645814"/>
              <a:gd name="connsiteY3" fmla="*/ 721260 h 736349"/>
              <a:gd name="connsiteX4" fmla="*/ 63374 w 645814"/>
              <a:gd name="connsiteY4" fmla="*/ 736349 h 736349"/>
              <a:gd name="connsiteX5" fmla="*/ 129766 w 645814"/>
              <a:gd name="connsiteY5" fmla="*/ 697117 h 736349"/>
              <a:gd name="connsiteX6" fmla="*/ 129766 w 645814"/>
              <a:gd name="connsiteY6" fmla="*/ 666939 h 736349"/>
              <a:gd name="connsiteX7" fmla="*/ 235390 w 645814"/>
              <a:gd name="connsiteY7" fmla="*/ 624689 h 736349"/>
              <a:gd name="connsiteX8" fmla="*/ 271604 w 645814"/>
              <a:gd name="connsiteY8" fmla="*/ 685046 h 736349"/>
              <a:gd name="connsiteX9" fmla="*/ 319889 w 645814"/>
              <a:gd name="connsiteY9" fmla="*/ 633743 h 736349"/>
              <a:gd name="connsiteX10" fmla="*/ 295746 w 645814"/>
              <a:gd name="connsiteY10" fmla="*/ 579422 h 736349"/>
              <a:gd name="connsiteX11" fmla="*/ 434566 w 645814"/>
              <a:gd name="connsiteY11" fmla="*/ 491905 h 736349"/>
              <a:gd name="connsiteX12" fmla="*/ 440602 w 645814"/>
              <a:gd name="connsiteY12" fmla="*/ 422495 h 736349"/>
              <a:gd name="connsiteX13" fmla="*/ 476816 w 645814"/>
              <a:gd name="connsiteY13" fmla="*/ 404388 h 736349"/>
              <a:gd name="connsiteX14" fmla="*/ 500958 w 645814"/>
              <a:gd name="connsiteY14" fmla="*/ 431549 h 736349"/>
              <a:gd name="connsiteX15" fmla="*/ 531136 w 645814"/>
              <a:gd name="connsiteY15" fmla="*/ 365157 h 736349"/>
              <a:gd name="connsiteX16" fmla="*/ 558297 w 645814"/>
              <a:gd name="connsiteY16" fmla="*/ 356103 h 736349"/>
              <a:gd name="connsiteX17" fmla="*/ 543208 w 645814"/>
              <a:gd name="connsiteY17" fmla="*/ 295747 h 736349"/>
              <a:gd name="connsiteX18" fmla="*/ 645814 w 645814"/>
              <a:gd name="connsiteY18" fmla="*/ 184088 h 736349"/>
              <a:gd name="connsiteX19" fmla="*/ 591493 w 645814"/>
              <a:gd name="connsiteY19" fmla="*/ 123731 h 736349"/>
              <a:gd name="connsiteX20" fmla="*/ 579422 w 645814"/>
              <a:gd name="connsiteY20" fmla="*/ 75446 h 736349"/>
              <a:gd name="connsiteX21" fmla="*/ 549243 w 645814"/>
              <a:gd name="connsiteY21" fmla="*/ 75446 h 736349"/>
              <a:gd name="connsiteX22" fmla="*/ 564332 w 645814"/>
              <a:gd name="connsiteY22" fmla="*/ 30179 h 736349"/>
              <a:gd name="connsiteX23" fmla="*/ 543208 w 645814"/>
              <a:gd name="connsiteY23" fmla="*/ 0 h 736349"/>
              <a:gd name="connsiteX24" fmla="*/ 386281 w 645814"/>
              <a:gd name="connsiteY24" fmla="*/ 132785 h 736349"/>
              <a:gd name="connsiteX25" fmla="*/ 368174 w 645814"/>
              <a:gd name="connsiteY25" fmla="*/ 150891 h 736349"/>
              <a:gd name="connsiteX26" fmla="*/ 268586 w 645814"/>
              <a:gd name="connsiteY26" fmla="*/ 141838 h 736349"/>
              <a:gd name="connsiteX27" fmla="*/ 247461 w 645814"/>
              <a:gd name="connsiteY27" fmla="*/ 217284 h 736349"/>
              <a:gd name="connsiteX28" fmla="*/ 232372 w 645814"/>
              <a:gd name="connsiteY28" fmla="*/ 184088 h 736349"/>
              <a:gd name="connsiteX29" fmla="*/ 96570 w 645814"/>
              <a:gd name="connsiteY29" fmla="*/ 292729 h 736349"/>
              <a:gd name="connsiteX30" fmla="*/ 99588 w 645814"/>
              <a:gd name="connsiteY30" fmla="*/ 316872 h 736349"/>
              <a:gd name="connsiteX31" fmla="*/ 42249 w 645814"/>
              <a:gd name="connsiteY31" fmla="*/ 356103 h 736349"/>
              <a:gd name="connsiteX32" fmla="*/ 63374 w 645814"/>
              <a:gd name="connsiteY32" fmla="*/ 359121 h 736349"/>
              <a:gd name="connsiteX33" fmla="*/ 60356 w 645814"/>
              <a:gd name="connsiteY33" fmla="*/ 440602 h 736349"/>
              <a:gd name="connsiteX34" fmla="*/ 30178 w 645814"/>
              <a:gd name="connsiteY34" fmla="*/ 473798 h 736349"/>
              <a:gd name="connsiteX35" fmla="*/ 0 w 645814"/>
              <a:gd name="connsiteY35" fmla="*/ 513030 h 736349"/>
              <a:gd name="connsiteX0" fmla="*/ 0 w 645814"/>
              <a:gd name="connsiteY0" fmla="*/ 513030 h 736349"/>
              <a:gd name="connsiteX1" fmla="*/ 39231 w 645814"/>
              <a:gd name="connsiteY1" fmla="*/ 597529 h 736349"/>
              <a:gd name="connsiteX2" fmla="*/ 12071 w 645814"/>
              <a:gd name="connsiteY2" fmla="*/ 627707 h 736349"/>
              <a:gd name="connsiteX3" fmla="*/ 21125 w 645814"/>
              <a:gd name="connsiteY3" fmla="*/ 721260 h 736349"/>
              <a:gd name="connsiteX4" fmla="*/ 63374 w 645814"/>
              <a:gd name="connsiteY4" fmla="*/ 736349 h 736349"/>
              <a:gd name="connsiteX5" fmla="*/ 129766 w 645814"/>
              <a:gd name="connsiteY5" fmla="*/ 697117 h 736349"/>
              <a:gd name="connsiteX6" fmla="*/ 129766 w 645814"/>
              <a:gd name="connsiteY6" fmla="*/ 666939 h 736349"/>
              <a:gd name="connsiteX7" fmla="*/ 235390 w 645814"/>
              <a:gd name="connsiteY7" fmla="*/ 624689 h 736349"/>
              <a:gd name="connsiteX8" fmla="*/ 271604 w 645814"/>
              <a:gd name="connsiteY8" fmla="*/ 685046 h 736349"/>
              <a:gd name="connsiteX9" fmla="*/ 319889 w 645814"/>
              <a:gd name="connsiteY9" fmla="*/ 633743 h 736349"/>
              <a:gd name="connsiteX10" fmla="*/ 295746 w 645814"/>
              <a:gd name="connsiteY10" fmla="*/ 579422 h 736349"/>
              <a:gd name="connsiteX11" fmla="*/ 434566 w 645814"/>
              <a:gd name="connsiteY11" fmla="*/ 491905 h 736349"/>
              <a:gd name="connsiteX12" fmla="*/ 440602 w 645814"/>
              <a:gd name="connsiteY12" fmla="*/ 422495 h 736349"/>
              <a:gd name="connsiteX13" fmla="*/ 476816 w 645814"/>
              <a:gd name="connsiteY13" fmla="*/ 404388 h 736349"/>
              <a:gd name="connsiteX14" fmla="*/ 500958 w 645814"/>
              <a:gd name="connsiteY14" fmla="*/ 431549 h 736349"/>
              <a:gd name="connsiteX15" fmla="*/ 531136 w 645814"/>
              <a:gd name="connsiteY15" fmla="*/ 365157 h 736349"/>
              <a:gd name="connsiteX16" fmla="*/ 558297 w 645814"/>
              <a:gd name="connsiteY16" fmla="*/ 356103 h 736349"/>
              <a:gd name="connsiteX17" fmla="*/ 543208 w 645814"/>
              <a:gd name="connsiteY17" fmla="*/ 295747 h 736349"/>
              <a:gd name="connsiteX18" fmla="*/ 645814 w 645814"/>
              <a:gd name="connsiteY18" fmla="*/ 184088 h 736349"/>
              <a:gd name="connsiteX19" fmla="*/ 591493 w 645814"/>
              <a:gd name="connsiteY19" fmla="*/ 123731 h 736349"/>
              <a:gd name="connsiteX20" fmla="*/ 579422 w 645814"/>
              <a:gd name="connsiteY20" fmla="*/ 75446 h 736349"/>
              <a:gd name="connsiteX21" fmla="*/ 549243 w 645814"/>
              <a:gd name="connsiteY21" fmla="*/ 75446 h 736349"/>
              <a:gd name="connsiteX22" fmla="*/ 564332 w 645814"/>
              <a:gd name="connsiteY22" fmla="*/ 30179 h 736349"/>
              <a:gd name="connsiteX23" fmla="*/ 543208 w 645814"/>
              <a:gd name="connsiteY23" fmla="*/ 0 h 736349"/>
              <a:gd name="connsiteX24" fmla="*/ 386281 w 645814"/>
              <a:gd name="connsiteY24" fmla="*/ 132785 h 736349"/>
              <a:gd name="connsiteX25" fmla="*/ 368174 w 645814"/>
              <a:gd name="connsiteY25" fmla="*/ 150891 h 736349"/>
              <a:gd name="connsiteX26" fmla="*/ 268586 w 645814"/>
              <a:gd name="connsiteY26" fmla="*/ 141838 h 736349"/>
              <a:gd name="connsiteX27" fmla="*/ 247461 w 645814"/>
              <a:gd name="connsiteY27" fmla="*/ 217284 h 736349"/>
              <a:gd name="connsiteX28" fmla="*/ 232372 w 645814"/>
              <a:gd name="connsiteY28" fmla="*/ 184088 h 736349"/>
              <a:gd name="connsiteX29" fmla="*/ 96570 w 645814"/>
              <a:gd name="connsiteY29" fmla="*/ 292729 h 736349"/>
              <a:gd name="connsiteX30" fmla="*/ 99588 w 645814"/>
              <a:gd name="connsiteY30" fmla="*/ 316872 h 736349"/>
              <a:gd name="connsiteX31" fmla="*/ 42249 w 645814"/>
              <a:gd name="connsiteY31" fmla="*/ 356103 h 736349"/>
              <a:gd name="connsiteX32" fmla="*/ 63374 w 645814"/>
              <a:gd name="connsiteY32" fmla="*/ 359121 h 736349"/>
              <a:gd name="connsiteX33" fmla="*/ 60356 w 645814"/>
              <a:gd name="connsiteY33" fmla="*/ 440602 h 736349"/>
              <a:gd name="connsiteX34" fmla="*/ 18107 w 645814"/>
              <a:gd name="connsiteY34" fmla="*/ 452673 h 736349"/>
              <a:gd name="connsiteX35" fmla="*/ 0 w 645814"/>
              <a:gd name="connsiteY35" fmla="*/ 513030 h 736349"/>
              <a:gd name="connsiteX0" fmla="*/ 0 w 645814"/>
              <a:gd name="connsiteY0" fmla="*/ 513030 h 736349"/>
              <a:gd name="connsiteX1" fmla="*/ 6035 w 645814"/>
              <a:gd name="connsiteY1" fmla="*/ 476816 h 736349"/>
              <a:gd name="connsiteX2" fmla="*/ 39231 w 645814"/>
              <a:gd name="connsiteY2" fmla="*/ 597529 h 736349"/>
              <a:gd name="connsiteX3" fmla="*/ 12071 w 645814"/>
              <a:gd name="connsiteY3" fmla="*/ 627707 h 736349"/>
              <a:gd name="connsiteX4" fmla="*/ 21125 w 645814"/>
              <a:gd name="connsiteY4" fmla="*/ 721260 h 736349"/>
              <a:gd name="connsiteX5" fmla="*/ 63374 w 645814"/>
              <a:gd name="connsiteY5" fmla="*/ 736349 h 736349"/>
              <a:gd name="connsiteX6" fmla="*/ 129766 w 645814"/>
              <a:gd name="connsiteY6" fmla="*/ 697117 h 736349"/>
              <a:gd name="connsiteX7" fmla="*/ 129766 w 645814"/>
              <a:gd name="connsiteY7" fmla="*/ 666939 h 736349"/>
              <a:gd name="connsiteX8" fmla="*/ 235390 w 645814"/>
              <a:gd name="connsiteY8" fmla="*/ 624689 h 736349"/>
              <a:gd name="connsiteX9" fmla="*/ 271604 w 645814"/>
              <a:gd name="connsiteY9" fmla="*/ 685046 h 736349"/>
              <a:gd name="connsiteX10" fmla="*/ 319889 w 645814"/>
              <a:gd name="connsiteY10" fmla="*/ 633743 h 736349"/>
              <a:gd name="connsiteX11" fmla="*/ 295746 w 645814"/>
              <a:gd name="connsiteY11" fmla="*/ 579422 h 736349"/>
              <a:gd name="connsiteX12" fmla="*/ 434566 w 645814"/>
              <a:gd name="connsiteY12" fmla="*/ 491905 h 736349"/>
              <a:gd name="connsiteX13" fmla="*/ 440602 w 645814"/>
              <a:gd name="connsiteY13" fmla="*/ 422495 h 736349"/>
              <a:gd name="connsiteX14" fmla="*/ 476816 w 645814"/>
              <a:gd name="connsiteY14" fmla="*/ 404388 h 736349"/>
              <a:gd name="connsiteX15" fmla="*/ 500958 w 645814"/>
              <a:gd name="connsiteY15" fmla="*/ 431549 h 736349"/>
              <a:gd name="connsiteX16" fmla="*/ 531136 w 645814"/>
              <a:gd name="connsiteY16" fmla="*/ 365157 h 736349"/>
              <a:gd name="connsiteX17" fmla="*/ 558297 w 645814"/>
              <a:gd name="connsiteY17" fmla="*/ 356103 h 736349"/>
              <a:gd name="connsiteX18" fmla="*/ 543208 w 645814"/>
              <a:gd name="connsiteY18" fmla="*/ 295747 h 736349"/>
              <a:gd name="connsiteX19" fmla="*/ 645814 w 645814"/>
              <a:gd name="connsiteY19" fmla="*/ 184088 h 736349"/>
              <a:gd name="connsiteX20" fmla="*/ 591493 w 645814"/>
              <a:gd name="connsiteY20" fmla="*/ 123731 h 736349"/>
              <a:gd name="connsiteX21" fmla="*/ 579422 w 645814"/>
              <a:gd name="connsiteY21" fmla="*/ 75446 h 736349"/>
              <a:gd name="connsiteX22" fmla="*/ 549243 w 645814"/>
              <a:gd name="connsiteY22" fmla="*/ 75446 h 736349"/>
              <a:gd name="connsiteX23" fmla="*/ 564332 w 645814"/>
              <a:gd name="connsiteY23" fmla="*/ 30179 h 736349"/>
              <a:gd name="connsiteX24" fmla="*/ 543208 w 645814"/>
              <a:gd name="connsiteY24" fmla="*/ 0 h 736349"/>
              <a:gd name="connsiteX25" fmla="*/ 386281 w 645814"/>
              <a:gd name="connsiteY25" fmla="*/ 132785 h 736349"/>
              <a:gd name="connsiteX26" fmla="*/ 368174 w 645814"/>
              <a:gd name="connsiteY26" fmla="*/ 150891 h 736349"/>
              <a:gd name="connsiteX27" fmla="*/ 268586 w 645814"/>
              <a:gd name="connsiteY27" fmla="*/ 141838 h 736349"/>
              <a:gd name="connsiteX28" fmla="*/ 247461 w 645814"/>
              <a:gd name="connsiteY28" fmla="*/ 217284 h 736349"/>
              <a:gd name="connsiteX29" fmla="*/ 232372 w 645814"/>
              <a:gd name="connsiteY29" fmla="*/ 184088 h 736349"/>
              <a:gd name="connsiteX30" fmla="*/ 96570 w 645814"/>
              <a:gd name="connsiteY30" fmla="*/ 292729 h 736349"/>
              <a:gd name="connsiteX31" fmla="*/ 99588 w 645814"/>
              <a:gd name="connsiteY31" fmla="*/ 316872 h 736349"/>
              <a:gd name="connsiteX32" fmla="*/ 42249 w 645814"/>
              <a:gd name="connsiteY32" fmla="*/ 356103 h 736349"/>
              <a:gd name="connsiteX33" fmla="*/ 63374 w 645814"/>
              <a:gd name="connsiteY33" fmla="*/ 359121 h 736349"/>
              <a:gd name="connsiteX34" fmla="*/ 60356 w 645814"/>
              <a:gd name="connsiteY34" fmla="*/ 440602 h 736349"/>
              <a:gd name="connsiteX35" fmla="*/ 18107 w 645814"/>
              <a:gd name="connsiteY35" fmla="*/ 452673 h 736349"/>
              <a:gd name="connsiteX36" fmla="*/ 0 w 645814"/>
              <a:gd name="connsiteY36" fmla="*/ 513030 h 736349"/>
              <a:gd name="connsiteX0" fmla="*/ 0 w 645814"/>
              <a:gd name="connsiteY0" fmla="*/ 513030 h 736349"/>
              <a:gd name="connsiteX1" fmla="*/ 27160 w 645814"/>
              <a:gd name="connsiteY1" fmla="*/ 479834 h 736349"/>
              <a:gd name="connsiteX2" fmla="*/ 39231 w 645814"/>
              <a:gd name="connsiteY2" fmla="*/ 597529 h 736349"/>
              <a:gd name="connsiteX3" fmla="*/ 12071 w 645814"/>
              <a:gd name="connsiteY3" fmla="*/ 627707 h 736349"/>
              <a:gd name="connsiteX4" fmla="*/ 21125 w 645814"/>
              <a:gd name="connsiteY4" fmla="*/ 721260 h 736349"/>
              <a:gd name="connsiteX5" fmla="*/ 63374 w 645814"/>
              <a:gd name="connsiteY5" fmla="*/ 736349 h 736349"/>
              <a:gd name="connsiteX6" fmla="*/ 129766 w 645814"/>
              <a:gd name="connsiteY6" fmla="*/ 697117 h 736349"/>
              <a:gd name="connsiteX7" fmla="*/ 129766 w 645814"/>
              <a:gd name="connsiteY7" fmla="*/ 666939 h 736349"/>
              <a:gd name="connsiteX8" fmla="*/ 235390 w 645814"/>
              <a:gd name="connsiteY8" fmla="*/ 624689 h 736349"/>
              <a:gd name="connsiteX9" fmla="*/ 271604 w 645814"/>
              <a:gd name="connsiteY9" fmla="*/ 685046 h 736349"/>
              <a:gd name="connsiteX10" fmla="*/ 319889 w 645814"/>
              <a:gd name="connsiteY10" fmla="*/ 633743 h 736349"/>
              <a:gd name="connsiteX11" fmla="*/ 295746 w 645814"/>
              <a:gd name="connsiteY11" fmla="*/ 579422 h 736349"/>
              <a:gd name="connsiteX12" fmla="*/ 434566 w 645814"/>
              <a:gd name="connsiteY12" fmla="*/ 491905 h 736349"/>
              <a:gd name="connsiteX13" fmla="*/ 440602 w 645814"/>
              <a:gd name="connsiteY13" fmla="*/ 422495 h 736349"/>
              <a:gd name="connsiteX14" fmla="*/ 476816 w 645814"/>
              <a:gd name="connsiteY14" fmla="*/ 404388 h 736349"/>
              <a:gd name="connsiteX15" fmla="*/ 500958 w 645814"/>
              <a:gd name="connsiteY15" fmla="*/ 431549 h 736349"/>
              <a:gd name="connsiteX16" fmla="*/ 531136 w 645814"/>
              <a:gd name="connsiteY16" fmla="*/ 365157 h 736349"/>
              <a:gd name="connsiteX17" fmla="*/ 558297 w 645814"/>
              <a:gd name="connsiteY17" fmla="*/ 356103 h 736349"/>
              <a:gd name="connsiteX18" fmla="*/ 543208 w 645814"/>
              <a:gd name="connsiteY18" fmla="*/ 295747 h 736349"/>
              <a:gd name="connsiteX19" fmla="*/ 645814 w 645814"/>
              <a:gd name="connsiteY19" fmla="*/ 184088 h 736349"/>
              <a:gd name="connsiteX20" fmla="*/ 591493 w 645814"/>
              <a:gd name="connsiteY20" fmla="*/ 123731 h 736349"/>
              <a:gd name="connsiteX21" fmla="*/ 579422 w 645814"/>
              <a:gd name="connsiteY21" fmla="*/ 75446 h 736349"/>
              <a:gd name="connsiteX22" fmla="*/ 549243 w 645814"/>
              <a:gd name="connsiteY22" fmla="*/ 75446 h 736349"/>
              <a:gd name="connsiteX23" fmla="*/ 564332 w 645814"/>
              <a:gd name="connsiteY23" fmla="*/ 30179 h 736349"/>
              <a:gd name="connsiteX24" fmla="*/ 543208 w 645814"/>
              <a:gd name="connsiteY24" fmla="*/ 0 h 736349"/>
              <a:gd name="connsiteX25" fmla="*/ 386281 w 645814"/>
              <a:gd name="connsiteY25" fmla="*/ 132785 h 736349"/>
              <a:gd name="connsiteX26" fmla="*/ 368174 w 645814"/>
              <a:gd name="connsiteY26" fmla="*/ 150891 h 736349"/>
              <a:gd name="connsiteX27" fmla="*/ 268586 w 645814"/>
              <a:gd name="connsiteY27" fmla="*/ 141838 h 736349"/>
              <a:gd name="connsiteX28" fmla="*/ 247461 w 645814"/>
              <a:gd name="connsiteY28" fmla="*/ 217284 h 736349"/>
              <a:gd name="connsiteX29" fmla="*/ 232372 w 645814"/>
              <a:gd name="connsiteY29" fmla="*/ 184088 h 736349"/>
              <a:gd name="connsiteX30" fmla="*/ 96570 w 645814"/>
              <a:gd name="connsiteY30" fmla="*/ 292729 h 736349"/>
              <a:gd name="connsiteX31" fmla="*/ 99588 w 645814"/>
              <a:gd name="connsiteY31" fmla="*/ 316872 h 736349"/>
              <a:gd name="connsiteX32" fmla="*/ 42249 w 645814"/>
              <a:gd name="connsiteY32" fmla="*/ 356103 h 736349"/>
              <a:gd name="connsiteX33" fmla="*/ 63374 w 645814"/>
              <a:gd name="connsiteY33" fmla="*/ 359121 h 736349"/>
              <a:gd name="connsiteX34" fmla="*/ 60356 w 645814"/>
              <a:gd name="connsiteY34" fmla="*/ 440602 h 736349"/>
              <a:gd name="connsiteX35" fmla="*/ 18107 w 645814"/>
              <a:gd name="connsiteY35" fmla="*/ 452673 h 736349"/>
              <a:gd name="connsiteX36" fmla="*/ 0 w 645814"/>
              <a:gd name="connsiteY36" fmla="*/ 513030 h 736349"/>
              <a:gd name="connsiteX0" fmla="*/ 6036 w 651850"/>
              <a:gd name="connsiteY0" fmla="*/ 513030 h 736349"/>
              <a:gd name="connsiteX1" fmla="*/ 0 w 651850"/>
              <a:gd name="connsiteY1" fmla="*/ 537173 h 736349"/>
              <a:gd name="connsiteX2" fmla="*/ 45267 w 651850"/>
              <a:gd name="connsiteY2" fmla="*/ 597529 h 736349"/>
              <a:gd name="connsiteX3" fmla="*/ 18107 w 651850"/>
              <a:gd name="connsiteY3" fmla="*/ 627707 h 736349"/>
              <a:gd name="connsiteX4" fmla="*/ 27161 w 651850"/>
              <a:gd name="connsiteY4" fmla="*/ 721260 h 736349"/>
              <a:gd name="connsiteX5" fmla="*/ 69410 w 651850"/>
              <a:gd name="connsiteY5" fmla="*/ 736349 h 736349"/>
              <a:gd name="connsiteX6" fmla="*/ 135802 w 651850"/>
              <a:gd name="connsiteY6" fmla="*/ 697117 h 736349"/>
              <a:gd name="connsiteX7" fmla="*/ 135802 w 651850"/>
              <a:gd name="connsiteY7" fmla="*/ 666939 h 736349"/>
              <a:gd name="connsiteX8" fmla="*/ 241426 w 651850"/>
              <a:gd name="connsiteY8" fmla="*/ 624689 h 736349"/>
              <a:gd name="connsiteX9" fmla="*/ 277640 w 651850"/>
              <a:gd name="connsiteY9" fmla="*/ 685046 h 736349"/>
              <a:gd name="connsiteX10" fmla="*/ 325925 w 651850"/>
              <a:gd name="connsiteY10" fmla="*/ 633743 h 736349"/>
              <a:gd name="connsiteX11" fmla="*/ 301782 w 651850"/>
              <a:gd name="connsiteY11" fmla="*/ 579422 h 736349"/>
              <a:gd name="connsiteX12" fmla="*/ 440602 w 651850"/>
              <a:gd name="connsiteY12" fmla="*/ 491905 h 736349"/>
              <a:gd name="connsiteX13" fmla="*/ 446638 w 651850"/>
              <a:gd name="connsiteY13" fmla="*/ 422495 h 736349"/>
              <a:gd name="connsiteX14" fmla="*/ 482852 w 651850"/>
              <a:gd name="connsiteY14" fmla="*/ 404388 h 736349"/>
              <a:gd name="connsiteX15" fmla="*/ 506994 w 651850"/>
              <a:gd name="connsiteY15" fmla="*/ 431549 h 736349"/>
              <a:gd name="connsiteX16" fmla="*/ 537172 w 651850"/>
              <a:gd name="connsiteY16" fmla="*/ 365157 h 736349"/>
              <a:gd name="connsiteX17" fmla="*/ 564333 w 651850"/>
              <a:gd name="connsiteY17" fmla="*/ 356103 h 736349"/>
              <a:gd name="connsiteX18" fmla="*/ 549244 w 651850"/>
              <a:gd name="connsiteY18" fmla="*/ 295747 h 736349"/>
              <a:gd name="connsiteX19" fmla="*/ 651850 w 651850"/>
              <a:gd name="connsiteY19" fmla="*/ 184088 h 736349"/>
              <a:gd name="connsiteX20" fmla="*/ 597529 w 651850"/>
              <a:gd name="connsiteY20" fmla="*/ 123731 h 736349"/>
              <a:gd name="connsiteX21" fmla="*/ 585458 w 651850"/>
              <a:gd name="connsiteY21" fmla="*/ 75446 h 736349"/>
              <a:gd name="connsiteX22" fmla="*/ 555279 w 651850"/>
              <a:gd name="connsiteY22" fmla="*/ 75446 h 736349"/>
              <a:gd name="connsiteX23" fmla="*/ 570368 w 651850"/>
              <a:gd name="connsiteY23" fmla="*/ 30179 h 736349"/>
              <a:gd name="connsiteX24" fmla="*/ 549244 w 651850"/>
              <a:gd name="connsiteY24" fmla="*/ 0 h 736349"/>
              <a:gd name="connsiteX25" fmla="*/ 392317 w 651850"/>
              <a:gd name="connsiteY25" fmla="*/ 132785 h 736349"/>
              <a:gd name="connsiteX26" fmla="*/ 374210 w 651850"/>
              <a:gd name="connsiteY26" fmla="*/ 150891 h 736349"/>
              <a:gd name="connsiteX27" fmla="*/ 274622 w 651850"/>
              <a:gd name="connsiteY27" fmla="*/ 141838 h 736349"/>
              <a:gd name="connsiteX28" fmla="*/ 253497 w 651850"/>
              <a:gd name="connsiteY28" fmla="*/ 217284 h 736349"/>
              <a:gd name="connsiteX29" fmla="*/ 238408 w 651850"/>
              <a:gd name="connsiteY29" fmla="*/ 184088 h 736349"/>
              <a:gd name="connsiteX30" fmla="*/ 102606 w 651850"/>
              <a:gd name="connsiteY30" fmla="*/ 292729 h 736349"/>
              <a:gd name="connsiteX31" fmla="*/ 105624 w 651850"/>
              <a:gd name="connsiteY31" fmla="*/ 316872 h 736349"/>
              <a:gd name="connsiteX32" fmla="*/ 48285 w 651850"/>
              <a:gd name="connsiteY32" fmla="*/ 356103 h 736349"/>
              <a:gd name="connsiteX33" fmla="*/ 69410 w 651850"/>
              <a:gd name="connsiteY33" fmla="*/ 359121 h 736349"/>
              <a:gd name="connsiteX34" fmla="*/ 66392 w 651850"/>
              <a:gd name="connsiteY34" fmla="*/ 440602 h 736349"/>
              <a:gd name="connsiteX35" fmla="*/ 24143 w 651850"/>
              <a:gd name="connsiteY35" fmla="*/ 452673 h 736349"/>
              <a:gd name="connsiteX36" fmla="*/ 6036 w 651850"/>
              <a:gd name="connsiteY36" fmla="*/ 513030 h 736349"/>
              <a:gd name="connsiteX0" fmla="*/ 21126 w 651850"/>
              <a:gd name="connsiteY0" fmla="*/ 485870 h 736349"/>
              <a:gd name="connsiteX1" fmla="*/ 0 w 651850"/>
              <a:gd name="connsiteY1" fmla="*/ 537173 h 736349"/>
              <a:gd name="connsiteX2" fmla="*/ 45267 w 651850"/>
              <a:gd name="connsiteY2" fmla="*/ 597529 h 736349"/>
              <a:gd name="connsiteX3" fmla="*/ 18107 w 651850"/>
              <a:gd name="connsiteY3" fmla="*/ 627707 h 736349"/>
              <a:gd name="connsiteX4" fmla="*/ 27161 w 651850"/>
              <a:gd name="connsiteY4" fmla="*/ 721260 h 736349"/>
              <a:gd name="connsiteX5" fmla="*/ 69410 w 651850"/>
              <a:gd name="connsiteY5" fmla="*/ 736349 h 736349"/>
              <a:gd name="connsiteX6" fmla="*/ 135802 w 651850"/>
              <a:gd name="connsiteY6" fmla="*/ 697117 h 736349"/>
              <a:gd name="connsiteX7" fmla="*/ 135802 w 651850"/>
              <a:gd name="connsiteY7" fmla="*/ 666939 h 736349"/>
              <a:gd name="connsiteX8" fmla="*/ 241426 w 651850"/>
              <a:gd name="connsiteY8" fmla="*/ 624689 h 736349"/>
              <a:gd name="connsiteX9" fmla="*/ 277640 w 651850"/>
              <a:gd name="connsiteY9" fmla="*/ 685046 h 736349"/>
              <a:gd name="connsiteX10" fmla="*/ 325925 w 651850"/>
              <a:gd name="connsiteY10" fmla="*/ 633743 h 736349"/>
              <a:gd name="connsiteX11" fmla="*/ 301782 w 651850"/>
              <a:gd name="connsiteY11" fmla="*/ 579422 h 736349"/>
              <a:gd name="connsiteX12" fmla="*/ 440602 w 651850"/>
              <a:gd name="connsiteY12" fmla="*/ 491905 h 736349"/>
              <a:gd name="connsiteX13" fmla="*/ 446638 w 651850"/>
              <a:gd name="connsiteY13" fmla="*/ 422495 h 736349"/>
              <a:gd name="connsiteX14" fmla="*/ 482852 w 651850"/>
              <a:gd name="connsiteY14" fmla="*/ 404388 h 736349"/>
              <a:gd name="connsiteX15" fmla="*/ 506994 w 651850"/>
              <a:gd name="connsiteY15" fmla="*/ 431549 h 736349"/>
              <a:gd name="connsiteX16" fmla="*/ 537172 w 651850"/>
              <a:gd name="connsiteY16" fmla="*/ 365157 h 736349"/>
              <a:gd name="connsiteX17" fmla="*/ 564333 w 651850"/>
              <a:gd name="connsiteY17" fmla="*/ 356103 h 736349"/>
              <a:gd name="connsiteX18" fmla="*/ 549244 w 651850"/>
              <a:gd name="connsiteY18" fmla="*/ 295747 h 736349"/>
              <a:gd name="connsiteX19" fmla="*/ 651850 w 651850"/>
              <a:gd name="connsiteY19" fmla="*/ 184088 h 736349"/>
              <a:gd name="connsiteX20" fmla="*/ 597529 w 651850"/>
              <a:gd name="connsiteY20" fmla="*/ 123731 h 736349"/>
              <a:gd name="connsiteX21" fmla="*/ 585458 w 651850"/>
              <a:gd name="connsiteY21" fmla="*/ 75446 h 736349"/>
              <a:gd name="connsiteX22" fmla="*/ 555279 w 651850"/>
              <a:gd name="connsiteY22" fmla="*/ 75446 h 736349"/>
              <a:gd name="connsiteX23" fmla="*/ 570368 w 651850"/>
              <a:gd name="connsiteY23" fmla="*/ 30179 h 736349"/>
              <a:gd name="connsiteX24" fmla="*/ 549244 w 651850"/>
              <a:gd name="connsiteY24" fmla="*/ 0 h 736349"/>
              <a:gd name="connsiteX25" fmla="*/ 392317 w 651850"/>
              <a:gd name="connsiteY25" fmla="*/ 132785 h 736349"/>
              <a:gd name="connsiteX26" fmla="*/ 374210 w 651850"/>
              <a:gd name="connsiteY26" fmla="*/ 150891 h 736349"/>
              <a:gd name="connsiteX27" fmla="*/ 274622 w 651850"/>
              <a:gd name="connsiteY27" fmla="*/ 141838 h 736349"/>
              <a:gd name="connsiteX28" fmla="*/ 253497 w 651850"/>
              <a:gd name="connsiteY28" fmla="*/ 217284 h 736349"/>
              <a:gd name="connsiteX29" fmla="*/ 238408 w 651850"/>
              <a:gd name="connsiteY29" fmla="*/ 184088 h 736349"/>
              <a:gd name="connsiteX30" fmla="*/ 102606 w 651850"/>
              <a:gd name="connsiteY30" fmla="*/ 292729 h 736349"/>
              <a:gd name="connsiteX31" fmla="*/ 105624 w 651850"/>
              <a:gd name="connsiteY31" fmla="*/ 316872 h 736349"/>
              <a:gd name="connsiteX32" fmla="*/ 48285 w 651850"/>
              <a:gd name="connsiteY32" fmla="*/ 356103 h 736349"/>
              <a:gd name="connsiteX33" fmla="*/ 69410 w 651850"/>
              <a:gd name="connsiteY33" fmla="*/ 359121 h 736349"/>
              <a:gd name="connsiteX34" fmla="*/ 66392 w 651850"/>
              <a:gd name="connsiteY34" fmla="*/ 440602 h 736349"/>
              <a:gd name="connsiteX35" fmla="*/ 24143 w 651850"/>
              <a:gd name="connsiteY35" fmla="*/ 452673 h 736349"/>
              <a:gd name="connsiteX36" fmla="*/ 21126 w 651850"/>
              <a:gd name="connsiteY36" fmla="*/ 485870 h 736349"/>
              <a:gd name="connsiteX0" fmla="*/ 21126 w 651850"/>
              <a:gd name="connsiteY0" fmla="*/ 485870 h 736349"/>
              <a:gd name="connsiteX1" fmla="*/ 3018 w 651850"/>
              <a:gd name="connsiteY1" fmla="*/ 503977 h 736349"/>
              <a:gd name="connsiteX2" fmla="*/ 0 w 651850"/>
              <a:gd name="connsiteY2" fmla="*/ 537173 h 736349"/>
              <a:gd name="connsiteX3" fmla="*/ 45267 w 651850"/>
              <a:gd name="connsiteY3" fmla="*/ 597529 h 736349"/>
              <a:gd name="connsiteX4" fmla="*/ 18107 w 651850"/>
              <a:gd name="connsiteY4" fmla="*/ 627707 h 736349"/>
              <a:gd name="connsiteX5" fmla="*/ 27161 w 651850"/>
              <a:gd name="connsiteY5" fmla="*/ 721260 h 736349"/>
              <a:gd name="connsiteX6" fmla="*/ 69410 w 651850"/>
              <a:gd name="connsiteY6" fmla="*/ 736349 h 736349"/>
              <a:gd name="connsiteX7" fmla="*/ 135802 w 651850"/>
              <a:gd name="connsiteY7" fmla="*/ 697117 h 736349"/>
              <a:gd name="connsiteX8" fmla="*/ 135802 w 651850"/>
              <a:gd name="connsiteY8" fmla="*/ 666939 h 736349"/>
              <a:gd name="connsiteX9" fmla="*/ 241426 w 651850"/>
              <a:gd name="connsiteY9" fmla="*/ 624689 h 736349"/>
              <a:gd name="connsiteX10" fmla="*/ 277640 w 651850"/>
              <a:gd name="connsiteY10" fmla="*/ 685046 h 736349"/>
              <a:gd name="connsiteX11" fmla="*/ 325925 w 651850"/>
              <a:gd name="connsiteY11" fmla="*/ 633743 h 736349"/>
              <a:gd name="connsiteX12" fmla="*/ 301782 w 651850"/>
              <a:gd name="connsiteY12" fmla="*/ 579422 h 736349"/>
              <a:gd name="connsiteX13" fmla="*/ 440602 w 651850"/>
              <a:gd name="connsiteY13" fmla="*/ 491905 h 736349"/>
              <a:gd name="connsiteX14" fmla="*/ 446638 w 651850"/>
              <a:gd name="connsiteY14" fmla="*/ 422495 h 736349"/>
              <a:gd name="connsiteX15" fmla="*/ 482852 w 651850"/>
              <a:gd name="connsiteY15" fmla="*/ 404388 h 736349"/>
              <a:gd name="connsiteX16" fmla="*/ 506994 w 651850"/>
              <a:gd name="connsiteY16" fmla="*/ 431549 h 736349"/>
              <a:gd name="connsiteX17" fmla="*/ 537172 w 651850"/>
              <a:gd name="connsiteY17" fmla="*/ 365157 h 736349"/>
              <a:gd name="connsiteX18" fmla="*/ 564333 w 651850"/>
              <a:gd name="connsiteY18" fmla="*/ 356103 h 736349"/>
              <a:gd name="connsiteX19" fmla="*/ 549244 w 651850"/>
              <a:gd name="connsiteY19" fmla="*/ 295747 h 736349"/>
              <a:gd name="connsiteX20" fmla="*/ 651850 w 651850"/>
              <a:gd name="connsiteY20" fmla="*/ 184088 h 736349"/>
              <a:gd name="connsiteX21" fmla="*/ 597529 w 651850"/>
              <a:gd name="connsiteY21" fmla="*/ 123731 h 736349"/>
              <a:gd name="connsiteX22" fmla="*/ 585458 w 651850"/>
              <a:gd name="connsiteY22" fmla="*/ 75446 h 736349"/>
              <a:gd name="connsiteX23" fmla="*/ 555279 w 651850"/>
              <a:gd name="connsiteY23" fmla="*/ 75446 h 736349"/>
              <a:gd name="connsiteX24" fmla="*/ 570368 w 651850"/>
              <a:gd name="connsiteY24" fmla="*/ 30179 h 736349"/>
              <a:gd name="connsiteX25" fmla="*/ 549244 w 651850"/>
              <a:gd name="connsiteY25" fmla="*/ 0 h 736349"/>
              <a:gd name="connsiteX26" fmla="*/ 392317 w 651850"/>
              <a:gd name="connsiteY26" fmla="*/ 132785 h 736349"/>
              <a:gd name="connsiteX27" fmla="*/ 374210 w 651850"/>
              <a:gd name="connsiteY27" fmla="*/ 150891 h 736349"/>
              <a:gd name="connsiteX28" fmla="*/ 274622 w 651850"/>
              <a:gd name="connsiteY28" fmla="*/ 141838 h 736349"/>
              <a:gd name="connsiteX29" fmla="*/ 253497 w 651850"/>
              <a:gd name="connsiteY29" fmla="*/ 217284 h 736349"/>
              <a:gd name="connsiteX30" fmla="*/ 238408 w 651850"/>
              <a:gd name="connsiteY30" fmla="*/ 184088 h 736349"/>
              <a:gd name="connsiteX31" fmla="*/ 102606 w 651850"/>
              <a:gd name="connsiteY31" fmla="*/ 292729 h 736349"/>
              <a:gd name="connsiteX32" fmla="*/ 105624 w 651850"/>
              <a:gd name="connsiteY32" fmla="*/ 316872 h 736349"/>
              <a:gd name="connsiteX33" fmla="*/ 48285 w 651850"/>
              <a:gd name="connsiteY33" fmla="*/ 356103 h 736349"/>
              <a:gd name="connsiteX34" fmla="*/ 69410 w 651850"/>
              <a:gd name="connsiteY34" fmla="*/ 359121 h 736349"/>
              <a:gd name="connsiteX35" fmla="*/ 66392 w 651850"/>
              <a:gd name="connsiteY35" fmla="*/ 440602 h 736349"/>
              <a:gd name="connsiteX36" fmla="*/ 24143 w 651850"/>
              <a:gd name="connsiteY36" fmla="*/ 452673 h 736349"/>
              <a:gd name="connsiteX37" fmla="*/ 21126 w 651850"/>
              <a:gd name="connsiteY37" fmla="*/ 485870 h 73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651850" h="736349">
                <a:moveTo>
                  <a:pt x="21126" y="485870"/>
                </a:moveTo>
                <a:cubicBezTo>
                  <a:pt x="16096" y="496935"/>
                  <a:pt x="8048" y="492912"/>
                  <a:pt x="3018" y="503977"/>
                </a:cubicBezTo>
                <a:lnTo>
                  <a:pt x="0" y="537173"/>
                </a:lnTo>
                <a:lnTo>
                  <a:pt x="45267" y="597529"/>
                </a:lnTo>
                <a:lnTo>
                  <a:pt x="18107" y="627707"/>
                </a:lnTo>
                <a:lnTo>
                  <a:pt x="27161" y="721260"/>
                </a:lnTo>
                <a:lnTo>
                  <a:pt x="69410" y="736349"/>
                </a:lnTo>
                <a:lnTo>
                  <a:pt x="135802" y="697117"/>
                </a:lnTo>
                <a:lnTo>
                  <a:pt x="135802" y="666939"/>
                </a:lnTo>
                <a:lnTo>
                  <a:pt x="241426" y="624689"/>
                </a:lnTo>
                <a:lnTo>
                  <a:pt x="277640" y="685046"/>
                </a:lnTo>
                <a:lnTo>
                  <a:pt x="325925" y="633743"/>
                </a:lnTo>
                <a:lnTo>
                  <a:pt x="301782" y="579422"/>
                </a:lnTo>
                <a:lnTo>
                  <a:pt x="440602" y="491905"/>
                </a:lnTo>
                <a:lnTo>
                  <a:pt x="446638" y="422495"/>
                </a:lnTo>
                <a:lnTo>
                  <a:pt x="482852" y="404388"/>
                </a:lnTo>
                <a:lnTo>
                  <a:pt x="506994" y="431549"/>
                </a:lnTo>
                <a:lnTo>
                  <a:pt x="537172" y="365157"/>
                </a:lnTo>
                <a:lnTo>
                  <a:pt x="564333" y="356103"/>
                </a:lnTo>
                <a:lnTo>
                  <a:pt x="549244" y="295747"/>
                </a:lnTo>
                <a:lnTo>
                  <a:pt x="651850" y="184088"/>
                </a:lnTo>
                <a:lnTo>
                  <a:pt x="597529" y="123731"/>
                </a:lnTo>
                <a:lnTo>
                  <a:pt x="585458" y="75446"/>
                </a:lnTo>
                <a:lnTo>
                  <a:pt x="555279" y="75446"/>
                </a:lnTo>
                <a:lnTo>
                  <a:pt x="570368" y="30179"/>
                </a:lnTo>
                <a:lnTo>
                  <a:pt x="549244" y="0"/>
                </a:lnTo>
                <a:lnTo>
                  <a:pt x="392317" y="132785"/>
                </a:lnTo>
                <a:lnTo>
                  <a:pt x="374210" y="150891"/>
                </a:lnTo>
                <a:lnTo>
                  <a:pt x="274622" y="141838"/>
                </a:lnTo>
                <a:lnTo>
                  <a:pt x="253497" y="217284"/>
                </a:lnTo>
                <a:lnTo>
                  <a:pt x="238408" y="184088"/>
                </a:lnTo>
                <a:lnTo>
                  <a:pt x="102606" y="292729"/>
                </a:lnTo>
                <a:lnTo>
                  <a:pt x="105624" y="316872"/>
                </a:lnTo>
                <a:lnTo>
                  <a:pt x="48285" y="356103"/>
                </a:lnTo>
                <a:lnTo>
                  <a:pt x="69410" y="359121"/>
                </a:lnTo>
                <a:lnTo>
                  <a:pt x="66392" y="440602"/>
                </a:lnTo>
                <a:lnTo>
                  <a:pt x="24143" y="452673"/>
                </a:lnTo>
                <a:lnTo>
                  <a:pt x="21126" y="485870"/>
                </a:lnTo>
                <a:close/>
              </a:path>
            </a:pathLst>
          </a:custGeom>
          <a:solidFill>
            <a:srgbClr val="F0B6F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6440488" y="3792538"/>
            <a:ext cx="349250" cy="550862"/>
          </a:xfrm>
          <a:custGeom>
            <a:avLst/>
            <a:gdLst>
              <a:gd name="connsiteX0" fmla="*/ 18107 w 350067"/>
              <a:gd name="connsiteY0" fmla="*/ 392317 h 546226"/>
              <a:gd name="connsiteX1" fmla="*/ 87517 w 350067"/>
              <a:gd name="connsiteY1" fmla="*/ 422495 h 546226"/>
              <a:gd name="connsiteX2" fmla="*/ 87517 w 350067"/>
              <a:gd name="connsiteY2" fmla="*/ 479833 h 546226"/>
              <a:gd name="connsiteX3" fmla="*/ 156926 w 350067"/>
              <a:gd name="connsiteY3" fmla="*/ 464744 h 546226"/>
              <a:gd name="connsiteX4" fmla="*/ 168998 w 350067"/>
              <a:gd name="connsiteY4" fmla="*/ 506994 h 546226"/>
              <a:gd name="connsiteX5" fmla="*/ 178051 w 350067"/>
              <a:gd name="connsiteY5" fmla="*/ 546226 h 546226"/>
              <a:gd name="connsiteX6" fmla="*/ 268586 w 350067"/>
              <a:gd name="connsiteY6" fmla="*/ 519065 h 546226"/>
              <a:gd name="connsiteX7" fmla="*/ 253497 w 350067"/>
              <a:gd name="connsiteY7" fmla="*/ 494923 h 546226"/>
              <a:gd name="connsiteX8" fmla="*/ 208229 w 350067"/>
              <a:gd name="connsiteY8" fmla="*/ 510012 h 546226"/>
              <a:gd name="connsiteX9" fmla="*/ 211247 w 350067"/>
              <a:gd name="connsiteY9" fmla="*/ 473798 h 546226"/>
              <a:gd name="connsiteX10" fmla="*/ 241425 w 350067"/>
              <a:gd name="connsiteY10" fmla="*/ 470780 h 546226"/>
              <a:gd name="connsiteX11" fmla="*/ 217283 w 350067"/>
              <a:gd name="connsiteY11" fmla="*/ 446637 h 546226"/>
              <a:gd name="connsiteX12" fmla="*/ 217283 w 350067"/>
              <a:gd name="connsiteY12" fmla="*/ 413441 h 546226"/>
              <a:gd name="connsiteX13" fmla="*/ 250479 w 350067"/>
              <a:gd name="connsiteY13" fmla="*/ 440602 h 546226"/>
              <a:gd name="connsiteX14" fmla="*/ 350067 w 350067"/>
              <a:gd name="connsiteY14" fmla="*/ 344031 h 546226"/>
              <a:gd name="connsiteX15" fmla="*/ 337996 w 350067"/>
              <a:gd name="connsiteY15" fmla="*/ 235390 h 546226"/>
              <a:gd name="connsiteX16" fmla="*/ 268586 w 350067"/>
              <a:gd name="connsiteY16" fmla="*/ 175033 h 546226"/>
              <a:gd name="connsiteX17" fmla="*/ 241425 w 350067"/>
              <a:gd name="connsiteY17" fmla="*/ 187105 h 546226"/>
              <a:gd name="connsiteX18" fmla="*/ 199176 w 350067"/>
              <a:gd name="connsiteY18" fmla="*/ 120713 h 546226"/>
              <a:gd name="connsiteX19" fmla="*/ 301782 w 350067"/>
              <a:gd name="connsiteY19" fmla="*/ 75445 h 546226"/>
              <a:gd name="connsiteX20" fmla="*/ 301782 w 350067"/>
              <a:gd name="connsiteY20" fmla="*/ 12071 h 546226"/>
              <a:gd name="connsiteX21" fmla="*/ 271604 w 350067"/>
              <a:gd name="connsiteY21" fmla="*/ 0 h 546226"/>
              <a:gd name="connsiteX22" fmla="*/ 247461 w 350067"/>
              <a:gd name="connsiteY22" fmla="*/ 21125 h 546226"/>
              <a:gd name="connsiteX23" fmla="*/ 147873 w 350067"/>
              <a:gd name="connsiteY23" fmla="*/ 9053 h 546226"/>
              <a:gd name="connsiteX24" fmla="*/ 147873 w 350067"/>
              <a:gd name="connsiteY24" fmla="*/ 27160 h 546226"/>
              <a:gd name="connsiteX25" fmla="*/ 123730 w 350067"/>
              <a:gd name="connsiteY25" fmla="*/ 6035 h 546226"/>
              <a:gd name="connsiteX26" fmla="*/ 54320 w 350067"/>
              <a:gd name="connsiteY26" fmla="*/ 27160 h 546226"/>
              <a:gd name="connsiteX27" fmla="*/ 9053 w 350067"/>
              <a:gd name="connsiteY27" fmla="*/ 24142 h 546226"/>
              <a:gd name="connsiteX28" fmla="*/ 27160 w 350067"/>
              <a:gd name="connsiteY28" fmla="*/ 51303 h 546226"/>
              <a:gd name="connsiteX29" fmla="*/ 12071 w 350067"/>
              <a:gd name="connsiteY29" fmla="*/ 99588 h 546226"/>
              <a:gd name="connsiteX30" fmla="*/ 33196 w 350067"/>
              <a:gd name="connsiteY30" fmla="*/ 102606 h 546226"/>
              <a:gd name="connsiteX31" fmla="*/ 60356 w 350067"/>
              <a:gd name="connsiteY31" fmla="*/ 150891 h 546226"/>
              <a:gd name="connsiteX32" fmla="*/ 90534 w 350067"/>
              <a:gd name="connsiteY32" fmla="*/ 196158 h 546226"/>
              <a:gd name="connsiteX33" fmla="*/ 0 w 350067"/>
              <a:gd name="connsiteY33" fmla="*/ 334978 h 546226"/>
              <a:gd name="connsiteX34" fmla="*/ 18107 w 350067"/>
              <a:gd name="connsiteY34" fmla="*/ 392317 h 546226"/>
              <a:gd name="connsiteX0" fmla="*/ 18107 w 350067"/>
              <a:gd name="connsiteY0" fmla="*/ 395136 h 549045"/>
              <a:gd name="connsiteX1" fmla="*/ 87517 w 350067"/>
              <a:gd name="connsiteY1" fmla="*/ 425314 h 549045"/>
              <a:gd name="connsiteX2" fmla="*/ 87517 w 350067"/>
              <a:gd name="connsiteY2" fmla="*/ 482652 h 549045"/>
              <a:gd name="connsiteX3" fmla="*/ 156926 w 350067"/>
              <a:gd name="connsiteY3" fmla="*/ 467563 h 549045"/>
              <a:gd name="connsiteX4" fmla="*/ 168998 w 350067"/>
              <a:gd name="connsiteY4" fmla="*/ 509813 h 549045"/>
              <a:gd name="connsiteX5" fmla="*/ 178051 w 350067"/>
              <a:gd name="connsiteY5" fmla="*/ 549045 h 549045"/>
              <a:gd name="connsiteX6" fmla="*/ 268586 w 350067"/>
              <a:gd name="connsiteY6" fmla="*/ 521884 h 549045"/>
              <a:gd name="connsiteX7" fmla="*/ 253497 w 350067"/>
              <a:gd name="connsiteY7" fmla="*/ 497742 h 549045"/>
              <a:gd name="connsiteX8" fmla="*/ 208229 w 350067"/>
              <a:gd name="connsiteY8" fmla="*/ 512831 h 549045"/>
              <a:gd name="connsiteX9" fmla="*/ 211247 w 350067"/>
              <a:gd name="connsiteY9" fmla="*/ 476617 h 549045"/>
              <a:gd name="connsiteX10" fmla="*/ 241425 w 350067"/>
              <a:gd name="connsiteY10" fmla="*/ 473599 h 549045"/>
              <a:gd name="connsiteX11" fmla="*/ 217283 w 350067"/>
              <a:gd name="connsiteY11" fmla="*/ 449456 h 549045"/>
              <a:gd name="connsiteX12" fmla="*/ 217283 w 350067"/>
              <a:gd name="connsiteY12" fmla="*/ 416260 h 549045"/>
              <a:gd name="connsiteX13" fmla="*/ 250479 w 350067"/>
              <a:gd name="connsiteY13" fmla="*/ 443421 h 549045"/>
              <a:gd name="connsiteX14" fmla="*/ 350067 w 350067"/>
              <a:gd name="connsiteY14" fmla="*/ 346850 h 549045"/>
              <a:gd name="connsiteX15" fmla="*/ 337996 w 350067"/>
              <a:gd name="connsiteY15" fmla="*/ 238209 h 549045"/>
              <a:gd name="connsiteX16" fmla="*/ 268586 w 350067"/>
              <a:gd name="connsiteY16" fmla="*/ 177852 h 549045"/>
              <a:gd name="connsiteX17" fmla="*/ 241425 w 350067"/>
              <a:gd name="connsiteY17" fmla="*/ 189924 h 549045"/>
              <a:gd name="connsiteX18" fmla="*/ 199176 w 350067"/>
              <a:gd name="connsiteY18" fmla="*/ 123532 h 549045"/>
              <a:gd name="connsiteX19" fmla="*/ 301782 w 350067"/>
              <a:gd name="connsiteY19" fmla="*/ 78264 h 549045"/>
              <a:gd name="connsiteX20" fmla="*/ 301782 w 350067"/>
              <a:gd name="connsiteY20" fmla="*/ 14890 h 549045"/>
              <a:gd name="connsiteX21" fmla="*/ 271604 w 350067"/>
              <a:gd name="connsiteY21" fmla="*/ 2819 h 549045"/>
              <a:gd name="connsiteX22" fmla="*/ 247461 w 350067"/>
              <a:gd name="connsiteY22" fmla="*/ 23944 h 549045"/>
              <a:gd name="connsiteX23" fmla="*/ 147873 w 350067"/>
              <a:gd name="connsiteY23" fmla="*/ 11872 h 549045"/>
              <a:gd name="connsiteX24" fmla="*/ 147873 w 350067"/>
              <a:gd name="connsiteY24" fmla="*/ 29979 h 549045"/>
              <a:gd name="connsiteX25" fmla="*/ 111865 w 350067"/>
              <a:gd name="connsiteY25" fmla="*/ 0 h 549045"/>
              <a:gd name="connsiteX26" fmla="*/ 54320 w 350067"/>
              <a:gd name="connsiteY26" fmla="*/ 29979 h 549045"/>
              <a:gd name="connsiteX27" fmla="*/ 9053 w 350067"/>
              <a:gd name="connsiteY27" fmla="*/ 26961 h 549045"/>
              <a:gd name="connsiteX28" fmla="*/ 27160 w 350067"/>
              <a:gd name="connsiteY28" fmla="*/ 54122 h 549045"/>
              <a:gd name="connsiteX29" fmla="*/ 12071 w 350067"/>
              <a:gd name="connsiteY29" fmla="*/ 102407 h 549045"/>
              <a:gd name="connsiteX30" fmla="*/ 33196 w 350067"/>
              <a:gd name="connsiteY30" fmla="*/ 105425 h 549045"/>
              <a:gd name="connsiteX31" fmla="*/ 60356 w 350067"/>
              <a:gd name="connsiteY31" fmla="*/ 153710 h 549045"/>
              <a:gd name="connsiteX32" fmla="*/ 90534 w 350067"/>
              <a:gd name="connsiteY32" fmla="*/ 198977 h 549045"/>
              <a:gd name="connsiteX33" fmla="*/ 0 w 350067"/>
              <a:gd name="connsiteY33" fmla="*/ 337797 h 549045"/>
              <a:gd name="connsiteX34" fmla="*/ 18107 w 350067"/>
              <a:gd name="connsiteY34" fmla="*/ 395136 h 54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50067" h="549045">
                <a:moveTo>
                  <a:pt x="18107" y="395136"/>
                </a:moveTo>
                <a:lnTo>
                  <a:pt x="87517" y="425314"/>
                </a:lnTo>
                <a:lnTo>
                  <a:pt x="87517" y="482652"/>
                </a:lnTo>
                <a:lnTo>
                  <a:pt x="156926" y="467563"/>
                </a:lnTo>
                <a:lnTo>
                  <a:pt x="168998" y="509813"/>
                </a:lnTo>
                <a:lnTo>
                  <a:pt x="178051" y="549045"/>
                </a:lnTo>
                <a:lnTo>
                  <a:pt x="268586" y="521884"/>
                </a:lnTo>
                <a:lnTo>
                  <a:pt x="253497" y="497742"/>
                </a:lnTo>
                <a:lnTo>
                  <a:pt x="208229" y="512831"/>
                </a:lnTo>
                <a:lnTo>
                  <a:pt x="211247" y="476617"/>
                </a:lnTo>
                <a:lnTo>
                  <a:pt x="241425" y="473599"/>
                </a:lnTo>
                <a:lnTo>
                  <a:pt x="217283" y="449456"/>
                </a:lnTo>
                <a:lnTo>
                  <a:pt x="217283" y="416260"/>
                </a:lnTo>
                <a:lnTo>
                  <a:pt x="250479" y="443421"/>
                </a:lnTo>
                <a:lnTo>
                  <a:pt x="350067" y="346850"/>
                </a:lnTo>
                <a:lnTo>
                  <a:pt x="337996" y="238209"/>
                </a:lnTo>
                <a:lnTo>
                  <a:pt x="268586" y="177852"/>
                </a:lnTo>
                <a:lnTo>
                  <a:pt x="241425" y="189924"/>
                </a:lnTo>
                <a:lnTo>
                  <a:pt x="199176" y="123532"/>
                </a:lnTo>
                <a:lnTo>
                  <a:pt x="301782" y="78264"/>
                </a:lnTo>
                <a:lnTo>
                  <a:pt x="301782" y="14890"/>
                </a:lnTo>
                <a:lnTo>
                  <a:pt x="271604" y="2819"/>
                </a:lnTo>
                <a:lnTo>
                  <a:pt x="247461" y="23944"/>
                </a:lnTo>
                <a:lnTo>
                  <a:pt x="147873" y="11872"/>
                </a:lnTo>
                <a:lnTo>
                  <a:pt x="147873" y="29979"/>
                </a:lnTo>
                <a:lnTo>
                  <a:pt x="111865" y="0"/>
                </a:lnTo>
                <a:lnTo>
                  <a:pt x="54320" y="29979"/>
                </a:lnTo>
                <a:lnTo>
                  <a:pt x="9053" y="26961"/>
                </a:lnTo>
                <a:lnTo>
                  <a:pt x="27160" y="54122"/>
                </a:lnTo>
                <a:lnTo>
                  <a:pt x="12071" y="102407"/>
                </a:lnTo>
                <a:lnTo>
                  <a:pt x="33196" y="105425"/>
                </a:lnTo>
                <a:lnTo>
                  <a:pt x="60356" y="153710"/>
                </a:lnTo>
                <a:lnTo>
                  <a:pt x="90534" y="198977"/>
                </a:lnTo>
                <a:lnTo>
                  <a:pt x="0" y="337797"/>
                </a:lnTo>
                <a:lnTo>
                  <a:pt x="18107" y="395136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6624638" y="3721100"/>
            <a:ext cx="485775" cy="790575"/>
          </a:xfrm>
          <a:custGeom>
            <a:avLst/>
            <a:gdLst>
              <a:gd name="connsiteX0" fmla="*/ 0 w 485869"/>
              <a:gd name="connsiteY0" fmla="*/ 621672 h 790670"/>
              <a:gd name="connsiteX1" fmla="*/ 54321 w 485869"/>
              <a:gd name="connsiteY1" fmla="*/ 651850 h 790670"/>
              <a:gd name="connsiteX2" fmla="*/ 54321 w 485869"/>
              <a:gd name="connsiteY2" fmla="*/ 751438 h 790670"/>
              <a:gd name="connsiteX3" fmla="*/ 78463 w 485869"/>
              <a:gd name="connsiteY3" fmla="*/ 772563 h 790670"/>
              <a:gd name="connsiteX4" fmla="*/ 144855 w 485869"/>
              <a:gd name="connsiteY4" fmla="*/ 715224 h 790670"/>
              <a:gd name="connsiteX5" fmla="*/ 181069 w 485869"/>
              <a:gd name="connsiteY5" fmla="*/ 748420 h 790670"/>
              <a:gd name="connsiteX6" fmla="*/ 208230 w 485869"/>
              <a:gd name="connsiteY6" fmla="*/ 790670 h 790670"/>
              <a:gd name="connsiteX7" fmla="*/ 229354 w 485869"/>
              <a:gd name="connsiteY7" fmla="*/ 718242 h 790670"/>
              <a:gd name="connsiteX8" fmla="*/ 259532 w 485869"/>
              <a:gd name="connsiteY8" fmla="*/ 727295 h 790670"/>
              <a:gd name="connsiteX9" fmla="*/ 274622 w 485869"/>
              <a:gd name="connsiteY9" fmla="*/ 706171 h 790670"/>
              <a:gd name="connsiteX10" fmla="*/ 292729 w 485869"/>
              <a:gd name="connsiteY10" fmla="*/ 688064 h 790670"/>
              <a:gd name="connsiteX11" fmla="*/ 316871 w 485869"/>
              <a:gd name="connsiteY11" fmla="*/ 709188 h 790670"/>
              <a:gd name="connsiteX12" fmla="*/ 331960 w 485869"/>
              <a:gd name="connsiteY12" fmla="*/ 691081 h 790670"/>
              <a:gd name="connsiteX13" fmla="*/ 401370 w 485869"/>
              <a:gd name="connsiteY13" fmla="*/ 754456 h 790670"/>
              <a:gd name="connsiteX14" fmla="*/ 404388 w 485869"/>
              <a:gd name="connsiteY14" fmla="*/ 715224 h 790670"/>
              <a:gd name="connsiteX15" fmla="*/ 413441 w 485869"/>
              <a:gd name="connsiteY15" fmla="*/ 703153 h 790670"/>
              <a:gd name="connsiteX16" fmla="*/ 407406 w 485869"/>
              <a:gd name="connsiteY16" fmla="*/ 666939 h 790670"/>
              <a:gd name="connsiteX17" fmla="*/ 434566 w 485869"/>
              <a:gd name="connsiteY17" fmla="*/ 588476 h 790670"/>
              <a:gd name="connsiteX18" fmla="*/ 473798 w 485869"/>
              <a:gd name="connsiteY18" fmla="*/ 597529 h 790670"/>
              <a:gd name="connsiteX19" fmla="*/ 485869 w 485869"/>
              <a:gd name="connsiteY19" fmla="*/ 531137 h 790670"/>
              <a:gd name="connsiteX20" fmla="*/ 422495 w 485869"/>
              <a:gd name="connsiteY20" fmla="*/ 519066 h 790670"/>
              <a:gd name="connsiteX21" fmla="*/ 392317 w 485869"/>
              <a:gd name="connsiteY21" fmla="*/ 540190 h 790670"/>
              <a:gd name="connsiteX22" fmla="*/ 368174 w 485869"/>
              <a:gd name="connsiteY22" fmla="*/ 497941 h 790670"/>
              <a:gd name="connsiteX23" fmla="*/ 377228 w 485869"/>
              <a:gd name="connsiteY23" fmla="*/ 464745 h 790670"/>
              <a:gd name="connsiteX24" fmla="*/ 419477 w 485869"/>
              <a:gd name="connsiteY24" fmla="*/ 491905 h 790670"/>
              <a:gd name="connsiteX25" fmla="*/ 458709 w 485869"/>
              <a:gd name="connsiteY25" fmla="*/ 482852 h 790670"/>
              <a:gd name="connsiteX26" fmla="*/ 461727 w 485869"/>
              <a:gd name="connsiteY26" fmla="*/ 479834 h 790670"/>
              <a:gd name="connsiteX27" fmla="*/ 440602 w 485869"/>
              <a:gd name="connsiteY27" fmla="*/ 440602 h 790670"/>
              <a:gd name="connsiteX28" fmla="*/ 422495 w 485869"/>
              <a:gd name="connsiteY28" fmla="*/ 437584 h 790670"/>
              <a:gd name="connsiteX29" fmla="*/ 431548 w 485869"/>
              <a:gd name="connsiteY29" fmla="*/ 404388 h 790670"/>
              <a:gd name="connsiteX30" fmla="*/ 407406 w 485869"/>
              <a:gd name="connsiteY30" fmla="*/ 395335 h 790670"/>
              <a:gd name="connsiteX31" fmla="*/ 389299 w 485869"/>
              <a:gd name="connsiteY31" fmla="*/ 344032 h 790670"/>
              <a:gd name="connsiteX32" fmla="*/ 416459 w 485869"/>
              <a:gd name="connsiteY32" fmla="*/ 292729 h 790670"/>
              <a:gd name="connsiteX33" fmla="*/ 356103 w 485869"/>
              <a:gd name="connsiteY33" fmla="*/ 229355 h 790670"/>
              <a:gd name="connsiteX34" fmla="*/ 304800 w 485869"/>
              <a:gd name="connsiteY34" fmla="*/ 253497 h 790670"/>
              <a:gd name="connsiteX35" fmla="*/ 280657 w 485869"/>
              <a:gd name="connsiteY35" fmla="*/ 238408 h 790670"/>
              <a:gd name="connsiteX36" fmla="*/ 271604 w 485869"/>
              <a:gd name="connsiteY36" fmla="*/ 141838 h 790670"/>
              <a:gd name="connsiteX37" fmla="*/ 280657 w 485869"/>
              <a:gd name="connsiteY37" fmla="*/ 129767 h 790670"/>
              <a:gd name="connsiteX38" fmla="*/ 244443 w 485869"/>
              <a:gd name="connsiteY38" fmla="*/ 96571 h 790670"/>
              <a:gd name="connsiteX39" fmla="*/ 244443 w 485869"/>
              <a:gd name="connsiteY39" fmla="*/ 66392 h 790670"/>
              <a:gd name="connsiteX40" fmla="*/ 232372 w 485869"/>
              <a:gd name="connsiteY40" fmla="*/ 51303 h 790670"/>
              <a:gd name="connsiteX41" fmla="*/ 241426 w 485869"/>
              <a:gd name="connsiteY41" fmla="*/ 0 h 790670"/>
              <a:gd name="connsiteX42" fmla="*/ 178051 w 485869"/>
              <a:gd name="connsiteY42" fmla="*/ 6036 h 790670"/>
              <a:gd name="connsiteX43" fmla="*/ 150891 w 485869"/>
              <a:gd name="connsiteY43" fmla="*/ 90535 h 790670"/>
              <a:gd name="connsiteX44" fmla="*/ 108641 w 485869"/>
              <a:gd name="connsiteY44" fmla="*/ 78464 h 790670"/>
              <a:gd name="connsiteX45" fmla="*/ 114677 w 485869"/>
              <a:gd name="connsiteY45" fmla="*/ 150891 h 790670"/>
              <a:gd name="connsiteX46" fmla="*/ 15089 w 485869"/>
              <a:gd name="connsiteY46" fmla="*/ 196159 h 790670"/>
              <a:gd name="connsiteX47" fmla="*/ 48285 w 485869"/>
              <a:gd name="connsiteY47" fmla="*/ 256515 h 790670"/>
              <a:gd name="connsiteX48" fmla="*/ 84499 w 485869"/>
              <a:gd name="connsiteY48" fmla="*/ 256515 h 790670"/>
              <a:gd name="connsiteX49" fmla="*/ 147873 w 485869"/>
              <a:gd name="connsiteY49" fmla="*/ 313854 h 790670"/>
              <a:gd name="connsiteX50" fmla="*/ 162962 w 485869"/>
              <a:gd name="connsiteY50" fmla="*/ 422495 h 790670"/>
              <a:gd name="connsiteX51" fmla="*/ 57338 w 485869"/>
              <a:gd name="connsiteY51" fmla="*/ 506994 h 790670"/>
              <a:gd name="connsiteX52" fmla="*/ 36214 w 485869"/>
              <a:gd name="connsiteY52" fmla="*/ 491905 h 790670"/>
              <a:gd name="connsiteX53" fmla="*/ 54321 w 485869"/>
              <a:gd name="connsiteY53" fmla="*/ 537173 h 790670"/>
              <a:gd name="connsiteX54" fmla="*/ 18107 w 485869"/>
              <a:gd name="connsiteY54" fmla="*/ 561315 h 790670"/>
              <a:gd name="connsiteX55" fmla="*/ 21125 w 485869"/>
              <a:gd name="connsiteY55" fmla="*/ 585458 h 790670"/>
              <a:gd name="connsiteX56" fmla="*/ 72428 w 485869"/>
              <a:gd name="connsiteY56" fmla="*/ 573386 h 790670"/>
              <a:gd name="connsiteX57" fmla="*/ 81481 w 485869"/>
              <a:gd name="connsiteY57" fmla="*/ 594511 h 790670"/>
              <a:gd name="connsiteX58" fmla="*/ 0 w 485869"/>
              <a:gd name="connsiteY58" fmla="*/ 621672 h 790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485869" h="790670">
                <a:moveTo>
                  <a:pt x="0" y="621672"/>
                </a:moveTo>
                <a:lnTo>
                  <a:pt x="54321" y="651850"/>
                </a:lnTo>
                <a:lnTo>
                  <a:pt x="54321" y="751438"/>
                </a:lnTo>
                <a:lnTo>
                  <a:pt x="78463" y="772563"/>
                </a:lnTo>
                <a:lnTo>
                  <a:pt x="144855" y="715224"/>
                </a:lnTo>
                <a:lnTo>
                  <a:pt x="181069" y="748420"/>
                </a:lnTo>
                <a:lnTo>
                  <a:pt x="208230" y="790670"/>
                </a:lnTo>
                <a:lnTo>
                  <a:pt x="229354" y="718242"/>
                </a:lnTo>
                <a:lnTo>
                  <a:pt x="259532" y="727295"/>
                </a:lnTo>
                <a:lnTo>
                  <a:pt x="274622" y="706171"/>
                </a:lnTo>
                <a:lnTo>
                  <a:pt x="292729" y="688064"/>
                </a:lnTo>
                <a:lnTo>
                  <a:pt x="316871" y="709188"/>
                </a:lnTo>
                <a:lnTo>
                  <a:pt x="331960" y="691081"/>
                </a:lnTo>
                <a:lnTo>
                  <a:pt x="401370" y="754456"/>
                </a:lnTo>
                <a:lnTo>
                  <a:pt x="404388" y="715224"/>
                </a:lnTo>
                <a:lnTo>
                  <a:pt x="413441" y="703153"/>
                </a:lnTo>
                <a:lnTo>
                  <a:pt x="407406" y="666939"/>
                </a:lnTo>
                <a:lnTo>
                  <a:pt x="434566" y="588476"/>
                </a:lnTo>
                <a:lnTo>
                  <a:pt x="473798" y="597529"/>
                </a:lnTo>
                <a:lnTo>
                  <a:pt x="485869" y="531137"/>
                </a:lnTo>
                <a:lnTo>
                  <a:pt x="422495" y="519066"/>
                </a:lnTo>
                <a:lnTo>
                  <a:pt x="392317" y="540190"/>
                </a:lnTo>
                <a:lnTo>
                  <a:pt x="368174" y="497941"/>
                </a:lnTo>
                <a:lnTo>
                  <a:pt x="377228" y="464745"/>
                </a:lnTo>
                <a:lnTo>
                  <a:pt x="419477" y="491905"/>
                </a:lnTo>
                <a:lnTo>
                  <a:pt x="458709" y="482852"/>
                </a:lnTo>
                <a:lnTo>
                  <a:pt x="461727" y="479834"/>
                </a:lnTo>
                <a:lnTo>
                  <a:pt x="440602" y="440602"/>
                </a:lnTo>
                <a:lnTo>
                  <a:pt x="422495" y="437584"/>
                </a:lnTo>
                <a:lnTo>
                  <a:pt x="431548" y="404388"/>
                </a:lnTo>
                <a:lnTo>
                  <a:pt x="407406" y="395335"/>
                </a:lnTo>
                <a:lnTo>
                  <a:pt x="389299" y="344032"/>
                </a:lnTo>
                <a:lnTo>
                  <a:pt x="416459" y="292729"/>
                </a:lnTo>
                <a:lnTo>
                  <a:pt x="356103" y="229355"/>
                </a:lnTo>
                <a:lnTo>
                  <a:pt x="304800" y="253497"/>
                </a:lnTo>
                <a:lnTo>
                  <a:pt x="280657" y="238408"/>
                </a:lnTo>
                <a:lnTo>
                  <a:pt x="271604" y="141838"/>
                </a:lnTo>
                <a:lnTo>
                  <a:pt x="280657" y="129767"/>
                </a:lnTo>
                <a:lnTo>
                  <a:pt x="244443" y="96571"/>
                </a:lnTo>
                <a:lnTo>
                  <a:pt x="244443" y="66392"/>
                </a:lnTo>
                <a:lnTo>
                  <a:pt x="232372" y="51303"/>
                </a:lnTo>
                <a:lnTo>
                  <a:pt x="241426" y="0"/>
                </a:lnTo>
                <a:lnTo>
                  <a:pt x="178051" y="6036"/>
                </a:lnTo>
                <a:lnTo>
                  <a:pt x="150891" y="90535"/>
                </a:lnTo>
                <a:lnTo>
                  <a:pt x="108641" y="78464"/>
                </a:lnTo>
                <a:lnTo>
                  <a:pt x="114677" y="150891"/>
                </a:lnTo>
                <a:lnTo>
                  <a:pt x="15089" y="196159"/>
                </a:lnTo>
                <a:lnTo>
                  <a:pt x="48285" y="256515"/>
                </a:lnTo>
                <a:lnTo>
                  <a:pt x="84499" y="256515"/>
                </a:lnTo>
                <a:lnTo>
                  <a:pt x="147873" y="313854"/>
                </a:lnTo>
                <a:lnTo>
                  <a:pt x="162962" y="422495"/>
                </a:lnTo>
                <a:lnTo>
                  <a:pt x="57338" y="506994"/>
                </a:lnTo>
                <a:lnTo>
                  <a:pt x="36214" y="491905"/>
                </a:lnTo>
                <a:lnTo>
                  <a:pt x="54321" y="537173"/>
                </a:lnTo>
                <a:lnTo>
                  <a:pt x="18107" y="561315"/>
                </a:lnTo>
                <a:lnTo>
                  <a:pt x="21125" y="585458"/>
                </a:lnTo>
                <a:lnTo>
                  <a:pt x="72428" y="573386"/>
                </a:lnTo>
                <a:lnTo>
                  <a:pt x="81481" y="594511"/>
                </a:lnTo>
                <a:lnTo>
                  <a:pt x="0" y="621672"/>
                </a:lnTo>
                <a:close/>
              </a:path>
            </a:pathLst>
          </a:custGeom>
          <a:solidFill>
            <a:srgbClr val="AA72D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6853238" y="3425825"/>
            <a:ext cx="1058862" cy="673100"/>
          </a:xfrm>
          <a:custGeom>
            <a:avLst/>
            <a:gdLst>
              <a:gd name="connsiteX0" fmla="*/ 178052 w 1059256"/>
              <a:gd name="connsiteY0" fmla="*/ 597528 h 672974"/>
              <a:gd name="connsiteX1" fmla="*/ 365157 w 1059256"/>
              <a:gd name="connsiteY1" fmla="*/ 579422 h 672974"/>
              <a:gd name="connsiteX2" fmla="*/ 362139 w 1059256"/>
              <a:gd name="connsiteY2" fmla="*/ 633742 h 672974"/>
              <a:gd name="connsiteX3" fmla="*/ 437584 w 1059256"/>
              <a:gd name="connsiteY3" fmla="*/ 657885 h 672974"/>
              <a:gd name="connsiteX4" fmla="*/ 467763 w 1059256"/>
              <a:gd name="connsiteY4" fmla="*/ 633742 h 672974"/>
              <a:gd name="connsiteX5" fmla="*/ 573386 w 1059256"/>
              <a:gd name="connsiteY5" fmla="*/ 663921 h 672974"/>
              <a:gd name="connsiteX6" fmla="*/ 636761 w 1059256"/>
              <a:gd name="connsiteY6" fmla="*/ 657885 h 672974"/>
              <a:gd name="connsiteX7" fmla="*/ 721260 w 1059256"/>
              <a:gd name="connsiteY7" fmla="*/ 672974 h 672974"/>
              <a:gd name="connsiteX8" fmla="*/ 763509 w 1059256"/>
              <a:gd name="connsiteY8" fmla="*/ 639778 h 672974"/>
              <a:gd name="connsiteX9" fmla="*/ 784634 w 1059256"/>
              <a:gd name="connsiteY9" fmla="*/ 648831 h 672974"/>
              <a:gd name="connsiteX10" fmla="*/ 872151 w 1059256"/>
              <a:gd name="connsiteY10" fmla="*/ 561315 h 672974"/>
              <a:gd name="connsiteX11" fmla="*/ 998899 w 1059256"/>
              <a:gd name="connsiteY11" fmla="*/ 534154 h 672974"/>
              <a:gd name="connsiteX12" fmla="*/ 1020024 w 1059256"/>
              <a:gd name="connsiteY12" fmla="*/ 494922 h 672974"/>
              <a:gd name="connsiteX13" fmla="*/ 968721 w 1059256"/>
              <a:gd name="connsiteY13" fmla="*/ 452673 h 672974"/>
              <a:gd name="connsiteX14" fmla="*/ 1029077 w 1059256"/>
              <a:gd name="connsiteY14" fmla="*/ 368174 h 672974"/>
              <a:gd name="connsiteX15" fmla="*/ 1038131 w 1059256"/>
              <a:gd name="connsiteY15" fmla="*/ 431548 h 672974"/>
              <a:gd name="connsiteX16" fmla="*/ 1059256 w 1059256"/>
              <a:gd name="connsiteY16" fmla="*/ 356103 h 672974"/>
              <a:gd name="connsiteX17" fmla="*/ 983810 w 1059256"/>
              <a:gd name="connsiteY17" fmla="*/ 220301 h 672974"/>
              <a:gd name="connsiteX18" fmla="*/ 763509 w 1059256"/>
              <a:gd name="connsiteY18" fmla="*/ 42249 h 672974"/>
              <a:gd name="connsiteX19" fmla="*/ 576404 w 1059256"/>
              <a:gd name="connsiteY19" fmla="*/ 18107 h 672974"/>
              <a:gd name="connsiteX20" fmla="*/ 482852 w 1059256"/>
              <a:gd name="connsiteY20" fmla="*/ 30178 h 672974"/>
              <a:gd name="connsiteX21" fmla="*/ 353085 w 1059256"/>
              <a:gd name="connsiteY21" fmla="*/ 0 h 672974"/>
              <a:gd name="connsiteX22" fmla="*/ 322907 w 1059256"/>
              <a:gd name="connsiteY22" fmla="*/ 24142 h 672974"/>
              <a:gd name="connsiteX23" fmla="*/ 256515 w 1059256"/>
              <a:gd name="connsiteY23" fmla="*/ 27160 h 672974"/>
              <a:gd name="connsiteX24" fmla="*/ 199177 w 1059256"/>
              <a:gd name="connsiteY24" fmla="*/ 99588 h 672974"/>
              <a:gd name="connsiteX25" fmla="*/ 190123 w 1059256"/>
              <a:gd name="connsiteY25" fmla="*/ 159944 h 672974"/>
              <a:gd name="connsiteX26" fmla="*/ 144856 w 1059256"/>
              <a:gd name="connsiteY26" fmla="*/ 193140 h 672974"/>
              <a:gd name="connsiteX27" fmla="*/ 159945 w 1059256"/>
              <a:gd name="connsiteY27" fmla="*/ 286693 h 672974"/>
              <a:gd name="connsiteX28" fmla="*/ 111660 w 1059256"/>
              <a:gd name="connsiteY28" fmla="*/ 196158 h 672974"/>
              <a:gd name="connsiteX29" fmla="*/ 78464 w 1059256"/>
              <a:gd name="connsiteY29" fmla="*/ 205212 h 672974"/>
              <a:gd name="connsiteX30" fmla="*/ 72428 w 1059256"/>
              <a:gd name="connsiteY30" fmla="*/ 268586 h 672974"/>
              <a:gd name="connsiteX31" fmla="*/ 15089 w 1059256"/>
              <a:gd name="connsiteY31" fmla="*/ 301782 h 672974"/>
              <a:gd name="connsiteX32" fmla="*/ 0 w 1059256"/>
              <a:gd name="connsiteY32" fmla="*/ 353085 h 672974"/>
              <a:gd name="connsiteX33" fmla="*/ 0 w 1059256"/>
              <a:gd name="connsiteY33" fmla="*/ 353085 h 672974"/>
              <a:gd name="connsiteX34" fmla="*/ 21125 w 1059256"/>
              <a:gd name="connsiteY34" fmla="*/ 389299 h 672974"/>
              <a:gd name="connsiteX35" fmla="*/ 36214 w 1059256"/>
              <a:gd name="connsiteY35" fmla="*/ 425513 h 672974"/>
              <a:gd name="connsiteX36" fmla="*/ 45268 w 1059256"/>
              <a:gd name="connsiteY36" fmla="*/ 506994 h 672974"/>
              <a:gd name="connsiteX37" fmla="*/ 66392 w 1059256"/>
              <a:gd name="connsiteY37" fmla="*/ 543208 h 672974"/>
              <a:gd name="connsiteX38" fmla="*/ 120713 w 1059256"/>
              <a:gd name="connsiteY38" fmla="*/ 528119 h 672974"/>
              <a:gd name="connsiteX39" fmla="*/ 178052 w 1059256"/>
              <a:gd name="connsiteY39" fmla="*/ 597528 h 672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059256" h="672974">
                <a:moveTo>
                  <a:pt x="178052" y="597528"/>
                </a:moveTo>
                <a:lnTo>
                  <a:pt x="365157" y="579422"/>
                </a:lnTo>
                <a:lnTo>
                  <a:pt x="362139" y="633742"/>
                </a:lnTo>
                <a:lnTo>
                  <a:pt x="437584" y="657885"/>
                </a:lnTo>
                <a:lnTo>
                  <a:pt x="467763" y="633742"/>
                </a:lnTo>
                <a:lnTo>
                  <a:pt x="573386" y="663921"/>
                </a:lnTo>
                <a:lnTo>
                  <a:pt x="636761" y="657885"/>
                </a:lnTo>
                <a:lnTo>
                  <a:pt x="721260" y="672974"/>
                </a:lnTo>
                <a:lnTo>
                  <a:pt x="763509" y="639778"/>
                </a:lnTo>
                <a:lnTo>
                  <a:pt x="784634" y="648831"/>
                </a:lnTo>
                <a:lnTo>
                  <a:pt x="872151" y="561315"/>
                </a:lnTo>
                <a:lnTo>
                  <a:pt x="998899" y="534154"/>
                </a:lnTo>
                <a:lnTo>
                  <a:pt x="1020024" y="494922"/>
                </a:lnTo>
                <a:lnTo>
                  <a:pt x="968721" y="452673"/>
                </a:lnTo>
                <a:lnTo>
                  <a:pt x="1029077" y="368174"/>
                </a:lnTo>
                <a:lnTo>
                  <a:pt x="1038131" y="431548"/>
                </a:lnTo>
                <a:lnTo>
                  <a:pt x="1059256" y="356103"/>
                </a:lnTo>
                <a:lnTo>
                  <a:pt x="983810" y="220301"/>
                </a:lnTo>
                <a:lnTo>
                  <a:pt x="763509" y="42249"/>
                </a:lnTo>
                <a:lnTo>
                  <a:pt x="576404" y="18107"/>
                </a:lnTo>
                <a:lnTo>
                  <a:pt x="482852" y="30178"/>
                </a:lnTo>
                <a:lnTo>
                  <a:pt x="353085" y="0"/>
                </a:lnTo>
                <a:lnTo>
                  <a:pt x="322907" y="24142"/>
                </a:lnTo>
                <a:lnTo>
                  <a:pt x="256515" y="27160"/>
                </a:lnTo>
                <a:lnTo>
                  <a:pt x="199177" y="99588"/>
                </a:lnTo>
                <a:lnTo>
                  <a:pt x="190123" y="159944"/>
                </a:lnTo>
                <a:lnTo>
                  <a:pt x="144856" y="193140"/>
                </a:lnTo>
                <a:lnTo>
                  <a:pt x="159945" y="286693"/>
                </a:lnTo>
                <a:lnTo>
                  <a:pt x="111660" y="196158"/>
                </a:lnTo>
                <a:lnTo>
                  <a:pt x="78464" y="205212"/>
                </a:lnTo>
                <a:lnTo>
                  <a:pt x="72428" y="268586"/>
                </a:lnTo>
                <a:lnTo>
                  <a:pt x="15089" y="301782"/>
                </a:lnTo>
                <a:lnTo>
                  <a:pt x="0" y="353085"/>
                </a:lnTo>
                <a:lnTo>
                  <a:pt x="0" y="353085"/>
                </a:lnTo>
                <a:lnTo>
                  <a:pt x="21125" y="389299"/>
                </a:lnTo>
                <a:lnTo>
                  <a:pt x="36214" y="425513"/>
                </a:lnTo>
                <a:lnTo>
                  <a:pt x="45268" y="506994"/>
                </a:lnTo>
                <a:lnTo>
                  <a:pt x="66392" y="543208"/>
                </a:lnTo>
                <a:lnTo>
                  <a:pt x="120713" y="528119"/>
                </a:lnTo>
                <a:lnTo>
                  <a:pt x="178052" y="597528"/>
                </a:lnTo>
                <a:close/>
              </a:path>
            </a:pathLst>
          </a:custGeom>
          <a:solidFill>
            <a:srgbClr val="F0B6F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6992938" y="4008438"/>
            <a:ext cx="460375" cy="530225"/>
          </a:xfrm>
          <a:custGeom>
            <a:avLst/>
            <a:gdLst>
              <a:gd name="connsiteX0" fmla="*/ 39232 w 461727"/>
              <a:gd name="connsiteY0" fmla="*/ 428531 h 531137"/>
              <a:gd name="connsiteX1" fmla="*/ 93553 w 461727"/>
              <a:gd name="connsiteY1" fmla="*/ 410424 h 531137"/>
              <a:gd name="connsiteX2" fmla="*/ 120713 w 461727"/>
              <a:gd name="connsiteY2" fmla="*/ 437584 h 531137"/>
              <a:gd name="connsiteX3" fmla="*/ 238408 w 461727"/>
              <a:gd name="connsiteY3" fmla="*/ 401371 h 531137"/>
              <a:gd name="connsiteX4" fmla="*/ 250479 w 461727"/>
              <a:gd name="connsiteY4" fmla="*/ 485870 h 531137"/>
              <a:gd name="connsiteX5" fmla="*/ 292729 w 461727"/>
              <a:gd name="connsiteY5" fmla="*/ 476816 h 531137"/>
              <a:gd name="connsiteX6" fmla="*/ 316871 w 461727"/>
              <a:gd name="connsiteY6" fmla="*/ 531137 h 531137"/>
              <a:gd name="connsiteX7" fmla="*/ 428531 w 461727"/>
              <a:gd name="connsiteY7" fmla="*/ 519066 h 531137"/>
              <a:gd name="connsiteX8" fmla="*/ 395335 w 461727"/>
              <a:gd name="connsiteY8" fmla="*/ 452674 h 531137"/>
              <a:gd name="connsiteX9" fmla="*/ 428531 w 461727"/>
              <a:gd name="connsiteY9" fmla="*/ 455691 h 531137"/>
              <a:gd name="connsiteX10" fmla="*/ 461727 w 461727"/>
              <a:gd name="connsiteY10" fmla="*/ 446638 h 531137"/>
              <a:gd name="connsiteX11" fmla="*/ 440602 w 461727"/>
              <a:gd name="connsiteY11" fmla="*/ 413442 h 531137"/>
              <a:gd name="connsiteX12" fmla="*/ 455691 w 461727"/>
              <a:gd name="connsiteY12" fmla="*/ 389299 h 531137"/>
              <a:gd name="connsiteX13" fmla="*/ 416459 w 461727"/>
              <a:gd name="connsiteY13" fmla="*/ 365157 h 531137"/>
              <a:gd name="connsiteX14" fmla="*/ 398353 w 461727"/>
              <a:gd name="connsiteY14" fmla="*/ 319889 h 531137"/>
              <a:gd name="connsiteX15" fmla="*/ 362139 w 461727"/>
              <a:gd name="connsiteY15" fmla="*/ 319889 h 531137"/>
              <a:gd name="connsiteX16" fmla="*/ 377228 w 461727"/>
              <a:gd name="connsiteY16" fmla="*/ 277640 h 531137"/>
              <a:gd name="connsiteX17" fmla="*/ 404388 w 461727"/>
              <a:gd name="connsiteY17" fmla="*/ 184087 h 531137"/>
              <a:gd name="connsiteX18" fmla="*/ 443620 w 461727"/>
              <a:gd name="connsiteY18" fmla="*/ 81482 h 531137"/>
              <a:gd name="connsiteX19" fmla="*/ 325925 w 461727"/>
              <a:gd name="connsiteY19" fmla="*/ 45268 h 531137"/>
              <a:gd name="connsiteX20" fmla="*/ 295747 w 461727"/>
              <a:gd name="connsiteY20" fmla="*/ 75446 h 531137"/>
              <a:gd name="connsiteX21" fmla="*/ 244444 w 461727"/>
              <a:gd name="connsiteY21" fmla="*/ 57339 h 531137"/>
              <a:gd name="connsiteX22" fmla="*/ 229355 w 461727"/>
              <a:gd name="connsiteY22" fmla="*/ 48285 h 531137"/>
              <a:gd name="connsiteX23" fmla="*/ 220301 w 461727"/>
              <a:gd name="connsiteY23" fmla="*/ 0 h 531137"/>
              <a:gd name="connsiteX24" fmla="*/ 42250 w 461727"/>
              <a:gd name="connsiteY24" fmla="*/ 12072 h 531137"/>
              <a:gd name="connsiteX25" fmla="*/ 27160 w 461727"/>
              <a:gd name="connsiteY25" fmla="*/ 48285 h 531137"/>
              <a:gd name="connsiteX26" fmla="*/ 54321 w 461727"/>
              <a:gd name="connsiteY26" fmla="*/ 126749 h 531137"/>
              <a:gd name="connsiteX27" fmla="*/ 72428 w 461727"/>
              <a:gd name="connsiteY27" fmla="*/ 120713 h 531137"/>
              <a:gd name="connsiteX28" fmla="*/ 60357 w 461727"/>
              <a:gd name="connsiteY28" fmla="*/ 162963 h 531137"/>
              <a:gd name="connsiteX29" fmla="*/ 84499 w 461727"/>
              <a:gd name="connsiteY29" fmla="*/ 184087 h 531137"/>
              <a:gd name="connsiteX30" fmla="*/ 45267 w 461727"/>
              <a:gd name="connsiteY30" fmla="*/ 205212 h 531137"/>
              <a:gd name="connsiteX31" fmla="*/ 3018 w 461727"/>
              <a:gd name="connsiteY31" fmla="*/ 181070 h 531137"/>
              <a:gd name="connsiteX32" fmla="*/ 0 w 461727"/>
              <a:gd name="connsiteY32" fmla="*/ 217283 h 531137"/>
              <a:gd name="connsiteX33" fmla="*/ 15089 w 461727"/>
              <a:gd name="connsiteY33" fmla="*/ 247462 h 531137"/>
              <a:gd name="connsiteX34" fmla="*/ 57339 w 461727"/>
              <a:gd name="connsiteY34" fmla="*/ 232373 h 531137"/>
              <a:gd name="connsiteX35" fmla="*/ 108642 w 461727"/>
              <a:gd name="connsiteY35" fmla="*/ 244444 h 531137"/>
              <a:gd name="connsiteX36" fmla="*/ 96570 w 461727"/>
              <a:gd name="connsiteY36" fmla="*/ 310836 h 531137"/>
              <a:gd name="connsiteX37" fmla="*/ 69410 w 461727"/>
              <a:gd name="connsiteY37" fmla="*/ 310836 h 531137"/>
              <a:gd name="connsiteX38" fmla="*/ 39232 w 461727"/>
              <a:gd name="connsiteY38" fmla="*/ 428531 h 531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61727" h="531137">
                <a:moveTo>
                  <a:pt x="39232" y="428531"/>
                </a:moveTo>
                <a:lnTo>
                  <a:pt x="93553" y="410424"/>
                </a:lnTo>
                <a:lnTo>
                  <a:pt x="120713" y="437584"/>
                </a:lnTo>
                <a:lnTo>
                  <a:pt x="238408" y="401371"/>
                </a:lnTo>
                <a:lnTo>
                  <a:pt x="250479" y="485870"/>
                </a:lnTo>
                <a:lnTo>
                  <a:pt x="292729" y="476816"/>
                </a:lnTo>
                <a:lnTo>
                  <a:pt x="316871" y="531137"/>
                </a:lnTo>
                <a:lnTo>
                  <a:pt x="428531" y="519066"/>
                </a:lnTo>
                <a:lnTo>
                  <a:pt x="395335" y="452674"/>
                </a:lnTo>
                <a:lnTo>
                  <a:pt x="428531" y="455691"/>
                </a:lnTo>
                <a:lnTo>
                  <a:pt x="461727" y="446638"/>
                </a:lnTo>
                <a:lnTo>
                  <a:pt x="440602" y="413442"/>
                </a:lnTo>
                <a:lnTo>
                  <a:pt x="455691" y="389299"/>
                </a:lnTo>
                <a:lnTo>
                  <a:pt x="416459" y="365157"/>
                </a:lnTo>
                <a:lnTo>
                  <a:pt x="398353" y="319889"/>
                </a:lnTo>
                <a:lnTo>
                  <a:pt x="362139" y="319889"/>
                </a:lnTo>
                <a:lnTo>
                  <a:pt x="377228" y="277640"/>
                </a:lnTo>
                <a:lnTo>
                  <a:pt x="404388" y="184087"/>
                </a:lnTo>
                <a:lnTo>
                  <a:pt x="443620" y="81482"/>
                </a:lnTo>
                <a:lnTo>
                  <a:pt x="325925" y="45268"/>
                </a:lnTo>
                <a:lnTo>
                  <a:pt x="295747" y="75446"/>
                </a:lnTo>
                <a:lnTo>
                  <a:pt x="244444" y="57339"/>
                </a:lnTo>
                <a:lnTo>
                  <a:pt x="229355" y="48285"/>
                </a:lnTo>
                <a:lnTo>
                  <a:pt x="220301" y="0"/>
                </a:lnTo>
                <a:lnTo>
                  <a:pt x="42250" y="12072"/>
                </a:lnTo>
                <a:lnTo>
                  <a:pt x="27160" y="48285"/>
                </a:lnTo>
                <a:lnTo>
                  <a:pt x="54321" y="126749"/>
                </a:lnTo>
                <a:lnTo>
                  <a:pt x="72428" y="120713"/>
                </a:lnTo>
                <a:lnTo>
                  <a:pt x="60357" y="162963"/>
                </a:lnTo>
                <a:lnTo>
                  <a:pt x="84499" y="184087"/>
                </a:lnTo>
                <a:lnTo>
                  <a:pt x="45267" y="205212"/>
                </a:lnTo>
                <a:lnTo>
                  <a:pt x="3018" y="181070"/>
                </a:lnTo>
                <a:lnTo>
                  <a:pt x="0" y="217283"/>
                </a:lnTo>
                <a:lnTo>
                  <a:pt x="15089" y="247462"/>
                </a:lnTo>
                <a:lnTo>
                  <a:pt x="57339" y="232373"/>
                </a:lnTo>
                <a:lnTo>
                  <a:pt x="108642" y="244444"/>
                </a:lnTo>
                <a:lnTo>
                  <a:pt x="96570" y="310836"/>
                </a:lnTo>
                <a:lnTo>
                  <a:pt x="69410" y="310836"/>
                </a:lnTo>
                <a:lnTo>
                  <a:pt x="39232" y="428531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7345363" y="3798888"/>
            <a:ext cx="566737" cy="757237"/>
          </a:xfrm>
          <a:custGeom>
            <a:avLst/>
            <a:gdLst>
              <a:gd name="connsiteX0" fmla="*/ 72428 w 567351"/>
              <a:gd name="connsiteY0" fmla="*/ 727295 h 757473"/>
              <a:gd name="connsiteX1" fmla="*/ 150891 w 567351"/>
              <a:gd name="connsiteY1" fmla="*/ 751437 h 757473"/>
              <a:gd name="connsiteX2" fmla="*/ 202194 w 567351"/>
              <a:gd name="connsiteY2" fmla="*/ 730312 h 757473"/>
              <a:gd name="connsiteX3" fmla="*/ 277640 w 567351"/>
              <a:gd name="connsiteY3" fmla="*/ 733330 h 757473"/>
              <a:gd name="connsiteX4" fmla="*/ 181070 w 567351"/>
              <a:gd name="connsiteY4" fmla="*/ 639778 h 757473"/>
              <a:gd name="connsiteX5" fmla="*/ 286693 w 567351"/>
              <a:gd name="connsiteY5" fmla="*/ 691081 h 757473"/>
              <a:gd name="connsiteX6" fmla="*/ 286693 w 567351"/>
              <a:gd name="connsiteY6" fmla="*/ 721259 h 757473"/>
              <a:gd name="connsiteX7" fmla="*/ 328943 w 567351"/>
              <a:gd name="connsiteY7" fmla="*/ 757473 h 757473"/>
              <a:gd name="connsiteX8" fmla="*/ 353085 w 567351"/>
              <a:gd name="connsiteY8" fmla="*/ 703152 h 757473"/>
              <a:gd name="connsiteX9" fmla="*/ 292729 w 567351"/>
              <a:gd name="connsiteY9" fmla="*/ 585457 h 757473"/>
              <a:gd name="connsiteX10" fmla="*/ 371192 w 567351"/>
              <a:gd name="connsiteY10" fmla="*/ 679010 h 757473"/>
              <a:gd name="connsiteX11" fmla="*/ 428531 w 567351"/>
              <a:gd name="connsiteY11" fmla="*/ 597528 h 757473"/>
              <a:gd name="connsiteX12" fmla="*/ 479834 w 567351"/>
              <a:gd name="connsiteY12" fmla="*/ 528118 h 757473"/>
              <a:gd name="connsiteX13" fmla="*/ 425513 w 567351"/>
              <a:gd name="connsiteY13" fmla="*/ 503976 h 757473"/>
              <a:gd name="connsiteX14" fmla="*/ 494923 w 567351"/>
              <a:gd name="connsiteY14" fmla="*/ 516047 h 757473"/>
              <a:gd name="connsiteX15" fmla="*/ 494923 w 567351"/>
              <a:gd name="connsiteY15" fmla="*/ 368174 h 757473"/>
              <a:gd name="connsiteX16" fmla="*/ 534155 w 567351"/>
              <a:gd name="connsiteY16" fmla="*/ 325924 h 757473"/>
              <a:gd name="connsiteX17" fmla="*/ 567351 w 567351"/>
              <a:gd name="connsiteY17" fmla="*/ 159944 h 757473"/>
              <a:gd name="connsiteX18" fmla="*/ 564333 w 567351"/>
              <a:gd name="connsiteY18" fmla="*/ 54320 h 757473"/>
              <a:gd name="connsiteX19" fmla="*/ 540190 w 567351"/>
              <a:gd name="connsiteY19" fmla="*/ 0 h 757473"/>
              <a:gd name="connsiteX20" fmla="*/ 464745 w 567351"/>
              <a:gd name="connsiteY20" fmla="*/ 81481 h 757473"/>
              <a:gd name="connsiteX21" fmla="*/ 522083 w 567351"/>
              <a:gd name="connsiteY21" fmla="*/ 126748 h 757473"/>
              <a:gd name="connsiteX22" fmla="*/ 491905 w 567351"/>
              <a:gd name="connsiteY22" fmla="*/ 162962 h 757473"/>
              <a:gd name="connsiteX23" fmla="*/ 383264 w 567351"/>
              <a:gd name="connsiteY23" fmla="*/ 181069 h 757473"/>
              <a:gd name="connsiteX24" fmla="*/ 286693 w 567351"/>
              <a:gd name="connsiteY24" fmla="*/ 277639 h 757473"/>
              <a:gd name="connsiteX25" fmla="*/ 271604 w 567351"/>
              <a:gd name="connsiteY25" fmla="*/ 256514 h 757473"/>
              <a:gd name="connsiteX26" fmla="*/ 238408 w 567351"/>
              <a:gd name="connsiteY26" fmla="*/ 307817 h 757473"/>
              <a:gd name="connsiteX27" fmla="*/ 138820 w 567351"/>
              <a:gd name="connsiteY27" fmla="*/ 280657 h 757473"/>
              <a:gd name="connsiteX28" fmla="*/ 78464 w 567351"/>
              <a:gd name="connsiteY28" fmla="*/ 295746 h 757473"/>
              <a:gd name="connsiteX29" fmla="*/ 0 w 567351"/>
              <a:gd name="connsiteY29" fmla="*/ 525101 h 757473"/>
              <a:gd name="connsiteX30" fmla="*/ 45268 w 567351"/>
              <a:gd name="connsiteY30" fmla="*/ 534154 h 757473"/>
              <a:gd name="connsiteX31" fmla="*/ 60357 w 567351"/>
              <a:gd name="connsiteY31" fmla="*/ 573386 h 757473"/>
              <a:gd name="connsiteX32" fmla="*/ 102606 w 567351"/>
              <a:gd name="connsiteY32" fmla="*/ 603564 h 757473"/>
              <a:gd name="connsiteX33" fmla="*/ 93553 w 567351"/>
              <a:gd name="connsiteY33" fmla="*/ 636760 h 757473"/>
              <a:gd name="connsiteX34" fmla="*/ 99588 w 567351"/>
              <a:gd name="connsiteY34" fmla="*/ 654867 h 757473"/>
              <a:gd name="connsiteX35" fmla="*/ 51303 w 567351"/>
              <a:gd name="connsiteY35" fmla="*/ 669956 h 757473"/>
              <a:gd name="connsiteX36" fmla="*/ 72428 w 567351"/>
              <a:gd name="connsiteY36" fmla="*/ 727295 h 757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567351" h="757473">
                <a:moveTo>
                  <a:pt x="72428" y="727295"/>
                </a:moveTo>
                <a:lnTo>
                  <a:pt x="150891" y="751437"/>
                </a:lnTo>
                <a:lnTo>
                  <a:pt x="202194" y="730312"/>
                </a:lnTo>
                <a:lnTo>
                  <a:pt x="277640" y="733330"/>
                </a:lnTo>
                <a:lnTo>
                  <a:pt x="181070" y="639778"/>
                </a:lnTo>
                <a:lnTo>
                  <a:pt x="286693" y="691081"/>
                </a:lnTo>
                <a:lnTo>
                  <a:pt x="286693" y="721259"/>
                </a:lnTo>
                <a:lnTo>
                  <a:pt x="328943" y="757473"/>
                </a:lnTo>
                <a:lnTo>
                  <a:pt x="353085" y="703152"/>
                </a:lnTo>
                <a:lnTo>
                  <a:pt x="292729" y="585457"/>
                </a:lnTo>
                <a:lnTo>
                  <a:pt x="371192" y="679010"/>
                </a:lnTo>
                <a:lnTo>
                  <a:pt x="428531" y="597528"/>
                </a:lnTo>
                <a:lnTo>
                  <a:pt x="479834" y="528118"/>
                </a:lnTo>
                <a:lnTo>
                  <a:pt x="425513" y="503976"/>
                </a:lnTo>
                <a:lnTo>
                  <a:pt x="494923" y="516047"/>
                </a:lnTo>
                <a:lnTo>
                  <a:pt x="494923" y="368174"/>
                </a:lnTo>
                <a:lnTo>
                  <a:pt x="534155" y="325924"/>
                </a:lnTo>
                <a:lnTo>
                  <a:pt x="567351" y="159944"/>
                </a:lnTo>
                <a:lnTo>
                  <a:pt x="564333" y="54320"/>
                </a:lnTo>
                <a:lnTo>
                  <a:pt x="540190" y="0"/>
                </a:lnTo>
                <a:lnTo>
                  <a:pt x="464745" y="81481"/>
                </a:lnTo>
                <a:lnTo>
                  <a:pt x="522083" y="126748"/>
                </a:lnTo>
                <a:lnTo>
                  <a:pt x="491905" y="162962"/>
                </a:lnTo>
                <a:lnTo>
                  <a:pt x="383264" y="181069"/>
                </a:lnTo>
                <a:lnTo>
                  <a:pt x="286693" y="277639"/>
                </a:lnTo>
                <a:lnTo>
                  <a:pt x="271604" y="256514"/>
                </a:lnTo>
                <a:lnTo>
                  <a:pt x="238408" y="307817"/>
                </a:lnTo>
                <a:lnTo>
                  <a:pt x="138820" y="280657"/>
                </a:lnTo>
                <a:lnTo>
                  <a:pt x="78464" y="295746"/>
                </a:lnTo>
                <a:lnTo>
                  <a:pt x="0" y="525101"/>
                </a:lnTo>
                <a:lnTo>
                  <a:pt x="45268" y="534154"/>
                </a:lnTo>
                <a:lnTo>
                  <a:pt x="60357" y="573386"/>
                </a:lnTo>
                <a:lnTo>
                  <a:pt x="102606" y="603564"/>
                </a:lnTo>
                <a:lnTo>
                  <a:pt x="93553" y="636760"/>
                </a:lnTo>
                <a:lnTo>
                  <a:pt x="99588" y="654867"/>
                </a:lnTo>
                <a:lnTo>
                  <a:pt x="51303" y="669956"/>
                </a:lnTo>
                <a:lnTo>
                  <a:pt x="72428" y="727295"/>
                </a:lnTo>
                <a:close/>
              </a:path>
            </a:pathLst>
          </a:custGeom>
          <a:solidFill>
            <a:srgbClr val="FFDC6D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4964113" y="4411663"/>
            <a:ext cx="736600" cy="779462"/>
          </a:xfrm>
          <a:custGeom>
            <a:avLst/>
            <a:gdLst>
              <a:gd name="connsiteX0" fmla="*/ 30178 w 736348"/>
              <a:gd name="connsiteY0" fmla="*/ 298765 h 778598"/>
              <a:gd name="connsiteX1" fmla="*/ 21125 w 736348"/>
              <a:gd name="connsiteY1" fmla="*/ 519066 h 778598"/>
              <a:gd name="connsiteX2" fmla="*/ 96570 w 736348"/>
              <a:gd name="connsiteY2" fmla="*/ 446638 h 778598"/>
              <a:gd name="connsiteX3" fmla="*/ 256515 w 736348"/>
              <a:gd name="connsiteY3" fmla="*/ 322907 h 778598"/>
              <a:gd name="connsiteX4" fmla="*/ 99588 w 736348"/>
              <a:gd name="connsiteY4" fmla="*/ 491905 h 778598"/>
              <a:gd name="connsiteX5" fmla="*/ 24142 w 736348"/>
              <a:gd name="connsiteY5" fmla="*/ 588476 h 778598"/>
              <a:gd name="connsiteX6" fmla="*/ 0 w 736348"/>
              <a:gd name="connsiteY6" fmla="*/ 657886 h 778598"/>
              <a:gd name="connsiteX7" fmla="*/ 45267 w 736348"/>
              <a:gd name="connsiteY7" fmla="*/ 703153 h 778598"/>
              <a:gd name="connsiteX8" fmla="*/ 51303 w 736348"/>
              <a:gd name="connsiteY8" fmla="*/ 778598 h 778598"/>
              <a:gd name="connsiteX9" fmla="*/ 93552 w 736348"/>
              <a:gd name="connsiteY9" fmla="*/ 775581 h 778598"/>
              <a:gd name="connsiteX10" fmla="*/ 147873 w 736348"/>
              <a:gd name="connsiteY10" fmla="*/ 733331 h 778598"/>
              <a:gd name="connsiteX11" fmla="*/ 165980 w 736348"/>
              <a:gd name="connsiteY11" fmla="*/ 751438 h 778598"/>
              <a:gd name="connsiteX12" fmla="*/ 262550 w 736348"/>
              <a:gd name="connsiteY12" fmla="*/ 721260 h 778598"/>
              <a:gd name="connsiteX13" fmla="*/ 289711 w 736348"/>
              <a:gd name="connsiteY13" fmla="*/ 736349 h 778598"/>
              <a:gd name="connsiteX14" fmla="*/ 283675 w 736348"/>
              <a:gd name="connsiteY14" fmla="*/ 675993 h 778598"/>
              <a:gd name="connsiteX15" fmla="*/ 283675 w 736348"/>
              <a:gd name="connsiteY15" fmla="*/ 675993 h 778598"/>
              <a:gd name="connsiteX16" fmla="*/ 310835 w 736348"/>
              <a:gd name="connsiteY16" fmla="*/ 615636 h 778598"/>
              <a:gd name="connsiteX17" fmla="*/ 298764 w 736348"/>
              <a:gd name="connsiteY17" fmla="*/ 555280 h 778598"/>
              <a:gd name="connsiteX18" fmla="*/ 334978 w 736348"/>
              <a:gd name="connsiteY18" fmla="*/ 534155 h 778598"/>
              <a:gd name="connsiteX19" fmla="*/ 380245 w 736348"/>
              <a:gd name="connsiteY19" fmla="*/ 561315 h 778598"/>
              <a:gd name="connsiteX20" fmla="*/ 437584 w 736348"/>
              <a:gd name="connsiteY20" fmla="*/ 488888 h 778598"/>
              <a:gd name="connsiteX21" fmla="*/ 519065 w 736348"/>
              <a:gd name="connsiteY21" fmla="*/ 516048 h 778598"/>
              <a:gd name="connsiteX22" fmla="*/ 506994 w 736348"/>
              <a:gd name="connsiteY22" fmla="*/ 479834 h 778598"/>
              <a:gd name="connsiteX23" fmla="*/ 540190 w 736348"/>
              <a:gd name="connsiteY23" fmla="*/ 497941 h 778598"/>
              <a:gd name="connsiteX24" fmla="*/ 552261 w 736348"/>
              <a:gd name="connsiteY24" fmla="*/ 464745 h 778598"/>
              <a:gd name="connsiteX25" fmla="*/ 588475 w 736348"/>
              <a:gd name="connsiteY25" fmla="*/ 485870 h 778598"/>
              <a:gd name="connsiteX26" fmla="*/ 603564 w 736348"/>
              <a:gd name="connsiteY26" fmla="*/ 440602 h 778598"/>
              <a:gd name="connsiteX27" fmla="*/ 627707 w 736348"/>
              <a:gd name="connsiteY27" fmla="*/ 476816 h 778598"/>
              <a:gd name="connsiteX28" fmla="*/ 691081 w 736348"/>
              <a:gd name="connsiteY28" fmla="*/ 476816 h 778598"/>
              <a:gd name="connsiteX29" fmla="*/ 697117 w 736348"/>
              <a:gd name="connsiteY29" fmla="*/ 431549 h 778598"/>
              <a:gd name="connsiteX30" fmla="*/ 675992 w 736348"/>
              <a:gd name="connsiteY30" fmla="*/ 413442 h 778598"/>
              <a:gd name="connsiteX31" fmla="*/ 682028 w 736348"/>
              <a:gd name="connsiteY31" fmla="*/ 368175 h 778598"/>
              <a:gd name="connsiteX32" fmla="*/ 694099 w 736348"/>
              <a:gd name="connsiteY32" fmla="*/ 313854 h 778598"/>
              <a:gd name="connsiteX33" fmla="*/ 685045 w 736348"/>
              <a:gd name="connsiteY33" fmla="*/ 259533 h 778598"/>
              <a:gd name="connsiteX34" fmla="*/ 703152 w 736348"/>
              <a:gd name="connsiteY34" fmla="*/ 238408 h 778598"/>
              <a:gd name="connsiteX35" fmla="*/ 733331 w 736348"/>
              <a:gd name="connsiteY35" fmla="*/ 199177 h 778598"/>
              <a:gd name="connsiteX36" fmla="*/ 736348 w 736348"/>
              <a:gd name="connsiteY36" fmla="*/ 172016 h 778598"/>
              <a:gd name="connsiteX37" fmla="*/ 700134 w 736348"/>
              <a:gd name="connsiteY37" fmla="*/ 114678 h 778598"/>
              <a:gd name="connsiteX38" fmla="*/ 724277 w 736348"/>
              <a:gd name="connsiteY38" fmla="*/ 87517 h 778598"/>
              <a:gd name="connsiteX39" fmla="*/ 633742 w 736348"/>
              <a:gd name="connsiteY39" fmla="*/ 0 h 778598"/>
              <a:gd name="connsiteX40" fmla="*/ 570368 w 736348"/>
              <a:gd name="connsiteY40" fmla="*/ 33196 h 778598"/>
              <a:gd name="connsiteX41" fmla="*/ 588475 w 736348"/>
              <a:gd name="connsiteY41" fmla="*/ 123731 h 778598"/>
              <a:gd name="connsiteX42" fmla="*/ 513030 w 736348"/>
              <a:gd name="connsiteY42" fmla="*/ 78464 h 778598"/>
              <a:gd name="connsiteX43" fmla="*/ 455691 w 736348"/>
              <a:gd name="connsiteY43" fmla="*/ 129767 h 778598"/>
              <a:gd name="connsiteX44" fmla="*/ 413441 w 736348"/>
              <a:gd name="connsiteY44" fmla="*/ 87517 h 778598"/>
              <a:gd name="connsiteX45" fmla="*/ 383263 w 736348"/>
              <a:gd name="connsiteY45" fmla="*/ 72428 h 778598"/>
              <a:gd name="connsiteX46" fmla="*/ 347049 w 736348"/>
              <a:gd name="connsiteY46" fmla="*/ 75446 h 778598"/>
              <a:gd name="connsiteX47" fmla="*/ 353085 w 736348"/>
              <a:gd name="connsiteY47" fmla="*/ 132785 h 778598"/>
              <a:gd name="connsiteX48" fmla="*/ 334978 w 736348"/>
              <a:gd name="connsiteY48" fmla="*/ 126749 h 778598"/>
              <a:gd name="connsiteX49" fmla="*/ 325925 w 736348"/>
              <a:gd name="connsiteY49" fmla="*/ 159945 h 778598"/>
              <a:gd name="connsiteX50" fmla="*/ 277639 w 736348"/>
              <a:gd name="connsiteY50" fmla="*/ 150892 h 778598"/>
              <a:gd name="connsiteX51" fmla="*/ 247461 w 736348"/>
              <a:gd name="connsiteY51" fmla="*/ 96571 h 778598"/>
              <a:gd name="connsiteX52" fmla="*/ 175033 w 736348"/>
              <a:gd name="connsiteY52" fmla="*/ 111660 h 778598"/>
              <a:gd name="connsiteX53" fmla="*/ 156927 w 736348"/>
              <a:gd name="connsiteY53" fmla="*/ 93553 h 778598"/>
              <a:gd name="connsiteX54" fmla="*/ 153909 w 736348"/>
              <a:gd name="connsiteY54" fmla="*/ 135802 h 778598"/>
              <a:gd name="connsiteX55" fmla="*/ 172016 w 736348"/>
              <a:gd name="connsiteY55" fmla="*/ 175034 h 778598"/>
              <a:gd name="connsiteX56" fmla="*/ 175033 w 736348"/>
              <a:gd name="connsiteY56" fmla="*/ 229355 h 778598"/>
              <a:gd name="connsiteX57" fmla="*/ 132784 w 736348"/>
              <a:gd name="connsiteY57" fmla="*/ 271604 h 778598"/>
              <a:gd name="connsiteX58" fmla="*/ 96570 w 736348"/>
              <a:gd name="connsiteY58" fmla="*/ 262551 h 778598"/>
              <a:gd name="connsiteX59" fmla="*/ 30178 w 736348"/>
              <a:gd name="connsiteY59" fmla="*/ 298765 h 778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736348" h="778598">
                <a:moveTo>
                  <a:pt x="30178" y="298765"/>
                </a:moveTo>
                <a:lnTo>
                  <a:pt x="21125" y="519066"/>
                </a:lnTo>
                <a:lnTo>
                  <a:pt x="96570" y="446638"/>
                </a:lnTo>
                <a:lnTo>
                  <a:pt x="256515" y="322907"/>
                </a:lnTo>
                <a:lnTo>
                  <a:pt x="99588" y="491905"/>
                </a:lnTo>
                <a:lnTo>
                  <a:pt x="24142" y="588476"/>
                </a:lnTo>
                <a:lnTo>
                  <a:pt x="0" y="657886"/>
                </a:lnTo>
                <a:lnTo>
                  <a:pt x="45267" y="703153"/>
                </a:lnTo>
                <a:lnTo>
                  <a:pt x="51303" y="778598"/>
                </a:lnTo>
                <a:lnTo>
                  <a:pt x="93552" y="775581"/>
                </a:lnTo>
                <a:lnTo>
                  <a:pt x="147873" y="733331"/>
                </a:lnTo>
                <a:lnTo>
                  <a:pt x="165980" y="751438"/>
                </a:lnTo>
                <a:lnTo>
                  <a:pt x="262550" y="721260"/>
                </a:lnTo>
                <a:lnTo>
                  <a:pt x="289711" y="736349"/>
                </a:lnTo>
                <a:lnTo>
                  <a:pt x="283675" y="675993"/>
                </a:lnTo>
                <a:lnTo>
                  <a:pt x="283675" y="675993"/>
                </a:lnTo>
                <a:lnTo>
                  <a:pt x="310835" y="615636"/>
                </a:lnTo>
                <a:lnTo>
                  <a:pt x="298764" y="555280"/>
                </a:lnTo>
                <a:lnTo>
                  <a:pt x="334978" y="534155"/>
                </a:lnTo>
                <a:lnTo>
                  <a:pt x="380245" y="561315"/>
                </a:lnTo>
                <a:lnTo>
                  <a:pt x="437584" y="488888"/>
                </a:lnTo>
                <a:lnTo>
                  <a:pt x="519065" y="516048"/>
                </a:lnTo>
                <a:lnTo>
                  <a:pt x="506994" y="479834"/>
                </a:lnTo>
                <a:lnTo>
                  <a:pt x="540190" y="497941"/>
                </a:lnTo>
                <a:lnTo>
                  <a:pt x="552261" y="464745"/>
                </a:lnTo>
                <a:lnTo>
                  <a:pt x="588475" y="485870"/>
                </a:lnTo>
                <a:lnTo>
                  <a:pt x="603564" y="440602"/>
                </a:lnTo>
                <a:lnTo>
                  <a:pt x="627707" y="476816"/>
                </a:lnTo>
                <a:lnTo>
                  <a:pt x="691081" y="476816"/>
                </a:lnTo>
                <a:lnTo>
                  <a:pt x="697117" y="431549"/>
                </a:lnTo>
                <a:lnTo>
                  <a:pt x="675992" y="413442"/>
                </a:lnTo>
                <a:lnTo>
                  <a:pt x="682028" y="368175"/>
                </a:lnTo>
                <a:lnTo>
                  <a:pt x="694099" y="313854"/>
                </a:lnTo>
                <a:lnTo>
                  <a:pt x="685045" y="259533"/>
                </a:lnTo>
                <a:lnTo>
                  <a:pt x="703152" y="238408"/>
                </a:lnTo>
                <a:lnTo>
                  <a:pt x="733331" y="199177"/>
                </a:lnTo>
                <a:lnTo>
                  <a:pt x="736348" y="172016"/>
                </a:lnTo>
                <a:lnTo>
                  <a:pt x="700134" y="114678"/>
                </a:lnTo>
                <a:lnTo>
                  <a:pt x="724277" y="87517"/>
                </a:lnTo>
                <a:lnTo>
                  <a:pt x="633742" y="0"/>
                </a:lnTo>
                <a:lnTo>
                  <a:pt x="570368" y="33196"/>
                </a:lnTo>
                <a:lnTo>
                  <a:pt x="588475" y="123731"/>
                </a:lnTo>
                <a:lnTo>
                  <a:pt x="513030" y="78464"/>
                </a:lnTo>
                <a:lnTo>
                  <a:pt x="455691" y="129767"/>
                </a:lnTo>
                <a:lnTo>
                  <a:pt x="413441" y="87517"/>
                </a:lnTo>
                <a:lnTo>
                  <a:pt x="383263" y="72428"/>
                </a:lnTo>
                <a:lnTo>
                  <a:pt x="347049" y="75446"/>
                </a:lnTo>
                <a:lnTo>
                  <a:pt x="353085" y="132785"/>
                </a:lnTo>
                <a:lnTo>
                  <a:pt x="334978" y="126749"/>
                </a:lnTo>
                <a:lnTo>
                  <a:pt x="325925" y="159945"/>
                </a:lnTo>
                <a:lnTo>
                  <a:pt x="277639" y="150892"/>
                </a:lnTo>
                <a:lnTo>
                  <a:pt x="247461" y="96571"/>
                </a:lnTo>
                <a:lnTo>
                  <a:pt x="175033" y="111660"/>
                </a:lnTo>
                <a:lnTo>
                  <a:pt x="156927" y="93553"/>
                </a:lnTo>
                <a:lnTo>
                  <a:pt x="153909" y="135802"/>
                </a:lnTo>
                <a:lnTo>
                  <a:pt x="172016" y="175034"/>
                </a:lnTo>
                <a:lnTo>
                  <a:pt x="175033" y="229355"/>
                </a:lnTo>
                <a:lnTo>
                  <a:pt x="132784" y="271604"/>
                </a:lnTo>
                <a:lnTo>
                  <a:pt x="96570" y="262551"/>
                </a:lnTo>
                <a:lnTo>
                  <a:pt x="30178" y="298765"/>
                </a:lnTo>
                <a:close/>
              </a:path>
            </a:pathLst>
          </a:custGeom>
          <a:solidFill>
            <a:srgbClr val="FFFF6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68" name="Freeform 7167"/>
          <p:cNvSpPr/>
          <p:nvPr/>
        </p:nvSpPr>
        <p:spPr>
          <a:xfrm>
            <a:off x="4197350" y="5067300"/>
            <a:ext cx="1077913" cy="714375"/>
          </a:xfrm>
          <a:custGeom>
            <a:avLst/>
            <a:gdLst>
              <a:gd name="connsiteX0" fmla="*/ 751438 w 1077362"/>
              <a:gd name="connsiteY0" fmla="*/ 0 h 715224"/>
              <a:gd name="connsiteX1" fmla="*/ 633743 w 1077362"/>
              <a:gd name="connsiteY1" fmla="*/ 99588 h 715224"/>
              <a:gd name="connsiteX2" fmla="*/ 579422 w 1077362"/>
              <a:gd name="connsiteY2" fmla="*/ 147873 h 715224"/>
              <a:gd name="connsiteX3" fmla="*/ 561315 w 1077362"/>
              <a:gd name="connsiteY3" fmla="*/ 226336 h 715224"/>
              <a:gd name="connsiteX4" fmla="*/ 573386 w 1077362"/>
              <a:gd name="connsiteY4" fmla="*/ 313853 h 715224"/>
              <a:gd name="connsiteX5" fmla="*/ 522083 w 1077362"/>
              <a:gd name="connsiteY5" fmla="*/ 359121 h 715224"/>
              <a:gd name="connsiteX6" fmla="*/ 546226 w 1077362"/>
              <a:gd name="connsiteY6" fmla="*/ 316871 h 715224"/>
              <a:gd name="connsiteX7" fmla="*/ 482852 w 1077362"/>
              <a:gd name="connsiteY7" fmla="*/ 313853 h 715224"/>
              <a:gd name="connsiteX8" fmla="*/ 362139 w 1077362"/>
              <a:gd name="connsiteY8" fmla="*/ 334978 h 715224"/>
              <a:gd name="connsiteX9" fmla="*/ 286693 w 1077362"/>
              <a:gd name="connsiteY9" fmla="*/ 341014 h 715224"/>
              <a:gd name="connsiteX10" fmla="*/ 214265 w 1077362"/>
              <a:gd name="connsiteY10" fmla="*/ 286693 h 715224"/>
              <a:gd name="connsiteX11" fmla="*/ 150891 w 1077362"/>
              <a:gd name="connsiteY11" fmla="*/ 301782 h 715224"/>
              <a:gd name="connsiteX12" fmla="*/ 84499 w 1077362"/>
              <a:gd name="connsiteY12" fmla="*/ 283675 h 715224"/>
              <a:gd name="connsiteX13" fmla="*/ 84499 w 1077362"/>
              <a:gd name="connsiteY13" fmla="*/ 341014 h 715224"/>
              <a:gd name="connsiteX14" fmla="*/ 0 w 1077362"/>
              <a:gd name="connsiteY14" fmla="*/ 353085 h 715224"/>
              <a:gd name="connsiteX15" fmla="*/ 18107 w 1077362"/>
              <a:gd name="connsiteY15" fmla="*/ 407406 h 715224"/>
              <a:gd name="connsiteX16" fmla="*/ 120713 w 1077362"/>
              <a:gd name="connsiteY16" fmla="*/ 458709 h 715224"/>
              <a:gd name="connsiteX17" fmla="*/ 190123 w 1077362"/>
              <a:gd name="connsiteY17" fmla="*/ 485869 h 715224"/>
              <a:gd name="connsiteX18" fmla="*/ 153909 w 1077362"/>
              <a:gd name="connsiteY18" fmla="*/ 528119 h 715224"/>
              <a:gd name="connsiteX19" fmla="*/ 211248 w 1077362"/>
              <a:gd name="connsiteY19" fmla="*/ 540190 h 715224"/>
              <a:gd name="connsiteX20" fmla="*/ 247461 w 1077362"/>
              <a:gd name="connsiteY20" fmla="*/ 506994 h 715224"/>
              <a:gd name="connsiteX21" fmla="*/ 301782 w 1077362"/>
              <a:gd name="connsiteY21" fmla="*/ 513029 h 715224"/>
              <a:gd name="connsiteX22" fmla="*/ 307818 w 1077362"/>
              <a:gd name="connsiteY22" fmla="*/ 558297 h 715224"/>
              <a:gd name="connsiteX23" fmla="*/ 401370 w 1077362"/>
              <a:gd name="connsiteY23" fmla="*/ 600546 h 715224"/>
              <a:gd name="connsiteX24" fmla="*/ 464745 w 1077362"/>
              <a:gd name="connsiteY24" fmla="*/ 588475 h 715224"/>
              <a:gd name="connsiteX25" fmla="*/ 446638 w 1077362"/>
              <a:gd name="connsiteY25" fmla="*/ 633742 h 715224"/>
              <a:gd name="connsiteX26" fmla="*/ 470780 w 1077362"/>
              <a:gd name="connsiteY26" fmla="*/ 651849 h 715224"/>
              <a:gd name="connsiteX27" fmla="*/ 516048 w 1077362"/>
              <a:gd name="connsiteY27" fmla="*/ 633742 h 715224"/>
              <a:gd name="connsiteX28" fmla="*/ 525101 w 1077362"/>
              <a:gd name="connsiteY28" fmla="*/ 685045 h 715224"/>
              <a:gd name="connsiteX29" fmla="*/ 585458 w 1077362"/>
              <a:gd name="connsiteY29" fmla="*/ 691081 h 715224"/>
              <a:gd name="connsiteX30" fmla="*/ 600547 w 1077362"/>
              <a:gd name="connsiteY30" fmla="*/ 715224 h 715224"/>
              <a:gd name="connsiteX31" fmla="*/ 700135 w 1077362"/>
              <a:gd name="connsiteY31" fmla="*/ 694099 h 715224"/>
              <a:gd name="connsiteX32" fmla="*/ 823865 w 1077362"/>
              <a:gd name="connsiteY32" fmla="*/ 651849 h 715224"/>
              <a:gd name="connsiteX33" fmla="*/ 823865 w 1077362"/>
              <a:gd name="connsiteY33" fmla="*/ 624689 h 715224"/>
              <a:gd name="connsiteX34" fmla="*/ 848008 w 1077362"/>
              <a:gd name="connsiteY34" fmla="*/ 546226 h 715224"/>
              <a:gd name="connsiteX35" fmla="*/ 887240 w 1077362"/>
              <a:gd name="connsiteY35" fmla="*/ 534154 h 715224"/>
              <a:gd name="connsiteX36" fmla="*/ 920436 w 1077362"/>
              <a:gd name="connsiteY36" fmla="*/ 585457 h 715224"/>
              <a:gd name="connsiteX37" fmla="*/ 947596 w 1077362"/>
              <a:gd name="connsiteY37" fmla="*/ 570368 h 715224"/>
              <a:gd name="connsiteX38" fmla="*/ 980792 w 1077362"/>
              <a:gd name="connsiteY38" fmla="*/ 570368 h 715224"/>
              <a:gd name="connsiteX39" fmla="*/ 1007953 w 1077362"/>
              <a:gd name="connsiteY39" fmla="*/ 561315 h 715224"/>
              <a:gd name="connsiteX40" fmla="*/ 986828 w 1077362"/>
              <a:gd name="connsiteY40" fmla="*/ 537172 h 715224"/>
              <a:gd name="connsiteX41" fmla="*/ 1023042 w 1077362"/>
              <a:gd name="connsiteY41" fmla="*/ 494923 h 715224"/>
              <a:gd name="connsiteX42" fmla="*/ 1004935 w 1077362"/>
              <a:gd name="connsiteY42" fmla="*/ 440602 h 715224"/>
              <a:gd name="connsiteX43" fmla="*/ 983810 w 1077362"/>
              <a:gd name="connsiteY43" fmla="*/ 395334 h 715224"/>
              <a:gd name="connsiteX44" fmla="*/ 1077362 w 1077362"/>
              <a:gd name="connsiteY44" fmla="*/ 256515 h 715224"/>
              <a:gd name="connsiteX45" fmla="*/ 1062273 w 1077362"/>
              <a:gd name="connsiteY45" fmla="*/ 211247 h 715224"/>
              <a:gd name="connsiteX46" fmla="*/ 1017006 w 1077362"/>
              <a:gd name="connsiteY46" fmla="*/ 159944 h 715224"/>
              <a:gd name="connsiteX47" fmla="*/ 1053220 w 1077362"/>
              <a:gd name="connsiteY47" fmla="*/ 114677 h 715224"/>
              <a:gd name="connsiteX48" fmla="*/ 1044166 w 1077362"/>
              <a:gd name="connsiteY48" fmla="*/ 69410 h 715224"/>
              <a:gd name="connsiteX49" fmla="*/ 935525 w 1077362"/>
              <a:gd name="connsiteY49" fmla="*/ 93552 h 715224"/>
              <a:gd name="connsiteX50" fmla="*/ 917418 w 1077362"/>
              <a:gd name="connsiteY50" fmla="*/ 75445 h 715224"/>
              <a:gd name="connsiteX51" fmla="*/ 851026 w 1077362"/>
              <a:gd name="connsiteY51" fmla="*/ 126748 h 715224"/>
              <a:gd name="connsiteX52" fmla="*/ 805759 w 1077362"/>
              <a:gd name="connsiteY52" fmla="*/ 120713 h 715224"/>
              <a:gd name="connsiteX53" fmla="*/ 805759 w 1077362"/>
              <a:gd name="connsiteY53" fmla="*/ 39231 h 715224"/>
              <a:gd name="connsiteX54" fmla="*/ 751438 w 1077362"/>
              <a:gd name="connsiteY54" fmla="*/ 0 h 715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1077362" h="715224">
                <a:moveTo>
                  <a:pt x="751438" y="0"/>
                </a:moveTo>
                <a:lnTo>
                  <a:pt x="633743" y="99588"/>
                </a:lnTo>
                <a:lnTo>
                  <a:pt x="579422" y="147873"/>
                </a:lnTo>
                <a:lnTo>
                  <a:pt x="561315" y="226336"/>
                </a:lnTo>
                <a:lnTo>
                  <a:pt x="573386" y="313853"/>
                </a:lnTo>
                <a:lnTo>
                  <a:pt x="522083" y="359121"/>
                </a:lnTo>
                <a:lnTo>
                  <a:pt x="546226" y="316871"/>
                </a:lnTo>
                <a:lnTo>
                  <a:pt x="482852" y="313853"/>
                </a:lnTo>
                <a:lnTo>
                  <a:pt x="362139" y="334978"/>
                </a:lnTo>
                <a:lnTo>
                  <a:pt x="286693" y="341014"/>
                </a:lnTo>
                <a:lnTo>
                  <a:pt x="214265" y="286693"/>
                </a:lnTo>
                <a:lnTo>
                  <a:pt x="150891" y="301782"/>
                </a:lnTo>
                <a:lnTo>
                  <a:pt x="84499" y="283675"/>
                </a:lnTo>
                <a:lnTo>
                  <a:pt x="84499" y="341014"/>
                </a:lnTo>
                <a:lnTo>
                  <a:pt x="0" y="353085"/>
                </a:lnTo>
                <a:lnTo>
                  <a:pt x="18107" y="407406"/>
                </a:lnTo>
                <a:lnTo>
                  <a:pt x="120713" y="458709"/>
                </a:lnTo>
                <a:lnTo>
                  <a:pt x="190123" y="485869"/>
                </a:lnTo>
                <a:lnTo>
                  <a:pt x="153909" y="528119"/>
                </a:lnTo>
                <a:lnTo>
                  <a:pt x="211248" y="540190"/>
                </a:lnTo>
                <a:lnTo>
                  <a:pt x="247461" y="506994"/>
                </a:lnTo>
                <a:lnTo>
                  <a:pt x="301782" y="513029"/>
                </a:lnTo>
                <a:lnTo>
                  <a:pt x="307818" y="558297"/>
                </a:lnTo>
                <a:lnTo>
                  <a:pt x="401370" y="600546"/>
                </a:lnTo>
                <a:lnTo>
                  <a:pt x="464745" y="588475"/>
                </a:lnTo>
                <a:lnTo>
                  <a:pt x="446638" y="633742"/>
                </a:lnTo>
                <a:lnTo>
                  <a:pt x="470780" y="651849"/>
                </a:lnTo>
                <a:lnTo>
                  <a:pt x="516048" y="633742"/>
                </a:lnTo>
                <a:lnTo>
                  <a:pt x="525101" y="685045"/>
                </a:lnTo>
                <a:lnTo>
                  <a:pt x="585458" y="691081"/>
                </a:lnTo>
                <a:lnTo>
                  <a:pt x="600547" y="715224"/>
                </a:lnTo>
                <a:lnTo>
                  <a:pt x="700135" y="694099"/>
                </a:lnTo>
                <a:lnTo>
                  <a:pt x="823865" y="651849"/>
                </a:lnTo>
                <a:lnTo>
                  <a:pt x="823865" y="624689"/>
                </a:lnTo>
                <a:lnTo>
                  <a:pt x="848008" y="546226"/>
                </a:lnTo>
                <a:lnTo>
                  <a:pt x="887240" y="534154"/>
                </a:lnTo>
                <a:lnTo>
                  <a:pt x="920436" y="585457"/>
                </a:lnTo>
                <a:lnTo>
                  <a:pt x="947596" y="570368"/>
                </a:lnTo>
                <a:lnTo>
                  <a:pt x="980792" y="570368"/>
                </a:lnTo>
                <a:lnTo>
                  <a:pt x="1007953" y="561315"/>
                </a:lnTo>
                <a:lnTo>
                  <a:pt x="986828" y="537172"/>
                </a:lnTo>
                <a:lnTo>
                  <a:pt x="1023042" y="494923"/>
                </a:lnTo>
                <a:lnTo>
                  <a:pt x="1004935" y="440602"/>
                </a:lnTo>
                <a:lnTo>
                  <a:pt x="983810" y="395334"/>
                </a:lnTo>
                <a:lnTo>
                  <a:pt x="1077362" y="256515"/>
                </a:lnTo>
                <a:lnTo>
                  <a:pt x="1062273" y="211247"/>
                </a:lnTo>
                <a:lnTo>
                  <a:pt x="1017006" y="159944"/>
                </a:lnTo>
                <a:lnTo>
                  <a:pt x="1053220" y="114677"/>
                </a:lnTo>
                <a:lnTo>
                  <a:pt x="1044166" y="69410"/>
                </a:lnTo>
                <a:lnTo>
                  <a:pt x="935525" y="93552"/>
                </a:lnTo>
                <a:lnTo>
                  <a:pt x="917418" y="75445"/>
                </a:lnTo>
                <a:lnTo>
                  <a:pt x="851026" y="126748"/>
                </a:lnTo>
                <a:lnTo>
                  <a:pt x="805759" y="120713"/>
                </a:lnTo>
                <a:lnTo>
                  <a:pt x="805759" y="39231"/>
                </a:lnTo>
                <a:lnTo>
                  <a:pt x="751438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69" name="Freeform 7168"/>
          <p:cNvSpPr/>
          <p:nvPr/>
        </p:nvSpPr>
        <p:spPr>
          <a:xfrm>
            <a:off x="3708400" y="5329238"/>
            <a:ext cx="1128713" cy="1119187"/>
          </a:xfrm>
          <a:custGeom>
            <a:avLst/>
            <a:gdLst>
              <a:gd name="connsiteX0" fmla="*/ 582440 w 1128665"/>
              <a:gd name="connsiteY0" fmla="*/ 21125 h 1119612"/>
              <a:gd name="connsiteX1" fmla="*/ 516047 w 1128665"/>
              <a:gd name="connsiteY1" fmla="*/ 0 h 1119612"/>
              <a:gd name="connsiteX2" fmla="*/ 479834 w 1128665"/>
              <a:gd name="connsiteY2" fmla="*/ 12072 h 1119612"/>
              <a:gd name="connsiteX3" fmla="*/ 350067 w 1128665"/>
              <a:gd name="connsiteY3" fmla="*/ 36214 h 1119612"/>
              <a:gd name="connsiteX4" fmla="*/ 220301 w 1128665"/>
              <a:gd name="connsiteY4" fmla="*/ 54321 h 1119612"/>
              <a:gd name="connsiteX5" fmla="*/ 217283 w 1128665"/>
              <a:gd name="connsiteY5" fmla="*/ 108642 h 1119612"/>
              <a:gd name="connsiteX6" fmla="*/ 220301 w 1128665"/>
              <a:gd name="connsiteY6" fmla="*/ 147874 h 1119612"/>
              <a:gd name="connsiteX7" fmla="*/ 256515 w 1128665"/>
              <a:gd name="connsiteY7" fmla="*/ 175034 h 1119612"/>
              <a:gd name="connsiteX8" fmla="*/ 319889 w 1128665"/>
              <a:gd name="connsiteY8" fmla="*/ 165980 h 1119612"/>
              <a:gd name="connsiteX9" fmla="*/ 265568 w 1128665"/>
              <a:gd name="connsiteY9" fmla="*/ 193141 h 1119612"/>
              <a:gd name="connsiteX10" fmla="*/ 223319 w 1128665"/>
              <a:gd name="connsiteY10" fmla="*/ 223319 h 1119612"/>
              <a:gd name="connsiteX11" fmla="*/ 223319 w 1128665"/>
              <a:gd name="connsiteY11" fmla="*/ 196159 h 1119612"/>
              <a:gd name="connsiteX12" fmla="*/ 165980 w 1128665"/>
              <a:gd name="connsiteY12" fmla="*/ 253497 h 1119612"/>
              <a:gd name="connsiteX13" fmla="*/ 132784 w 1128665"/>
              <a:gd name="connsiteY13" fmla="*/ 262551 h 1119612"/>
              <a:gd name="connsiteX14" fmla="*/ 66392 w 1128665"/>
              <a:gd name="connsiteY14" fmla="*/ 229355 h 1119612"/>
              <a:gd name="connsiteX15" fmla="*/ 12071 w 1128665"/>
              <a:gd name="connsiteY15" fmla="*/ 229355 h 1119612"/>
              <a:gd name="connsiteX16" fmla="*/ 0 w 1128665"/>
              <a:gd name="connsiteY16" fmla="*/ 337996 h 1119612"/>
              <a:gd name="connsiteX17" fmla="*/ 48285 w 1128665"/>
              <a:gd name="connsiteY17" fmla="*/ 341014 h 1119612"/>
              <a:gd name="connsiteX18" fmla="*/ 81481 w 1128665"/>
              <a:gd name="connsiteY18" fmla="*/ 425513 h 1119612"/>
              <a:gd name="connsiteX19" fmla="*/ 27160 w 1128665"/>
              <a:gd name="connsiteY19" fmla="*/ 497941 h 1119612"/>
              <a:gd name="connsiteX20" fmla="*/ 63374 w 1128665"/>
              <a:gd name="connsiteY20" fmla="*/ 519066 h 1119612"/>
              <a:gd name="connsiteX21" fmla="*/ 96570 w 1128665"/>
              <a:gd name="connsiteY21" fmla="*/ 503977 h 1119612"/>
              <a:gd name="connsiteX22" fmla="*/ 111659 w 1128665"/>
              <a:gd name="connsiteY22" fmla="*/ 606582 h 1119612"/>
              <a:gd name="connsiteX23" fmla="*/ 153909 w 1128665"/>
              <a:gd name="connsiteY23" fmla="*/ 685046 h 1119612"/>
              <a:gd name="connsiteX24" fmla="*/ 153909 w 1128665"/>
              <a:gd name="connsiteY24" fmla="*/ 685046 h 1119612"/>
              <a:gd name="connsiteX25" fmla="*/ 223319 w 1128665"/>
              <a:gd name="connsiteY25" fmla="*/ 775580 h 1119612"/>
              <a:gd name="connsiteX26" fmla="*/ 199176 w 1128665"/>
              <a:gd name="connsiteY26" fmla="*/ 826883 h 1119612"/>
              <a:gd name="connsiteX27" fmla="*/ 244444 w 1128665"/>
              <a:gd name="connsiteY27" fmla="*/ 881204 h 1119612"/>
              <a:gd name="connsiteX28" fmla="*/ 226337 w 1128665"/>
              <a:gd name="connsiteY28" fmla="*/ 923454 h 1119612"/>
              <a:gd name="connsiteX29" fmla="*/ 238408 w 1128665"/>
              <a:gd name="connsiteY29" fmla="*/ 953632 h 1119612"/>
              <a:gd name="connsiteX30" fmla="*/ 283675 w 1128665"/>
              <a:gd name="connsiteY30" fmla="*/ 968721 h 1119612"/>
              <a:gd name="connsiteX31" fmla="*/ 277640 w 1128665"/>
              <a:gd name="connsiteY31" fmla="*/ 1010971 h 1119612"/>
              <a:gd name="connsiteX32" fmla="*/ 325925 w 1128665"/>
              <a:gd name="connsiteY32" fmla="*/ 974757 h 1119612"/>
              <a:gd name="connsiteX33" fmla="*/ 319889 w 1128665"/>
              <a:gd name="connsiteY33" fmla="*/ 1020024 h 1119612"/>
              <a:gd name="connsiteX34" fmla="*/ 368174 w 1128665"/>
              <a:gd name="connsiteY34" fmla="*/ 1013988 h 1119612"/>
              <a:gd name="connsiteX35" fmla="*/ 413442 w 1128665"/>
              <a:gd name="connsiteY35" fmla="*/ 1001917 h 1119612"/>
              <a:gd name="connsiteX36" fmla="*/ 419477 w 1128665"/>
              <a:gd name="connsiteY36" fmla="*/ 1029077 h 1119612"/>
              <a:gd name="connsiteX37" fmla="*/ 446638 w 1128665"/>
              <a:gd name="connsiteY37" fmla="*/ 1026060 h 1119612"/>
              <a:gd name="connsiteX38" fmla="*/ 446638 w 1128665"/>
              <a:gd name="connsiteY38" fmla="*/ 1059256 h 1119612"/>
              <a:gd name="connsiteX39" fmla="*/ 449655 w 1128665"/>
              <a:gd name="connsiteY39" fmla="*/ 1104523 h 1119612"/>
              <a:gd name="connsiteX40" fmla="*/ 510012 w 1128665"/>
              <a:gd name="connsiteY40" fmla="*/ 1116594 h 1119612"/>
              <a:gd name="connsiteX41" fmla="*/ 519065 w 1128665"/>
              <a:gd name="connsiteY41" fmla="*/ 1077363 h 1119612"/>
              <a:gd name="connsiteX42" fmla="*/ 510012 w 1128665"/>
              <a:gd name="connsiteY42" fmla="*/ 1041149 h 1119612"/>
              <a:gd name="connsiteX43" fmla="*/ 552261 w 1128665"/>
              <a:gd name="connsiteY43" fmla="*/ 1053220 h 1119612"/>
              <a:gd name="connsiteX44" fmla="*/ 528119 w 1128665"/>
              <a:gd name="connsiteY44" fmla="*/ 1104523 h 1119612"/>
              <a:gd name="connsiteX45" fmla="*/ 543208 w 1128665"/>
              <a:gd name="connsiteY45" fmla="*/ 1119612 h 1119612"/>
              <a:gd name="connsiteX46" fmla="*/ 588475 w 1128665"/>
              <a:gd name="connsiteY46" fmla="*/ 1101505 h 1119612"/>
              <a:gd name="connsiteX47" fmla="*/ 609600 w 1128665"/>
              <a:gd name="connsiteY47" fmla="*/ 1023042 h 1119612"/>
              <a:gd name="connsiteX48" fmla="*/ 648832 w 1128665"/>
              <a:gd name="connsiteY48" fmla="*/ 986828 h 1119612"/>
              <a:gd name="connsiteX49" fmla="*/ 694099 w 1128665"/>
              <a:gd name="connsiteY49" fmla="*/ 974757 h 1119612"/>
              <a:gd name="connsiteX50" fmla="*/ 703152 w 1128665"/>
              <a:gd name="connsiteY50" fmla="*/ 935525 h 1119612"/>
              <a:gd name="connsiteX51" fmla="*/ 672974 w 1128665"/>
              <a:gd name="connsiteY51" fmla="*/ 905347 h 1119612"/>
              <a:gd name="connsiteX52" fmla="*/ 666939 w 1128665"/>
              <a:gd name="connsiteY52" fmla="*/ 869133 h 1119612"/>
              <a:gd name="connsiteX53" fmla="*/ 700135 w 1128665"/>
              <a:gd name="connsiteY53" fmla="*/ 851026 h 1119612"/>
              <a:gd name="connsiteX54" fmla="*/ 697117 w 1128665"/>
              <a:gd name="connsiteY54" fmla="*/ 799723 h 1119612"/>
              <a:gd name="connsiteX55" fmla="*/ 742384 w 1128665"/>
              <a:gd name="connsiteY55" fmla="*/ 718242 h 1119612"/>
              <a:gd name="connsiteX56" fmla="*/ 730313 w 1128665"/>
              <a:gd name="connsiteY56" fmla="*/ 594511 h 1119612"/>
              <a:gd name="connsiteX57" fmla="*/ 772562 w 1128665"/>
              <a:gd name="connsiteY57" fmla="*/ 685046 h 1119612"/>
              <a:gd name="connsiteX58" fmla="*/ 808776 w 1128665"/>
              <a:gd name="connsiteY58" fmla="*/ 706171 h 1119612"/>
              <a:gd name="connsiteX59" fmla="*/ 878186 w 1128665"/>
              <a:gd name="connsiteY59" fmla="*/ 633743 h 1119612"/>
              <a:gd name="connsiteX60" fmla="*/ 989846 w 1128665"/>
              <a:gd name="connsiteY60" fmla="*/ 606582 h 1119612"/>
              <a:gd name="connsiteX61" fmla="*/ 1020024 w 1128665"/>
              <a:gd name="connsiteY61" fmla="*/ 591493 h 1119612"/>
              <a:gd name="connsiteX62" fmla="*/ 1056238 w 1128665"/>
              <a:gd name="connsiteY62" fmla="*/ 600547 h 1119612"/>
              <a:gd name="connsiteX63" fmla="*/ 1110558 w 1128665"/>
              <a:gd name="connsiteY63" fmla="*/ 576404 h 1119612"/>
              <a:gd name="connsiteX64" fmla="*/ 1095469 w 1128665"/>
              <a:gd name="connsiteY64" fmla="*/ 522083 h 1119612"/>
              <a:gd name="connsiteX65" fmla="*/ 1128665 w 1128665"/>
              <a:gd name="connsiteY65" fmla="*/ 503977 h 1119612"/>
              <a:gd name="connsiteX66" fmla="*/ 1083398 w 1128665"/>
              <a:gd name="connsiteY66" fmla="*/ 470780 h 1119612"/>
              <a:gd name="connsiteX67" fmla="*/ 1086416 w 1128665"/>
              <a:gd name="connsiteY67" fmla="*/ 440602 h 1119612"/>
              <a:gd name="connsiteX68" fmla="*/ 1059255 w 1128665"/>
              <a:gd name="connsiteY68" fmla="*/ 419477 h 1119612"/>
              <a:gd name="connsiteX69" fmla="*/ 1029077 w 1128665"/>
              <a:gd name="connsiteY69" fmla="*/ 419477 h 1119612"/>
              <a:gd name="connsiteX70" fmla="*/ 1004935 w 1128665"/>
              <a:gd name="connsiteY70" fmla="*/ 374210 h 1119612"/>
              <a:gd name="connsiteX71" fmla="*/ 962685 w 1128665"/>
              <a:gd name="connsiteY71" fmla="*/ 392317 h 1119612"/>
              <a:gd name="connsiteX72" fmla="*/ 935525 w 1128665"/>
              <a:gd name="connsiteY72" fmla="*/ 371192 h 1119612"/>
              <a:gd name="connsiteX73" fmla="*/ 941560 w 1128665"/>
              <a:gd name="connsiteY73" fmla="*/ 316872 h 1119612"/>
              <a:gd name="connsiteX74" fmla="*/ 899311 w 1128665"/>
              <a:gd name="connsiteY74" fmla="*/ 331961 h 1119612"/>
              <a:gd name="connsiteX75" fmla="*/ 814812 w 1128665"/>
              <a:gd name="connsiteY75" fmla="*/ 307818 h 1119612"/>
              <a:gd name="connsiteX76" fmla="*/ 784634 w 1128665"/>
              <a:gd name="connsiteY76" fmla="*/ 253497 h 1119612"/>
              <a:gd name="connsiteX77" fmla="*/ 736348 w 1128665"/>
              <a:gd name="connsiteY77" fmla="*/ 241426 h 1119612"/>
              <a:gd name="connsiteX78" fmla="*/ 700135 w 1128665"/>
              <a:gd name="connsiteY78" fmla="*/ 283676 h 1119612"/>
              <a:gd name="connsiteX79" fmla="*/ 651849 w 1128665"/>
              <a:gd name="connsiteY79" fmla="*/ 265569 h 1119612"/>
              <a:gd name="connsiteX80" fmla="*/ 672974 w 1128665"/>
              <a:gd name="connsiteY80" fmla="*/ 217283 h 1119612"/>
              <a:gd name="connsiteX81" fmla="*/ 506994 w 1128665"/>
              <a:gd name="connsiteY81" fmla="*/ 147874 h 1119612"/>
              <a:gd name="connsiteX82" fmla="*/ 491905 w 1128665"/>
              <a:gd name="connsiteY82" fmla="*/ 90535 h 1119612"/>
              <a:gd name="connsiteX83" fmla="*/ 585457 w 1128665"/>
              <a:gd name="connsiteY83" fmla="*/ 75446 h 1119612"/>
              <a:gd name="connsiteX84" fmla="*/ 582440 w 1128665"/>
              <a:gd name="connsiteY84" fmla="*/ 21125 h 1119612"/>
              <a:gd name="connsiteX0" fmla="*/ 582440 w 1128665"/>
              <a:gd name="connsiteY0" fmla="*/ 21125 h 1119612"/>
              <a:gd name="connsiteX1" fmla="*/ 516047 w 1128665"/>
              <a:gd name="connsiteY1" fmla="*/ 0 h 1119612"/>
              <a:gd name="connsiteX2" fmla="*/ 479834 w 1128665"/>
              <a:gd name="connsiteY2" fmla="*/ 12072 h 1119612"/>
              <a:gd name="connsiteX3" fmla="*/ 350067 w 1128665"/>
              <a:gd name="connsiteY3" fmla="*/ 36214 h 1119612"/>
              <a:gd name="connsiteX4" fmla="*/ 220301 w 1128665"/>
              <a:gd name="connsiteY4" fmla="*/ 54321 h 1119612"/>
              <a:gd name="connsiteX5" fmla="*/ 217283 w 1128665"/>
              <a:gd name="connsiteY5" fmla="*/ 108642 h 1119612"/>
              <a:gd name="connsiteX6" fmla="*/ 220301 w 1128665"/>
              <a:gd name="connsiteY6" fmla="*/ 147874 h 1119612"/>
              <a:gd name="connsiteX7" fmla="*/ 256515 w 1128665"/>
              <a:gd name="connsiteY7" fmla="*/ 175034 h 1119612"/>
              <a:gd name="connsiteX8" fmla="*/ 319889 w 1128665"/>
              <a:gd name="connsiteY8" fmla="*/ 165980 h 1119612"/>
              <a:gd name="connsiteX9" fmla="*/ 265568 w 1128665"/>
              <a:gd name="connsiteY9" fmla="*/ 193141 h 1119612"/>
              <a:gd name="connsiteX10" fmla="*/ 223319 w 1128665"/>
              <a:gd name="connsiteY10" fmla="*/ 223319 h 1119612"/>
              <a:gd name="connsiteX11" fmla="*/ 223319 w 1128665"/>
              <a:gd name="connsiteY11" fmla="*/ 196159 h 1119612"/>
              <a:gd name="connsiteX12" fmla="*/ 165980 w 1128665"/>
              <a:gd name="connsiteY12" fmla="*/ 253497 h 1119612"/>
              <a:gd name="connsiteX13" fmla="*/ 132784 w 1128665"/>
              <a:gd name="connsiteY13" fmla="*/ 262551 h 1119612"/>
              <a:gd name="connsiteX14" fmla="*/ 66392 w 1128665"/>
              <a:gd name="connsiteY14" fmla="*/ 229355 h 1119612"/>
              <a:gd name="connsiteX15" fmla="*/ 12071 w 1128665"/>
              <a:gd name="connsiteY15" fmla="*/ 229355 h 1119612"/>
              <a:gd name="connsiteX16" fmla="*/ 0 w 1128665"/>
              <a:gd name="connsiteY16" fmla="*/ 337996 h 1119612"/>
              <a:gd name="connsiteX17" fmla="*/ 48285 w 1128665"/>
              <a:gd name="connsiteY17" fmla="*/ 341014 h 1119612"/>
              <a:gd name="connsiteX18" fmla="*/ 81481 w 1128665"/>
              <a:gd name="connsiteY18" fmla="*/ 425513 h 1119612"/>
              <a:gd name="connsiteX19" fmla="*/ 27160 w 1128665"/>
              <a:gd name="connsiteY19" fmla="*/ 497941 h 1119612"/>
              <a:gd name="connsiteX20" fmla="*/ 48576 w 1128665"/>
              <a:gd name="connsiteY20" fmla="*/ 531105 h 1119612"/>
              <a:gd name="connsiteX21" fmla="*/ 96570 w 1128665"/>
              <a:gd name="connsiteY21" fmla="*/ 503977 h 1119612"/>
              <a:gd name="connsiteX22" fmla="*/ 111659 w 1128665"/>
              <a:gd name="connsiteY22" fmla="*/ 606582 h 1119612"/>
              <a:gd name="connsiteX23" fmla="*/ 153909 w 1128665"/>
              <a:gd name="connsiteY23" fmla="*/ 685046 h 1119612"/>
              <a:gd name="connsiteX24" fmla="*/ 153909 w 1128665"/>
              <a:gd name="connsiteY24" fmla="*/ 685046 h 1119612"/>
              <a:gd name="connsiteX25" fmla="*/ 223319 w 1128665"/>
              <a:gd name="connsiteY25" fmla="*/ 775580 h 1119612"/>
              <a:gd name="connsiteX26" fmla="*/ 199176 w 1128665"/>
              <a:gd name="connsiteY26" fmla="*/ 826883 h 1119612"/>
              <a:gd name="connsiteX27" fmla="*/ 244444 w 1128665"/>
              <a:gd name="connsiteY27" fmla="*/ 881204 h 1119612"/>
              <a:gd name="connsiteX28" fmla="*/ 226337 w 1128665"/>
              <a:gd name="connsiteY28" fmla="*/ 923454 h 1119612"/>
              <a:gd name="connsiteX29" fmla="*/ 238408 w 1128665"/>
              <a:gd name="connsiteY29" fmla="*/ 953632 h 1119612"/>
              <a:gd name="connsiteX30" fmla="*/ 283675 w 1128665"/>
              <a:gd name="connsiteY30" fmla="*/ 968721 h 1119612"/>
              <a:gd name="connsiteX31" fmla="*/ 277640 w 1128665"/>
              <a:gd name="connsiteY31" fmla="*/ 1010971 h 1119612"/>
              <a:gd name="connsiteX32" fmla="*/ 325925 w 1128665"/>
              <a:gd name="connsiteY32" fmla="*/ 974757 h 1119612"/>
              <a:gd name="connsiteX33" fmla="*/ 319889 w 1128665"/>
              <a:gd name="connsiteY33" fmla="*/ 1020024 h 1119612"/>
              <a:gd name="connsiteX34" fmla="*/ 368174 w 1128665"/>
              <a:gd name="connsiteY34" fmla="*/ 1013988 h 1119612"/>
              <a:gd name="connsiteX35" fmla="*/ 413442 w 1128665"/>
              <a:gd name="connsiteY35" fmla="*/ 1001917 h 1119612"/>
              <a:gd name="connsiteX36" fmla="*/ 419477 w 1128665"/>
              <a:gd name="connsiteY36" fmla="*/ 1029077 h 1119612"/>
              <a:gd name="connsiteX37" fmla="*/ 446638 w 1128665"/>
              <a:gd name="connsiteY37" fmla="*/ 1026060 h 1119612"/>
              <a:gd name="connsiteX38" fmla="*/ 446638 w 1128665"/>
              <a:gd name="connsiteY38" fmla="*/ 1059256 h 1119612"/>
              <a:gd name="connsiteX39" fmla="*/ 449655 w 1128665"/>
              <a:gd name="connsiteY39" fmla="*/ 1104523 h 1119612"/>
              <a:gd name="connsiteX40" fmla="*/ 510012 w 1128665"/>
              <a:gd name="connsiteY40" fmla="*/ 1116594 h 1119612"/>
              <a:gd name="connsiteX41" fmla="*/ 519065 w 1128665"/>
              <a:gd name="connsiteY41" fmla="*/ 1077363 h 1119612"/>
              <a:gd name="connsiteX42" fmla="*/ 510012 w 1128665"/>
              <a:gd name="connsiteY42" fmla="*/ 1041149 h 1119612"/>
              <a:gd name="connsiteX43" fmla="*/ 552261 w 1128665"/>
              <a:gd name="connsiteY43" fmla="*/ 1053220 h 1119612"/>
              <a:gd name="connsiteX44" fmla="*/ 528119 w 1128665"/>
              <a:gd name="connsiteY44" fmla="*/ 1104523 h 1119612"/>
              <a:gd name="connsiteX45" fmla="*/ 543208 w 1128665"/>
              <a:gd name="connsiteY45" fmla="*/ 1119612 h 1119612"/>
              <a:gd name="connsiteX46" fmla="*/ 588475 w 1128665"/>
              <a:gd name="connsiteY46" fmla="*/ 1101505 h 1119612"/>
              <a:gd name="connsiteX47" fmla="*/ 609600 w 1128665"/>
              <a:gd name="connsiteY47" fmla="*/ 1023042 h 1119612"/>
              <a:gd name="connsiteX48" fmla="*/ 648832 w 1128665"/>
              <a:gd name="connsiteY48" fmla="*/ 986828 h 1119612"/>
              <a:gd name="connsiteX49" fmla="*/ 694099 w 1128665"/>
              <a:gd name="connsiteY49" fmla="*/ 974757 h 1119612"/>
              <a:gd name="connsiteX50" fmla="*/ 703152 w 1128665"/>
              <a:gd name="connsiteY50" fmla="*/ 935525 h 1119612"/>
              <a:gd name="connsiteX51" fmla="*/ 672974 w 1128665"/>
              <a:gd name="connsiteY51" fmla="*/ 905347 h 1119612"/>
              <a:gd name="connsiteX52" fmla="*/ 666939 w 1128665"/>
              <a:gd name="connsiteY52" fmla="*/ 869133 h 1119612"/>
              <a:gd name="connsiteX53" fmla="*/ 700135 w 1128665"/>
              <a:gd name="connsiteY53" fmla="*/ 851026 h 1119612"/>
              <a:gd name="connsiteX54" fmla="*/ 697117 w 1128665"/>
              <a:gd name="connsiteY54" fmla="*/ 799723 h 1119612"/>
              <a:gd name="connsiteX55" fmla="*/ 742384 w 1128665"/>
              <a:gd name="connsiteY55" fmla="*/ 718242 h 1119612"/>
              <a:gd name="connsiteX56" fmla="*/ 730313 w 1128665"/>
              <a:gd name="connsiteY56" fmla="*/ 594511 h 1119612"/>
              <a:gd name="connsiteX57" fmla="*/ 772562 w 1128665"/>
              <a:gd name="connsiteY57" fmla="*/ 685046 h 1119612"/>
              <a:gd name="connsiteX58" fmla="*/ 808776 w 1128665"/>
              <a:gd name="connsiteY58" fmla="*/ 706171 h 1119612"/>
              <a:gd name="connsiteX59" fmla="*/ 878186 w 1128665"/>
              <a:gd name="connsiteY59" fmla="*/ 633743 h 1119612"/>
              <a:gd name="connsiteX60" fmla="*/ 989846 w 1128665"/>
              <a:gd name="connsiteY60" fmla="*/ 606582 h 1119612"/>
              <a:gd name="connsiteX61" fmla="*/ 1020024 w 1128665"/>
              <a:gd name="connsiteY61" fmla="*/ 591493 h 1119612"/>
              <a:gd name="connsiteX62" fmla="*/ 1056238 w 1128665"/>
              <a:gd name="connsiteY62" fmla="*/ 600547 h 1119612"/>
              <a:gd name="connsiteX63" fmla="*/ 1110558 w 1128665"/>
              <a:gd name="connsiteY63" fmla="*/ 576404 h 1119612"/>
              <a:gd name="connsiteX64" fmla="*/ 1095469 w 1128665"/>
              <a:gd name="connsiteY64" fmla="*/ 522083 h 1119612"/>
              <a:gd name="connsiteX65" fmla="*/ 1128665 w 1128665"/>
              <a:gd name="connsiteY65" fmla="*/ 503977 h 1119612"/>
              <a:gd name="connsiteX66" fmla="*/ 1083398 w 1128665"/>
              <a:gd name="connsiteY66" fmla="*/ 470780 h 1119612"/>
              <a:gd name="connsiteX67" fmla="*/ 1086416 w 1128665"/>
              <a:gd name="connsiteY67" fmla="*/ 440602 h 1119612"/>
              <a:gd name="connsiteX68" fmla="*/ 1059255 w 1128665"/>
              <a:gd name="connsiteY68" fmla="*/ 419477 h 1119612"/>
              <a:gd name="connsiteX69" fmla="*/ 1029077 w 1128665"/>
              <a:gd name="connsiteY69" fmla="*/ 419477 h 1119612"/>
              <a:gd name="connsiteX70" fmla="*/ 1004935 w 1128665"/>
              <a:gd name="connsiteY70" fmla="*/ 374210 h 1119612"/>
              <a:gd name="connsiteX71" fmla="*/ 962685 w 1128665"/>
              <a:gd name="connsiteY71" fmla="*/ 392317 h 1119612"/>
              <a:gd name="connsiteX72" fmla="*/ 935525 w 1128665"/>
              <a:gd name="connsiteY72" fmla="*/ 371192 h 1119612"/>
              <a:gd name="connsiteX73" fmla="*/ 941560 w 1128665"/>
              <a:gd name="connsiteY73" fmla="*/ 316872 h 1119612"/>
              <a:gd name="connsiteX74" fmla="*/ 899311 w 1128665"/>
              <a:gd name="connsiteY74" fmla="*/ 331961 h 1119612"/>
              <a:gd name="connsiteX75" fmla="*/ 814812 w 1128665"/>
              <a:gd name="connsiteY75" fmla="*/ 307818 h 1119612"/>
              <a:gd name="connsiteX76" fmla="*/ 784634 w 1128665"/>
              <a:gd name="connsiteY76" fmla="*/ 253497 h 1119612"/>
              <a:gd name="connsiteX77" fmla="*/ 736348 w 1128665"/>
              <a:gd name="connsiteY77" fmla="*/ 241426 h 1119612"/>
              <a:gd name="connsiteX78" fmla="*/ 700135 w 1128665"/>
              <a:gd name="connsiteY78" fmla="*/ 283676 h 1119612"/>
              <a:gd name="connsiteX79" fmla="*/ 651849 w 1128665"/>
              <a:gd name="connsiteY79" fmla="*/ 265569 h 1119612"/>
              <a:gd name="connsiteX80" fmla="*/ 672974 w 1128665"/>
              <a:gd name="connsiteY80" fmla="*/ 217283 h 1119612"/>
              <a:gd name="connsiteX81" fmla="*/ 506994 w 1128665"/>
              <a:gd name="connsiteY81" fmla="*/ 147874 h 1119612"/>
              <a:gd name="connsiteX82" fmla="*/ 491905 w 1128665"/>
              <a:gd name="connsiteY82" fmla="*/ 90535 h 1119612"/>
              <a:gd name="connsiteX83" fmla="*/ 585457 w 1128665"/>
              <a:gd name="connsiteY83" fmla="*/ 75446 h 1119612"/>
              <a:gd name="connsiteX84" fmla="*/ 582440 w 1128665"/>
              <a:gd name="connsiteY84" fmla="*/ 21125 h 1119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1128665" h="1119612">
                <a:moveTo>
                  <a:pt x="582440" y="21125"/>
                </a:moveTo>
                <a:lnTo>
                  <a:pt x="516047" y="0"/>
                </a:lnTo>
                <a:lnTo>
                  <a:pt x="479834" y="12072"/>
                </a:lnTo>
                <a:lnTo>
                  <a:pt x="350067" y="36214"/>
                </a:lnTo>
                <a:lnTo>
                  <a:pt x="220301" y="54321"/>
                </a:lnTo>
                <a:lnTo>
                  <a:pt x="217283" y="108642"/>
                </a:lnTo>
                <a:lnTo>
                  <a:pt x="220301" y="147874"/>
                </a:lnTo>
                <a:lnTo>
                  <a:pt x="256515" y="175034"/>
                </a:lnTo>
                <a:lnTo>
                  <a:pt x="319889" y="165980"/>
                </a:lnTo>
                <a:lnTo>
                  <a:pt x="265568" y="193141"/>
                </a:lnTo>
                <a:lnTo>
                  <a:pt x="223319" y="223319"/>
                </a:lnTo>
                <a:lnTo>
                  <a:pt x="223319" y="196159"/>
                </a:lnTo>
                <a:lnTo>
                  <a:pt x="165980" y="253497"/>
                </a:lnTo>
                <a:lnTo>
                  <a:pt x="132784" y="262551"/>
                </a:lnTo>
                <a:lnTo>
                  <a:pt x="66392" y="229355"/>
                </a:lnTo>
                <a:lnTo>
                  <a:pt x="12071" y="229355"/>
                </a:lnTo>
                <a:lnTo>
                  <a:pt x="0" y="337996"/>
                </a:lnTo>
                <a:lnTo>
                  <a:pt x="48285" y="341014"/>
                </a:lnTo>
                <a:lnTo>
                  <a:pt x="81481" y="425513"/>
                </a:lnTo>
                <a:lnTo>
                  <a:pt x="27160" y="497941"/>
                </a:lnTo>
                <a:lnTo>
                  <a:pt x="48576" y="531105"/>
                </a:lnTo>
                <a:lnTo>
                  <a:pt x="96570" y="503977"/>
                </a:lnTo>
                <a:lnTo>
                  <a:pt x="111659" y="606582"/>
                </a:lnTo>
                <a:lnTo>
                  <a:pt x="153909" y="685046"/>
                </a:lnTo>
                <a:lnTo>
                  <a:pt x="153909" y="685046"/>
                </a:lnTo>
                <a:lnTo>
                  <a:pt x="223319" y="775580"/>
                </a:lnTo>
                <a:lnTo>
                  <a:pt x="199176" y="826883"/>
                </a:lnTo>
                <a:lnTo>
                  <a:pt x="244444" y="881204"/>
                </a:lnTo>
                <a:lnTo>
                  <a:pt x="226337" y="923454"/>
                </a:lnTo>
                <a:lnTo>
                  <a:pt x="238408" y="953632"/>
                </a:lnTo>
                <a:lnTo>
                  <a:pt x="283675" y="968721"/>
                </a:lnTo>
                <a:lnTo>
                  <a:pt x="277640" y="1010971"/>
                </a:lnTo>
                <a:lnTo>
                  <a:pt x="325925" y="974757"/>
                </a:lnTo>
                <a:lnTo>
                  <a:pt x="319889" y="1020024"/>
                </a:lnTo>
                <a:lnTo>
                  <a:pt x="368174" y="1013988"/>
                </a:lnTo>
                <a:lnTo>
                  <a:pt x="413442" y="1001917"/>
                </a:lnTo>
                <a:lnTo>
                  <a:pt x="419477" y="1029077"/>
                </a:lnTo>
                <a:lnTo>
                  <a:pt x="446638" y="1026060"/>
                </a:lnTo>
                <a:lnTo>
                  <a:pt x="446638" y="1059256"/>
                </a:lnTo>
                <a:lnTo>
                  <a:pt x="449655" y="1104523"/>
                </a:lnTo>
                <a:lnTo>
                  <a:pt x="510012" y="1116594"/>
                </a:lnTo>
                <a:lnTo>
                  <a:pt x="519065" y="1077363"/>
                </a:lnTo>
                <a:lnTo>
                  <a:pt x="510012" y="1041149"/>
                </a:lnTo>
                <a:lnTo>
                  <a:pt x="552261" y="1053220"/>
                </a:lnTo>
                <a:lnTo>
                  <a:pt x="528119" y="1104523"/>
                </a:lnTo>
                <a:lnTo>
                  <a:pt x="543208" y="1119612"/>
                </a:lnTo>
                <a:lnTo>
                  <a:pt x="588475" y="1101505"/>
                </a:lnTo>
                <a:lnTo>
                  <a:pt x="609600" y="1023042"/>
                </a:lnTo>
                <a:lnTo>
                  <a:pt x="648832" y="986828"/>
                </a:lnTo>
                <a:lnTo>
                  <a:pt x="694099" y="974757"/>
                </a:lnTo>
                <a:lnTo>
                  <a:pt x="703152" y="935525"/>
                </a:lnTo>
                <a:lnTo>
                  <a:pt x="672974" y="905347"/>
                </a:lnTo>
                <a:lnTo>
                  <a:pt x="666939" y="869133"/>
                </a:lnTo>
                <a:lnTo>
                  <a:pt x="700135" y="851026"/>
                </a:lnTo>
                <a:lnTo>
                  <a:pt x="697117" y="799723"/>
                </a:lnTo>
                <a:lnTo>
                  <a:pt x="742384" y="718242"/>
                </a:lnTo>
                <a:lnTo>
                  <a:pt x="730313" y="594511"/>
                </a:lnTo>
                <a:lnTo>
                  <a:pt x="772562" y="685046"/>
                </a:lnTo>
                <a:lnTo>
                  <a:pt x="808776" y="706171"/>
                </a:lnTo>
                <a:lnTo>
                  <a:pt x="878186" y="633743"/>
                </a:lnTo>
                <a:lnTo>
                  <a:pt x="989846" y="606582"/>
                </a:lnTo>
                <a:lnTo>
                  <a:pt x="1020024" y="591493"/>
                </a:lnTo>
                <a:lnTo>
                  <a:pt x="1056238" y="600547"/>
                </a:lnTo>
                <a:lnTo>
                  <a:pt x="1110558" y="576404"/>
                </a:lnTo>
                <a:lnTo>
                  <a:pt x="1095469" y="522083"/>
                </a:lnTo>
                <a:lnTo>
                  <a:pt x="1128665" y="503977"/>
                </a:lnTo>
                <a:lnTo>
                  <a:pt x="1083398" y="470780"/>
                </a:lnTo>
                <a:lnTo>
                  <a:pt x="1086416" y="440602"/>
                </a:lnTo>
                <a:lnTo>
                  <a:pt x="1059255" y="419477"/>
                </a:lnTo>
                <a:lnTo>
                  <a:pt x="1029077" y="419477"/>
                </a:lnTo>
                <a:lnTo>
                  <a:pt x="1004935" y="374210"/>
                </a:lnTo>
                <a:lnTo>
                  <a:pt x="962685" y="392317"/>
                </a:lnTo>
                <a:lnTo>
                  <a:pt x="935525" y="371192"/>
                </a:lnTo>
                <a:lnTo>
                  <a:pt x="941560" y="316872"/>
                </a:lnTo>
                <a:lnTo>
                  <a:pt x="899311" y="331961"/>
                </a:lnTo>
                <a:lnTo>
                  <a:pt x="814812" y="307818"/>
                </a:lnTo>
                <a:lnTo>
                  <a:pt x="784634" y="253497"/>
                </a:lnTo>
                <a:lnTo>
                  <a:pt x="736348" y="241426"/>
                </a:lnTo>
                <a:lnTo>
                  <a:pt x="700135" y="283676"/>
                </a:lnTo>
                <a:lnTo>
                  <a:pt x="651849" y="265569"/>
                </a:lnTo>
                <a:lnTo>
                  <a:pt x="672974" y="217283"/>
                </a:lnTo>
                <a:lnTo>
                  <a:pt x="506994" y="147874"/>
                </a:lnTo>
                <a:lnTo>
                  <a:pt x="491905" y="90535"/>
                </a:lnTo>
                <a:lnTo>
                  <a:pt x="585457" y="75446"/>
                </a:lnTo>
                <a:lnTo>
                  <a:pt x="582440" y="21125"/>
                </a:lnTo>
                <a:close/>
              </a:path>
            </a:pathLst>
          </a:custGeom>
          <a:solidFill>
            <a:srgbClr val="F0B6F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3" name="Freeform 7172"/>
          <p:cNvSpPr/>
          <p:nvPr/>
        </p:nvSpPr>
        <p:spPr>
          <a:xfrm>
            <a:off x="4792663" y="5519738"/>
            <a:ext cx="771525" cy="615950"/>
          </a:xfrm>
          <a:custGeom>
            <a:avLst/>
            <a:gdLst>
              <a:gd name="connsiteX0" fmla="*/ 30178 w 772562"/>
              <a:gd name="connsiteY0" fmla="*/ 377228 h 615636"/>
              <a:gd name="connsiteX1" fmla="*/ 135802 w 772562"/>
              <a:gd name="connsiteY1" fmla="*/ 413442 h 615636"/>
              <a:gd name="connsiteX2" fmla="*/ 328943 w 772562"/>
              <a:gd name="connsiteY2" fmla="*/ 531137 h 615636"/>
              <a:gd name="connsiteX3" fmla="*/ 347049 w 772562"/>
              <a:gd name="connsiteY3" fmla="*/ 570368 h 615636"/>
              <a:gd name="connsiteX4" fmla="*/ 334978 w 772562"/>
              <a:gd name="connsiteY4" fmla="*/ 615636 h 615636"/>
              <a:gd name="connsiteX5" fmla="*/ 368174 w 772562"/>
              <a:gd name="connsiteY5" fmla="*/ 567351 h 615636"/>
              <a:gd name="connsiteX6" fmla="*/ 337996 w 772562"/>
              <a:gd name="connsiteY6" fmla="*/ 540190 h 615636"/>
              <a:gd name="connsiteX7" fmla="*/ 359121 w 772562"/>
              <a:gd name="connsiteY7" fmla="*/ 485869 h 615636"/>
              <a:gd name="connsiteX8" fmla="*/ 516048 w 772562"/>
              <a:gd name="connsiteY8" fmla="*/ 506994 h 615636"/>
              <a:gd name="connsiteX9" fmla="*/ 618653 w 772562"/>
              <a:gd name="connsiteY9" fmla="*/ 552261 h 615636"/>
              <a:gd name="connsiteX10" fmla="*/ 648832 w 772562"/>
              <a:gd name="connsiteY10" fmla="*/ 546226 h 615636"/>
              <a:gd name="connsiteX11" fmla="*/ 697117 w 772562"/>
              <a:gd name="connsiteY11" fmla="*/ 534154 h 615636"/>
              <a:gd name="connsiteX12" fmla="*/ 691081 w 772562"/>
              <a:gd name="connsiteY12" fmla="*/ 485869 h 615636"/>
              <a:gd name="connsiteX13" fmla="*/ 700135 w 772562"/>
              <a:gd name="connsiteY13" fmla="*/ 467762 h 615636"/>
              <a:gd name="connsiteX14" fmla="*/ 682028 w 772562"/>
              <a:gd name="connsiteY14" fmla="*/ 434566 h 615636"/>
              <a:gd name="connsiteX15" fmla="*/ 663921 w 772562"/>
              <a:gd name="connsiteY15" fmla="*/ 455691 h 615636"/>
              <a:gd name="connsiteX16" fmla="*/ 630725 w 772562"/>
              <a:gd name="connsiteY16" fmla="*/ 425513 h 615636"/>
              <a:gd name="connsiteX17" fmla="*/ 594511 w 772562"/>
              <a:gd name="connsiteY17" fmla="*/ 428531 h 615636"/>
              <a:gd name="connsiteX18" fmla="*/ 621671 w 772562"/>
              <a:gd name="connsiteY18" fmla="*/ 389299 h 615636"/>
              <a:gd name="connsiteX19" fmla="*/ 688063 w 772562"/>
              <a:gd name="connsiteY19" fmla="*/ 416459 h 615636"/>
              <a:gd name="connsiteX20" fmla="*/ 724277 w 772562"/>
              <a:gd name="connsiteY20" fmla="*/ 398353 h 615636"/>
              <a:gd name="connsiteX21" fmla="*/ 706170 w 772562"/>
              <a:gd name="connsiteY21" fmla="*/ 365156 h 615636"/>
              <a:gd name="connsiteX22" fmla="*/ 691081 w 772562"/>
              <a:gd name="connsiteY22" fmla="*/ 344032 h 615636"/>
              <a:gd name="connsiteX23" fmla="*/ 721259 w 772562"/>
              <a:gd name="connsiteY23" fmla="*/ 328943 h 615636"/>
              <a:gd name="connsiteX24" fmla="*/ 736349 w 772562"/>
              <a:gd name="connsiteY24" fmla="*/ 331960 h 615636"/>
              <a:gd name="connsiteX25" fmla="*/ 748420 w 772562"/>
              <a:gd name="connsiteY25" fmla="*/ 211248 h 615636"/>
              <a:gd name="connsiteX26" fmla="*/ 772562 w 772562"/>
              <a:gd name="connsiteY26" fmla="*/ 184087 h 615636"/>
              <a:gd name="connsiteX27" fmla="*/ 772562 w 772562"/>
              <a:gd name="connsiteY27" fmla="*/ 184087 h 615636"/>
              <a:gd name="connsiteX28" fmla="*/ 724277 w 772562"/>
              <a:gd name="connsiteY28" fmla="*/ 178052 h 615636"/>
              <a:gd name="connsiteX29" fmla="*/ 666939 w 772562"/>
              <a:gd name="connsiteY29" fmla="*/ 93553 h 615636"/>
              <a:gd name="connsiteX30" fmla="*/ 585457 w 772562"/>
              <a:gd name="connsiteY30" fmla="*/ 144855 h 615636"/>
              <a:gd name="connsiteX31" fmla="*/ 522083 w 772562"/>
              <a:gd name="connsiteY31" fmla="*/ 78463 h 615636"/>
              <a:gd name="connsiteX32" fmla="*/ 500958 w 772562"/>
              <a:gd name="connsiteY32" fmla="*/ 21125 h 615636"/>
              <a:gd name="connsiteX33" fmla="*/ 422495 w 772562"/>
              <a:gd name="connsiteY33" fmla="*/ 0 h 615636"/>
              <a:gd name="connsiteX34" fmla="*/ 422495 w 772562"/>
              <a:gd name="connsiteY34" fmla="*/ 42250 h 615636"/>
              <a:gd name="connsiteX35" fmla="*/ 401370 w 772562"/>
              <a:gd name="connsiteY35" fmla="*/ 84499 h 615636"/>
              <a:gd name="connsiteX36" fmla="*/ 422495 w 772562"/>
              <a:gd name="connsiteY36" fmla="*/ 114677 h 615636"/>
              <a:gd name="connsiteX37" fmla="*/ 362139 w 772562"/>
              <a:gd name="connsiteY37" fmla="*/ 117695 h 615636"/>
              <a:gd name="connsiteX38" fmla="*/ 325925 w 772562"/>
              <a:gd name="connsiteY38" fmla="*/ 138820 h 615636"/>
              <a:gd name="connsiteX39" fmla="*/ 283675 w 772562"/>
              <a:gd name="connsiteY39" fmla="*/ 75446 h 615636"/>
              <a:gd name="connsiteX40" fmla="*/ 247461 w 772562"/>
              <a:gd name="connsiteY40" fmla="*/ 90535 h 615636"/>
              <a:gd name="connsiteX41" fmla="*/ 217283 w 772562"/>
              <a:gd name="connsiteY41" fmla="*/ 208230 h 615636"/>
              <a:gd name="connsiteX42" fmla="*/ 0 w 772562"/>
              <a:gd name="connsiteY42" fmla="*/ 271604 h 615636"/>
              <a:gd name="connsiteX43" fmla="*/ 42249 w 772562"/>
              <a:gd name="connsiteY43" fmla="*/ 310836 h 615636"/>
              <a:gd name="connsiteX44" fmla="*/ 30178 w 772562"/>
              <a:gd name="connsiteY44" fmla="*/ 377228 h 615636"/>
              <a:gd name="connsiteX0" fmla="*/ 30178 w 772562"/>
              <a:gd name="connsiteY0" fmla="*/ 377228 h 615636"/>
              <a:gd name="connsiteX1" fmla="*/ 135802 w 772562"/>
              <a:gd name="connsiteY1" fmla="*/ 413442 h 615636"/>
              <a:gd name="connsiteX2" fmla="*/ 328943 w 772562"/>
              <a:gd name="connsiteY2" fmla="*/ 531137 h 615636"/>
              <a:gd name="connsiteX3" fmla="*/ 347049 w 772562"/>
              <a:gd name="connsiteY3" fmla="*/ 570368 h 615636"/>
              <a:gd name="connsiteX4" fmla="*/ 334978 w 772562"/>
              <a:gd name="connsiteY4" fmla="*/ 615636 h 615636"/>
              <a:gd name="connsiteX5" fmla="*/ 368174 w 772562"/>
              <a:gd name="connsiteY5" fmla="*/ 567351 h 615636"/>
              <a:gd name="connsiteX6" fmla="*/ 337996 w 772562"/>
              <a:gd name="connsiteY6" fmla="*/ 540190 h 615636"/>
              <a:gd name="connsiteX7" fmla="*/ 359121 w 772562"/>
              <a:gd name="connsiteY7" fmla="*/ 485869 h 615636"/>
              <a:gd name="connsiteX8" fmla="*/ 516048 w 772562"/>
              <a:gd name="connsiteY8" fmla="*/ 506994 h 615636"/>
              <a:gd name="connsiteX9" fmla="*/ 618653 w 772562"/>
              <a:gd name="connsiteY9" fmla="*/ 552261 h 615636"/>
              <a:gd name="connsiteX10" fmla="*/ 648832 w 772562"/>
              <a:gd name="connsiteY10" fmla="*/ 546226 h 615636"/>
              <a:gd name="connsiteX11" fmla="*/ 697117 w 772562"/>
              <a:gd name="connsiteY11" fmla="*/ 534154 h 615636"/>
              <a:gd name="connsiteX12" fmla="*/ 691081 w 772562"/>
              <a:gd name="connsiteY12" fmla="*/ 485869 h 615636"/>
              <a:gd name="connsiteX13" fmla="*/ 700135 w 772562"/>
              <a:gd name="connsiteY13" fmla="*/ 467762 h 615636"/>
              <a:gd name="connsiteX14" fmla="*/ 682028 w 772562"/>
              <a:gd name="connsiteY14" fmla="*/ 434566 h 615636"/>
              <a:gd name="connsiteX15" fmla="*/ 663921 w 772562"/>
              <a:gd name="connsiteY15" fmla="*/ 455691 h 615636"/>
              <a:gd name="connsiteX16" fmla="*/ 630725 w 772562"/>
              <a:gd name="connsiteY16" fmla="*/ 425513 h 615636"/>
              <a:gd name="connsiteX17" fmla="*/ 594511 w 772562"/>
              <a:gd name="connsiteY17" fmla="*/ 428531 h 615636"/>
              <a:gd name="connsiteX18" fmla="*/ 621671 w 772562"/>
              <a:gd name="connsiteY18" fmla="*/ 389299 h 615636"/>
              <a:gd name="connsiteX19" fmla="*/ 688063 w 772562"/>
              <a:gd name="connsiteY19" fmla="*/ 416459 h 615636"/>
              <a:gd name="connsiteX20" fmla="*/ 724277 w 772562"/>
              <a:gd name="connsiteY20" fmla="*/ 398353 h 615636"/>
              <a:gd name="connsiteX21" fmla="*/ 706170 w 772562"/>
              <a:gd name="connsiteY21" fmla="*/ 365156 h 615636"/>
              <a:gd name="connsiteX22" fmla="*/ 691081 w 772562"/>
              <a:gd name="connsiteY22" fmla="*/ 344032 h 615636"/>
              <a:gd name="connsiteX23" fmla="*/ 721259 w 772562"/>
              <a:gd name="connsiteY23" fmla="*/ 328943 h 615636"/>
              <a:gd name="connsiteX24" fmla="*/ 736349 w 772562"/>
              <a:gd name="connsiteY24" fmla="*/ 331960 h 615636"/>
              <a:gd name="connsiteX25" fmla="*/ 748420 w 772562"/>
              <a:gd name="connsiteY25" fmla="*/ 211248 h 615636"/>
              <a:gd name="connsiteX26" fmla="*/ 772562 w 772562"/>
              <a:gd name="connsiteY26" fmla="*/ 184087 h 615636"/>
              <a:gd name="connsiteX27" fmla="*/ 772562 w 772562"/>
              <a:gd name="connsiteY27" fmla="*/ 184087 h 615636"/>
              <a:gd name="connsiteX28" fmla="*/ 724277 w 772562"/>
              <a:gd name="connsiteY28" fmla="*/ 178052 h 615636"/>
              <a:gd name="connsiteX29" fmla="*/ 666939 w 772562"/>
              <a:gd name="connsiteY29" fmla="*/ 93553 h 615636"/>
              <a:gd name="connsiteX30" fmla="*/ 585457 w 772562"/>
              <a:gd name="connsiteY30" fmla="*/ 144855 h 615636"/>
              <a:gd name="connsiteX31" fmla="*/ 522083 w 772562"/>
              <a:gd name="connsiteY31" fmla="*/ 78463 h 615636"/>
              <a:gd name="connsiteX32" fmla="*/ 500958 w 772562"/>
              <a:gd name="connsiteY32" fmla="*/ 21125 h 615636"/>
              <a:gd name="connsiteX33" fmla="*/ 422495 w 772562"/>
              <a:gd name="connsiteY33" fmla="*/ 0 h 615636"/>
              <a:gd name="connsiteX34" fmla="*/ 422495 w 772562"/>
              <a:gd name="connsiteY34" fmla="*/ 42250 h 615636"/>
              <a:gd name="connsiteX35" fmla="*/ 401370 w 772562"/>
              <a:gd name="connsiteY35" fmla="*/ 84499 h 615636"/>
              <a:gd name="connsiteX36" fmla="*/ 422495 w 772562"/>
              <a:gd name="connsiteY36" fmla="*/ 114677 h 615636"/>
              <a:gd name="connsiteX37" fmla="*/ 362139 w 772562"/>
              <a:gd name="connsiteY37" fmla="*/ 117695 h 615636"/>
              <a:gd name="connsiteX38" fmla="*/ 325925 w 772562"/>
              <a:gd name="connsiteY38" fmla="*/ 138820 h 615636"/>
              <a:gd name="connsiteX39" fmla="*/ 283675 w 772562"/>
              <a:gd name="connsiteY39" fmla="*/ 75446 h 615636"/>
              <a:gd name="connsiteX40" fmla="*/ 247461 w 772562"/>
              <a:gd name="connsiteY40" fmla="*/ 90535 h 615636"/>
              <a:gd name="connsiteX41" fmla="*/ 217283 w 772562"/>
              <a:gd name="connsiteY41" fmla="*/ 208230 h 615636"/>
              <a:gd name="connsiteX42" fmla="*/ 0 w 772562"/>
              <a:gd name="connsiteY42" fmla="*/ 271604 h 615636"/>
              <a:gd name="connsiteX43" fmla="*/ 42249 w 772562"/>
              <a:gd name="connsiteY43" fmla="*/ 310836 h 615636"/>
              <a:gd name="connsiteX44" fmla="*/ 36214 w 772562"/>
              <a:gd name="connsiteY44" fmla="*/ 334978 h 615636"/>
              <a:gd name="connsiteX45" fmla="*/ 30178 w 772562"/>
              <a:gd name="connsiteY45" fmla="*/ 377228 h 615636"/>
              <a:gd name="connsiteX0" fmla="*/ 30178 w 772562"/>
              <a:gd name="connsiteY0" fmla="*/ 377228 h 615636"/>
              <a:gd name="connsiteX1" fmla="*/ 135802 w 772562"/>
              <a:gd name="connsiteY1" fmla="*/ 413442 h 615636"/>
              <a:gd name="connsiteX2" fmla="*/ 328943 w 772562"/>
              <a:gd name="connsiteY2" fmla="*/ 531137 h 615636"/>
              <a:gd name="connsiteX3" fmla="*/ 347049 w 772562"/>
              <a:gd name="connsiteY3" fmla="*/ 570368 h 615636"/>
              <a:gd name="connsiteX4" fmla="*/ 334978 w 772562"/>
              <a:gd name="connsiteY4" fmla="*/ 615636 h 615636"/>
              <a:gd name="connsiteX5" fmla="*/ 368174 w 772562"/>
              <a:gd name="connsiteY5" fmla="*/ 567351 h 615636"/>
              <a:gd name="connsiteX6" fmla="*/ 337996 w 772562"/>
              <a:gd name="connsiteY6" fmla="*/ 540190 h 615636"/>
              <a:gd name="connsiteX7" fmla="*/ 359121 w 772562"/>
              <a:gd name="connsiteY7" fmla="*/ 485869 h 615636"/>
              <a:gd name="connsiteX8" fmla="*/ 516048 w 772562"/>
              <a:gd name="connsiteY8" fmla="*/ 506994 h 615636"/>
              <a:gd name="connsiteX9" fmla="*/ 618653 w 772562"/>
              <a:gd name="connsiteY9" fmla="*/ 552261 h 615636"/>
              <a:gd name="connsiteX10" fmla="*/ 648832 w 772562"/>
              <a:gd name="connsiteY10" fmla="*/ 546226 h 615636"/>
              <a:gd name="connsiteX11" fmla="*/ 697117 w 772562"/>
              <a:gd name="connsiteY11" fmla="*/ 534154 h 615636"/>
              <a:gd name="connsiteX12" fmla="*/ 691081 w 772562"/>
              <a:gd name="connsiteY12" fmla="*/ 485869 h 615636"/>
              <a:gd name="connsiteX13" fmla="*/ 700135 w 772562"/>
              <a:gd name="connsiteY13" fmla="*/ 467762 h 615636"/>
              <a:gd name="connsiteX14" fmla="*/ 682028 w 772562"/>
              <a:gd name="connsiteY14" fmla="*/ 434566 h 615636"/>
              <a:gd name="connsiteX15" fmla="*/ 663921 w 772562"/>
              <a:gd name="connsiteY15" fmla="*/ 455691 h 615636"/>
              <a:gd name="connsiteX16" fmla="*/ 630725 w 772562"/>
              <a:gd name="connsiteY16" fmla="*/ 425513 h 615636"/>
              <a:gd name="connsiteX17" fmla="*/ 594511 w 772562"/>
              <a:gd name="connsiteY17" fmla="*/ 428531 h 615636"/>
              <a:gd name="connsiteX18" fmla="*/ 621671 w 772562"/>
              <a:gd name="connsiteY18" fmla="*/ 389299 h 615636"/>
              <a:gd name="connsiteX19" fmla="*/ 688063 w 772562"/>
              <a:gd name="connsiteY19" fmla="*/ 416459 h 615636"/>
              <a:gd name="connsiteX20" fmla="*/ 724277 w 772562"/>
              <a:gd name="connsiteY20" fmla="*/ 398353 h 615636"/>
              <a:gd name="connsiteX21" fmla="*/ 706170 w 772562"/>
              <a:gd name="connsiteY21" fmla="*/ 365156 h 615636"/>
              <a:gd name="connsiteX22" fmla="*/ 691081 w 772562"/>
              <a:gd name="connsiteY22" fmla="*/ 344032 h 615636"/>
              <a:gd name="connsiteX23" fmla="*/ 721259 w 772562"/>
              <a:gd name="connsiteY23" fmla="*/ 328943 h 615636"/>
              <a:gd name="connsiteX24" fmla="*/ 736349 w 772562"/>
              <a:gd name="connsiteY24" fmla="*/ 331960 h 615636"/>
              <a:gd name="connsiteX25" fmla="*/ 748420 w 772562"/>
              <a:gd name="connsiteY25" fmla="*/ 211248 h 615636"/>
              <a:gd name="connsiteX26" fmla="*/ 772562 w 772562"/>
              <a:gd name="connsiteY26" fmla="*/ 184087 h 615636"/>
              <a:gd name="connsiteX27" fmla="*/ 772562 w 772562"/>
              <a:gd name="connsiteY27" fmla="*/ 184087 h 615636"/>
              <a:gd name="connsiteX28" fmla="*/ 724277 w 772562"/>
              <a:gd name="connsiteY28" fmla="*/ 178052 h 615636"/>
              <a:gd name="connsiteX29" fmla="*/ 666939 w 772562"/>
              <a:gd name="connsiteY29" fmla="*/ 93553 h 615636"/>
              <a:gd name="connsiteX30" fmla="*/ 585457 w 772562"/>
              <a:gd name="connsiteY30" fmla="*/ 144855 h 615636"/>
              <a:gd name="connsiteX31" fmla="*/ 522083 w 772562"/>
              <a:gd name="connsiteY31" fmla="*/ 78463 h 615636"/>
              <a:gd name="connsiteX32" fmla="*/ 500958 w 772562"/>
              <a:gd name="connsiteY32" fmla="*/ 21125 h 615636"/>
              <a:gd name="connsiteX33" fmla="*/ 422495 w 772562"/>
              <a:gd name="connsiteY33" fmla="*/ 0 h 615636"/>
              <a:gd name="connsiteX34" fmla="*/ 422495 w 772562"/>
              <a:gd name="connsiteY34" fmla="*/ 42250 h 615636"/>
              <a:gd name="connsiteX35" fmla="*/ 401370 w 772562"/>
              <a:gd name="connsiteY35" fmla="*/ 84499 h 615636"/>
              <a:gd name="connsiteX36" fmla="*/ 422495 w 772562"/>
              <a:gd name="connsiteY36" fmla="*/ 114677 h 615636"/>
              <a:gd name="connsiteX37" fmla="*/ 362139 w 772562"/>
              <a:gd name="connsiteY37" fmla="*/ 117695 h 615636"/>
              <a:gd name="connsiteX38" fmla="*/ 325925 w 772562"/>
              <a:gd name="connsiteY38" fmla="*/ 138820 h 615636"/>
              <a:gd name="connsiteX39" fmla="*/ 283675 w 772562"/>
              <a:gd name="connsiteY39" fmla="*/ 75446 h 615636"/>
              <a:gd name="connsiteX40" fmla="*/ 247461 w 772562"/>
              <a:gd name="connsiteY40" fmla="*/ 90535 h 615636"/>
              <a:gd name="connsiteX41" fmla="*/ 217283 w 772562"/>
              <a:gd name="connsiteY41" fmla="*/ 208230 h 615636"/>
              <a:gd name="connsiteX42" fmla="*/ 0 w 772562"/>
              <a:gd name="connsiteY42" fmla="*/ 271604 h 615636"/>
              <a:gd name="connsiteX43" fmla="*/ 42249 w 772562"/>
              <a:gd name="connsiteY43" fmla="*/ 310836 h 615636"/>
              <a:gd name="connsiteX44" fmla="*/ 12071 w 772562"/>
              <a:gd name="connsiteY44" fmla="*/ 325924 h 615636"/>
              <a:gd name="connsiteX45" fmla="*/ 30178 w 772562"/>
              <a:gd name="connsiteY45" fmla="*/ 377228 h 615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772562" h="615636">
                <a:moveTo>
                  <a:pt x="30178" y="377228"/>
                </a:moveTo>
                <a:lnTo>
                  <a:pt x="135802" y="413442"/>
                </a:lnTo>
                <a:lnTo>
                  <a:pt x="328943" y="531137"/>
                </a:lnTo>
                <a:lnTo>
                  <a:pt x="347049" y="570368"/>
                </a:lnTo>
                <a:lnTo>
                  <a:pt x="334978" y="615636"/>
                </a:lnTo>
                <a:lnTo>
                  <a:pt x="368174" y="567351"/>
                </a:lnTo>
                <a:lnTo>
                  <a:pt x="337996" y="540190"/>
                </a:lnTo>
                <a:lnTo>
                  <a:pt x="359121" y="485869"/>
                </a:lnTo>
                <a:lnTo>
                  <a:pt x="516048" y="506994"/>
                </a:lnTo>
                <a:lnTo>
                  <a:pt x="618653" y="552261"/>
                </a:lnTo>
                <a:lnTo>
                  <a:pt x="648832" y="546226"/>
                </a:lnTo>
                <a:lnTo>
                  <a:pt x="697117" y="534154"/>
                </a:lnTo>
                <a:lnTo>
                  <a:pt x="691081" y="485869"/>
                </a:lnTo>
                <a:lnTo>
                  <a:pt x="700135" y="467762"/>
                </a:lnTo>
                <a:lnTo>
                  <a:pt x="682028" y="434566"/>
                </a:lnTo>
                <a:lnTo>
                  <a:pt x="663921" y="455691"/>
                </a:lnTo>
                <a:lnTo>
                  <a:pt x="630725" y="425513"/>
                </a:lnTo>
                <a:lnTo>
                  <a:pt x="594511" y="428531"/>
                </a:lnTo>
                <a:lnTo>
                  <a:pt x="621671" y="389299"/>
                </a:lnTo>
                <a:lnTo>
                  <a:pt x="688063" y="416459"/>
                </a:lnTo>
                <a:lnTo>
                  <a:pt x="724277" y="398353"/>
                </a:lnTo>
                <a:lnTo>
                  <a:pt x="706170" y="365156"/>
                </a:lnTo>
                <a:lnTo>
                  <a:pt x="691081" y="344032"/>
                </a:lnTo>
                <a:lnTo>
                  <a:pt x="721259" y="328943"/>
                </a:lnTo>
                <a:lnTo>
                  <a:pt x="736349" y="331960"/>
                </a:lnTo>
                <a:lnTo>
                  <a:pt x="748420" y="211248"/>
                </a:lnTo>
                <a:lnTo>
                  <a:pt x="772562" y="184087"/>
                </a:lnTo>
                <a:lnTo>
                  <a:pt x="772562" y="184087"/>
                </a:lnTo>
                <a:lnTo>
                  <a:pt x="724277" y="178052"/>
                </a:lnTo>
                <a:lnTo>
                  <a:pt x="666939" y="93553"/>
                </a:lnTo>
                <a:lnTo>
                  <a:pt x="585457" y="144855"/>
                </a:lnTo>
                <a:lnTo>
                  <a:pt x="522083" y="78463"/>
                </a:lnTo>
                <a:lnTo>
                  <a:pt x="500958" y="21125"/>
                </a:lnTo>
                <a:lnTo>
                  <a:pt x="422495" y="0"/>
                </a:lnTo>
                <a:lnTo>
                  <a:pt x="422495" y="42250"/>
                </a:lnTo>
                <a:lnTo>
                  <a:pt x="401370" y="84499"/>
                </a:lnTo>
                <a:lnTo>
                  <a:pt x="422495" y="114677"/>
                </a:lnTo>
                <a:lnTo>
                  <a:pt x="362139" y="117695"/>
                </a:lnTo>
                <a:lnTo>
                  <a:pt x="325925" y="138820"/>
                </a:lnTo>
                <a:lnTo>
                  <a:pt x="283675" y="75446"/>
                </a:lnTo>
                <a:lnTo>
                  <a:pt x="247461" y="90535"/>
                </a:lnTo>
                <a:lnTo>
                  <a:pt x="217283" y="208230"/>
                </a:lnTo>
                <a:lnTo>
                  <a:pt x="0" y="271604"/>
                </a:lnTo>
                <a:lnTo>
                  <a:pt x="42249" y="310836"/>
                </a:lnTo>
                <a:lnTo>
                  <a:pt x="12071" y="325924"/>
                </a:lnTo>
                <a:lnTo>
                  <a:pt x="30178" y="377228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5" name="Freeform 7174"/>
          <p:cNvSpPr/>
          <p:nvPr/>
        </p:nvSpPr>
        <p:spPr>
          <a:xfrm>
            <a:off x="5637213" y="4354513"/>
            <a:ext cx="566737" cy="749300"/>
          </a:xfrm>
          <a:custGeom>
            <a:avLst/>
            <a:gdLst>
              <a:gd name="connsiteX0" fmla="*/ 27160 w 567351"/>
              <a:gd name="connsiteY0" fmla="*/ 513030 h 748420"/>
              <a:gd name="connsiteX1" fmla="*/ 214265 w 567351"/>
              <a:gd name="connsiteY1" fmla="*/ 485869 h 748420"/>
              <a:gd name="connsiteX2" fmla="*/ 232372 w 567351"/>
              <a:gd name="connsiteY2" fmla="*/ 413441 h 748420"/>
              <a:gd name="connsiteX3" fmla="*/ 277640 w 567351"/>
              <a:gd name="connsiteY3" fmla="*/ 401370 h 748420"/>
              <a:gd name="connsiteX4" fmla="*/ 331960 w 567351"/>
              <a:gd name="connsiteY4" fmla="*/ 510012 h 748420"/>
              <a:gd name="connsiteX5" fmla="*/ 289711 w 567351"/>
              <a:gd name="connsiteY5" fmla="*/ 546226 h 748420"/>
              <a:gd name="connsiteX6" fmla="*/ 289711 w 567351"/>
              <a:gd name="connsiteY6" fmla="*/ 546226 h 748420"/>
              <a:gd name="connsiteX7" fmla="*/ 350067 w 567351"/>
              <a:gd name="connsiteY7" fmla="*/ 546226 h 748420"/>
              <a:gd name="connsiteX8" fmla="*/ 401370 w 567351"/>
              <a:gd name="connsiteY8" fmla="*/ 594511 h 748420"/>
              <a:gd name="connsiteX9" fmla="*/ 377228 w 567351"/>
              <a:gd name="connsiteY9" fmla="*/ 669956 h 748420"/>
              <a:gd name="connsiteX10" fmla="*/ 407406 w 567351"/>
              <a:gd name="connsiteY10" fmla="*/ 727295 h 748420"/>
              <a:gd name="connsiteX11" fmla="*/ 461727 w 567351"/>
              <a:gd name="connsiteY11" fmla="*/ 733331 h 748420"/>
              <a:gd name="connsiteX12" fmla="*/ 506994 w 567351"/>
              <a:gd name="connsiteY12" fmla="*/ 718241 h 748420"/>
              <a:gd name="connsiteX13" fmla="*/ 522083 w 567351"/>
              <a:gd name="connsiteY13" fmla="*/ 748420 h 748420"/>
              <a:gd name="connsiteX14" fmla="*/ 567351 w 567351"/>
              <a:gd name="connsiteY14" fmla="*/ 688063 h 748420"/>
              <a:gd name="connsiteX15" fmla="*/ 528119 w 567351"/>
              <a:gd name="connsiteY15" fmla="*/ 621671 h 748420"/>
              <a:gd name="connsiteX16" fmla="*/ 525101 w 567351"/>
              <a:gd name="connsiteY16" fmla="*/ 588475 h 748420"/>
              <a:gd name="connsiteX17" fmla="*/ 510012 w 567351"/>
              <a:gd name="connsiteY17" fmla="*/ 561315 h 748420"/>
              <a:gd name="connsiteX18" fmla="*/ 555279 w 567351"/>
              <a:gd name="connsiteY18" fmla="*/ 534154 h 748420"/>
              <a:gd name="connsiteX19" fmla="*/ 546226 w 567351"/>
              <a:gd name="connsiteY19" fmla="*/ 467762 h 748420"/>
              <a:gd name="connsiteX20" fmla="*/ 513030 w 567351"/>
              <a:gd name="connsiteY20" fmla="*/ 407406 h 748420"/>
              <a:gd name="connsiteX21" fmla="*/ 464745 w 567351"/>
              <a:gd name="connsiteY21" fmla="*/ 449655 h 748420"/>
              <a:gd name="connsiteX22" fmla="*/ 425513 w 567351"/>
              <a:gd name="connsiteY22" fmla="*/ 413441 h 748420"/>
              <a:gd name="connsiteX23" fmla="*/ 398353 w 567351"/>
              <a:gd name="connsiteY23" fmla="*/ 383263 h 748420"/>
              <a:gd name="connsiteX24" fmla="*/ 386281 w 567351"/>
              <a:gd name="connsiteY24" fmla="*/ 347049 h 748420"/>
              <a:gd name="connsiteX25" fmla="*/ 416459 w 567351"/>
              <a:gd name="connsiteY25" fmla="*/ 344032 h 748420"/>
              <a:gd name="connsiteX26" fmla="*/ 434566 w 567351"/>
              <a:gd name="connsiteY26" fmla="*/ 359121 h 748420"/>
              <a:gd name="connsiteX27" fmla="*/ 416459 w 567351"/>
              <a:gd name="connsiteY27" fmla="*/ 262550 h 748420"/>
              <a:gd name="connsiteX28" fmla="*/ 443620 w 567351"/>
              <a:gd name="connsiteY28" fmla="*/ 223319 h 748420"/>
              <a:gd name="connsiteX29" fmla="*/ 419477 w 567351"/>
              <a:gd name="connsiteY29" fmla="*/ 220301 h 748420"/>
              <a:gd name="connsiteX30" fmla="*/ 440602 w 567351"/>
              <a:gd name="connsiteY30" fmla="*/ 162962 h 748420"/>
              <a:gd name="connsiteX31" fmla="*/ 383263 w 567351"/>
              <a:gd name="connsiteY31" fmla="*/ 144855 h 748420"/>
              <a:gd name="connsiteX32" fmla="*/ 362139 w 567351"/>
              <a:gd name="connsiteY32" fmla="*/ 178051 h 748420"/>
              <a:gd name="connsiteX33" fmla="*/ 322907 w 567351"/>
              <a:gd name="connsiteY33" fmla="*/ 193140 h 748420"/>
              <a:gd name="connsiteX34" fmla="*/ 277640 w 567351"/>
              <a:gd name="connsiteY34" fmla="*/ 181069 h 748420"/>
              <a:gd name="connsiteX35" fmla="*/ 274622 w 567351"/>
              <a:gd name="connsiteY35" fmla="*/ 93552 h 748420"/>
              <a:gd name="connsiteX36" fmla="*/ 295747 w 567351"/>
              <a:gd name="connsiteY36" fmla="*/ 63374 h 748420"/>
              <a:gd name="connsiteX37" fmla="*/ 241426 w 567351"/>
              <a:gd name="connsiteY37" fmla="*/ 0 h 748420"/>
              <a:gd name="connsiteX38" fmla="*/ 214265 w 567351"/>
              <a:gd name="connsiteY38" fmla="*/ 90534 h 748420"/>
              <a:gd name="connsiteX39" fmla="*/ 193141 w 567351"/>
              <a:gd name="connsiteY39" fmla="*/ 48285 h 748420"/>
              <a:gd name="connsiteX40" fmla="*/ 178052 w 567351"/>
              <a:gd name="connsiteY40" fmla="*/ 75445 h 748420"/>
              <a:gd name="connsiteX41" fmla="*/ 156927 w 567351"/>
              <a:gd name="connsiteY41" fmla="*/ 69410 h 748420"/>
              <a:gd name="connsiteX42" fmla="*/ 111659 w 567351"/>
              <a:gd name="connsiteY42" fmla="*/ 190123 h 748420"/>
              <a:gd name="connsiteX43" fmla="*/ 48285 w 567351"/>
              <a:gd name="connsiteY43" fmla="*/ 223319 h 748420"/>
              <a:gd name="connsiteX44" fmla="*/ 51303 w 567351"/>
              <a:gd name="connsiteY44" fmla="*/ 256515 h 748420"/>
              <a:gd name="connsiteX45" fmla="*/ 9054 w 567351"/>
              <a:gd name="connsiteY45" fmla="*/ 325925 h 748420"/>
              <a:gd name="connsiteX46" fmla="*/ 21125 w 567351"/>
              <a:gd name="connsiteY46" fmla="*/ 377228 h 748420"/>
              <a:gd name="connsiteX47" fmla="*/ 0 w 567351"/>
              <a:gd name="connsiteY47" fmla="*/ 464744 h 748420"/>
              <a:gd name="connsiteX48" fmla="*/ 27160 w 567351"/>
              <a:gd name="connsiteY48" fmla="*/ 513030 h 748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567351" h="748420">
                <a:moveTo>
                  <a:pt x="27160" y="513030"/>
                </a:moveTo>
                <a:lnTo>
                  <a:pt x="214265" y="485869"/>
                </a:lnTo>
                <a:lnTo>
                  <a:pt x="232372" y="413441"/>
                </a:lnTo>
                <a:lnTo>
                  <a:pt x="277640" y="401370"/>
                </a:lnTo>
                <a:lnTo>
                  <a:pt x="331960" y="510012"/>
                </a:lnTo>
                <a:lnTo>
                  <a:pt x="289711" y="546226"/>
                </a:lnTo>
                <a:lnTo>
                  <a:pt x="289711" y="546226"/>
                </a:lnTo>
                <a:lnTo>
                  <a:pt x="350067" y="546226"/>
                </a:lnTo>
                <a:lnTo>
                  <a:pt x="401370" y="594511"/>
                </a:lnTo>
                <a:lnTo>
                  <a:pt x="377228" y="669956"/>
                </a:lnTo>
                <a:lnTo>
                  <a:pt x="407406" y="727295"/>
                </a:lnTo>
                <a:lnTo>
                  <a:pt x="461727" y="733331"/>
                </a:lnTo>
                <a:lnTo>
                  <a:pt x="506994" y="718241"/>
                </a:lnTo>
                <a:lnTo>
                  <a:pt x="522083" y="748420"/>
                </a:lnTo>
                <a:lnTo>
                  <a:pt x="567351" y="688063"/>
                </a:lnTo>
                <a:lnTo>
                  <a:pt x="528119" y="621671"/>
                </a:lnTo>
                <a:lnTo>
                  <a:pt x="525101" y="588475"/>
                </a:lnTo>
                <a:lnTo>
                  <a:pt x="510012" y="561315"/>
                </a:lnTo>
                <a:lnTo>
                  <a:pt x="555279" y="534154"/>
                </a:lnTo>
                <a:lnTo>
                  <a:pt x="546226" y="467762"/>
                </a:lnTo>
                <a:lnTo>
                  <a:pt x="513030" y="407406"/>
                </a:lnTo>
                <a:lnTo>
                  <a:pt x="464745" y="449655"/>
                </a:lnTo>
                <a:lnTo>
                  <a:pt x="425513" y="413441"/>
                </a:lnTo>
                <a:lnTo>
                  <a:pt x="398353" y="383263"/>
                </a:lnTo>
                <a:lnTo>
                  <a:pt x="386281" y="347049"/>
                </a:lnTo>
                <a:lnTo>
                  <a:pt x="416459" y="344032"/>
                </a:lnTo>
                <a:lnTo>
                  <a:pt x="434566" y="359121"/>
                </a:lnTo>
                <a:lnTo>
                  <a:pt x="416459" y="262550"/>
                </a:lnTo>
                <a:lnTo>
                  <a:pt x="443620" y="223319"/>
                </a:lnTo>
                <a:lnTo>
                  <a:pt x="419477" y="220301"/>
                </a:lnTo>
                <a:lnTo>
                  <a:pt x="440602" y="162962"/>
                </a:lnTo>
                <a:lnTo>
                  <a:pt x="383263" y="144855"/>
                </a:lnTo>
                <a:lnTo>
                  <a:pt x="362139" y="178051"/>
                </a:lnTo>
                <a:lnTo>
                  <a:pt x="322907" y="193140"/>
                </a:lnTo>
                <a:lnTo>
                  <a:pt x="277640" y="181069"/>
                </a:lnTo>
                <a:lnTo>
                  <a:pt x="274622" y="93552"/>
                </a:lnTo>
                <a:lnTo>
                  <a:pt x="295747" y="63374"/>
                </a:lnTo>
                <a:lnTo>
                  <a:pt x="241426" y="0"/>
                </a:lnTo>
                <a:lnTo>
                  <a:pt x="214265" y="90534"/>
                </a:lnTo>
                <a:lnTo>
                  <a:pt x="193141" y="48285"/>
                </a:lnTo>
                <a:lnTo>
                  <a:pt x="178052" y="75445"/>
                </a:lnTo>
                <a:lnTo>
                  <a:pt x="156927" y="69410"/>
                </a:lnTo>
                <a:lnTo>
                  <a:pt x="111659" y="190123"/>
                </a:lnTo>
                <a:lnTo>
                  <a:pt x="48285" y="223319"/>
                </a:lnTo>
                <a:lnTo>
                  <a:pt x="51303" y="256515"/>
                </a:lnTo>
                <a:lnTo>
                  <a:pt x="9054" y="325925"/>
                </a:lnTo>
                <a:lnTo>
                  <a:pt x="21125" y="377228"/>
                </a:lnTo>
                <a:lnTo>
                  <a:pt x="0" y="464744"/>
                </a:lnTo>
                <a:lnTo>
                  <a:pt x="27160" y="51303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6" name="Freeform 7175"/>
          <p:cNvSpPr/>
          <p:nvPr/>
        </p:nvSpPr>
        <p:spPr>
          <a:xfrm>
            <a:off x="6026150" y="4306888"/>
            <a:ext cx="431800" cy="817562"/>
          </a:xfrm>
          <a:custGeom>
            <a:avLst/>
            <a:gdLst>
              <a:gd name="connsiteX0" fmla="*/ 141838 w 431549"/>
              <a:gd name="connsiteY0" fmla="*/ 691081 h 817829"/>
              <a:gd name="connsiteX1" fmla="*/ 208230 w 431549"/>
              <a:gd name="connsiteY1" fmla="*/ 706170 h 817829"/>
              <a:gd name="connsiteX2" fmla="*/ 289711 w 431549"/>
              <a:gd name="connsiteY2" fmla="*/ 679010 h 817829"/>
              <a:gd name="connsiteX3" fmla="*/ 298764 w 431549"/>
              <a:gd name="connsiteY3" fmla="*/ 748419 h 817829"/>
              <a:gd name="connsiteX4" fmla="*/ 322907 w 431549"/>
              <a:gd name="connsiteY4" fmla="*/ 772562 h 817829"/>
              <a:gd name="connsiteX5" fmla="*/ 353085 w 431549"/>
              <a:gd name="connsiteY5" fmla="*/ 766526 h 817829"/>
              <a:gd name="connsiteX6" fmla="*/ 389299 w 431549"/>
              <a:gd name="connsiteY6" fmla="*/ 817829 h 817829"/>
              <a:gd name="connsiteX7" fmla="*/ 413442 w 431549"/>
              <a:gd name="connsiteY7" fmla="*/ 781616 h 817829"/>
              <a:gd name="connsiteX8" fmla="*/ 431549 w 431549"/>
              <a:gd name="connsiteY8" fmla="*/ 727295 h 817829"/>
              <a:gd name="connsiteX9" fmla="*/ 410424 w 431549"/>
              <a:gd name="connsiteY9" fmla="*/ 639778 h 817829"/>
              <a:gd name="connsiteX10" fmla="*/ 416460 w 431549"/>
              <a:gd name="connsiteY10" fmla="*/ 567350 h 817829"/>
              <a:gd name="connsiteX11" fmla="*/ 383263 w 431549"/>
              <a:gd name="connsiteY11" fmla="*/ 558297 h 817829"/>
              <a:gd name="connsiteX12" fmla="*/ 383263 w 431549"/>
              <a:gd name="connsiteY12" fmla="*/ 519065 h 817829"/>
              <a:gd name="connsiteX13" fmla="*/ 398353 w 431549"/>
              <a:gd name="connsiteY13" fmla="*/ 491905 h 817829"/>
              <a:gd name="connsiteX14" fmla="*/ 362139 w 431549"/>
              <a:gd name="connsiteY14" fmla="*/ 491905 h 817829"/>
              <a:gd name="connsiteX15" fmla="*/ 298764 w 431549"/>
              <a:gd name="connsiteY15" fmla="*/ 470780 h 817829"/>
              <a:gd name="connsiteX16" fmla="*/ 292729 w 431549"/>
              <a:gd name="connsiteY16" fmla="*/ 428530 h 817829"/>
              <a:gd name="connsiteX17" fmla="*/ 259533 w 431549"/>
              <a:gd name="connsiteY17" fmla="*/ 398352 h 817829"/>
              <a:gd name="connsiteX18" fmla="*/ 289711 w 431549"/>
              <a:gd name="connsiteY18" fmla="*/ 371192 h 817829"/>
              <a:gd name="connsiteX19" fmla="*/ 298764 w 431549"/>
              <a:gd name="connsiteY19" fmla="*/ 410423 h 817829"/>
              <a:gd name="connsiteX20" fmla="*/ 350067 w 431549"/>
              <a:gd name="connsiteY20" fmla="*/ 410423 h 817829"/>
              <a:gd name="connsiteX21" fmla="*/ 374210 w 431549"/>
              <a:gd name="connsiteY21" fmla="*/ 416459 h 817829"/>
              <a:gd name="connsiteX22" fmla="*/ 383263 w 431549"/>
              <a:gd name="connsiteY22" fmla="*/ 395334 h 817829"/>
              <a:gd name="connsiteX23" fmla="*/ 350067 w 431549"/>
              <a:gd name="connsiteY23" fmla="*/ 344031 h 817829"/>
              <a:gd name="connsiteX24" fmla="*/ 280658 w 431549"/>
              <a:gd name="connsiteY24" fmla="*/ 316871 h 817829"/>
              <a:gd name="connsiteX25" fmla="*/ 313854 w 431549"/>
              <a:gd name="connsiteY25" fmla="*/ 256515 h 817829"/>
              <a:gd name="connsiteX26" fmla="*/ 310836 w 431549"/>
              <a:gd name="connsiteY26" fmla="*/ 220301 h 817829"/>
              <a:gd name="connsiteX27" fmla="*/ 316871 w 431549"/>
              <a:gd name="connsiteY27" fmla="*/ 175033 h 817829"/>
              <a:gd name="connsiteX28" fmla="*/ 295747 w 431549"/>
              <a:gd name="connsiteY28" fmla="*/ 168998 h 817829"/>
              <a:gd name="connsiteX29" fmla="*/ 356103 w 431549"/>
              <a:gd name="connsiteY29" fmla="*/ 93552 h 817829"/>
              <a:gd name="connsiteX30" fmla="*/ 313854 w 431549"/>
              <a:gd name="connsiteY30" fmla="*/ 39231 h 817829"/>
              <a:gd name="connsiteX31" fmla="*/ 313854 w 431549"/>
              <a:gd name="connsiteY31" fmla="*/ 0 h 817829"/>
              <a:gd name="connsiteX32" fmla="*/ 168998 w 431549"/>
              <a:gd name="connsiteY32" fmla="*/ 84499 h 817829"/>
              <a:gd name="connsiteX33" fmla="*/ 178052 w 431549"/>
              <a:gd name="connsiteY33" fmla="*/ 138819 h 817829"/>
              <a:gd name="connsiteX34" fmla="*/ 138820 w 431549"/>
              <a:gd name="connsiteY34" fmla="*/ 190122 h 817829"/>
              <a:gd name="connsiteX35" fmla="*/ 81481 w 431549"/>
              <a:gd name="connsiteY35" fmla="*/ 150891 h 817829"/>
              <a:gd name="connsiteX36" fmla="*/ 6036 w 431549"/>
              <a:gd name="connsiteY36" fmla="*/ 193140 h 817829"/>
              <a:gd name="connsiteX37" fmla="*/ 36214 w 431549"/>
              <a:gd name="connsiteY37" fmla="*/ 217283 h 817829"/>
              <a:gd name="connsiteX38" fmla="*/ 18107 w 431549"/>
              <a:gd name="connsiteY38" fmla="*/ 262550 h 817829"/>
              <a:gd name="connsiteX39" fmla="*/ 51303 w 431549"/>
              <a:gd name="connsiteY39" fmla="*/ 280657 h 817829"/>
              <a:gd name="connsiteX40" fmla="*/ 21125 w 431549"/>
              <a:gd name="connsiteY40" fmla="*/ 310835 h 817829"/>
              <a:gd name="connsiteX41" fmla="*/ 42250 w 431549"/>
              <a:gd name="connsiteY41" fmla="*/ 404388 h 817829"/>
              <a:gd name="connsiteX42" fmla="*/ 0 w 431549"/>
              <a:gd name="connsiteY42" fmla="*/ 395334 h 817829"/>
              <a:gd name="connsiteX43" fmla="*/ 0 w 431549"/>
              <a:gd name="connsiteY43" fmla="*/ 431548 h 817829"/>
              <a:gd name="connsiteX44" fmla="*/ 72428 w 431549"/>
              <a:gd name="connsiteY44" fmla="*/ 485869 h 817829"/>
              <a:gd name="connsiteX45" fmla="*/ 129766 w 431549"/>
              <a:gd name="connsiteY45" fmla="*/ 464744 h 817829"/>
              <a:gd name="connsiteX46" fmla="*/ 156927 w 431549"/>
              <a:gd name="connsiteY46" fmla="*/ 506994 h 817829"/>
              <a:gd name="connsiteX47" fmla="*/ 168998 w 431549"/>
              <a:gd name="connsiteY47" fmla="*/ 585457 h 817829"/>
              <a:gd name="connsiteX48" fmla="*/ 117695 w 431549"/>
              <a:gd name="connsiteY48" fmla="*/ 612618 h 817829"/>
              <a:gd name="connsiteX49" fmla="*/ 126749 w 431549"/>
              <a:gd name="connsiteY49" fmla="*/ 636760 h 817829"/>
              <a:gd name="connsiteX50" fmla="*/ 141838 w 431549"/>
              <a:gd name="connsiteY50" fmla="*/ 691081 h 817829"/>
              <a:gd name="connsiteX0" fmla="*/ 141838 w 431549"/>
              <a:gd name="connsiteY0" fmla="*/ 691081 h 817829"/>
              <a:gd name="connsiteX1" fmla="*/ 208230 w 431549"/>
              <a:gd name="connsiteY1" fmla="*/ 706170 h 817829"/>
              <a:gd name="connsiteX2" fmla="*/ 289711 w 431549"/>
              <a:gd name="connsiteY2" fmla="*/ 679010 h 817829"/>
              <a:gd name="connsiteX3" fmla="*/ 298764 w 431549"/>
              <a:gd name="connsiteY3" fmla="*/ 748419 h 817829"/>
              <a:gd name="connsiteX4" fmla="*/ 322907 w 431549"/>
              <a:gd name="connsiteY4" fmla="*/ 772562 h 817829"/>
              <a:gd name="connsiteX5" fmla="*/ 353085 w 431549"/>
              <a:gd name="connsiteY5" fmla="*/ 766526 h 817829"/>
              <a:gd name="connsiteX6" fmla="*/ 389299 w 431549"/>
              <a:gd name="connsiteY6" fmla="*/ 817829 h 817829"/>
              <a:gd name="connsiteX7" fmla="*/ 413442 w 431549"/>
              <a:gd name="connsiteY7" fmla="*/ 781616 h 817829"/>
              <a:gd name="connsiteX8" fmla="*/ 431549 w 431549"/>
              <a:gd name="connsiteY8" fmla="*/ 727295 h 817829"/>
              <a:gd name="connsiteX9" fmla="*/ 410424 w 431549"/>
              <a:gd name="connsiteY9" fmla="*/ 639778 h 817829"/>
              <a:gd name="connsiteX10" fmla="*/ 416460 w 431549"/>
              <a:gd name="connsiteY10" fmla="*/ 567350 h 817829"/>
              <a:gd name="connsiteX11" fmla="*/ 383263 w 431549"/>
              <a:gd name="connsiteY11" fmla="*/ 558297 h 817829"/>
              <a:gd name="connsiteX12" fmla="*/ 383263 w 431549"/>
              <a:gd name="connsiteY12" fmla="*/ 519065 h 817829"/>
              <a:gd name="connsiteX13" fmla="*/ 398353 w 431549"/>
              <a:gd name="connsiteY13" fmla="*/ 491905 h 817829"/>
              <a:gd name="connsiteX14" fmla="*/ 362139 w 431549"/>
              <a:gd name="connsiteY14" fmla="*/ 491905 h 817829"/>
              <a:gd name="connsiteX15" fmla="*/ 298764 w 431549"/>
              <a:gd name="connsiteY15" fmla="*/ 470780 h 817829"/>
              <a:gd name="connsiteX16" fmla="*/ 292729 w 431549"/>
              <a:gd name="connsiteY16" fmla="*/ 428530 h 817829"/>
              <a:gd name="connsiteX17" fmla="*/ 259533 w 431549"/>
              <a:gd name="connsiteY17" fmla="*/ 398352 h 817829"/>
              <a:gd name="connsiteX18" fmla="*/ 289711 w 431549"/>
              <a:gd name="connsiteY18" fmla="*/ 371192 h 817829"/>
              <a:gd name="connsiteX19" fmla="*/ 298764 w 431549"/>
              <a:gd name="connsiteY19" fmla="*/ 410423 h 817829"/>
              <a:gd name="connsiteX20" fmla="*/ 350067 w 431549"/>
              <a:gd name="connsiteY20" fmla="*/ 410423 h 817829"/>
              <a:gd name="connsiteX21" fmla="*/ 374210 w 431549"/>
              <a:gd name="connsiteY21" fmla="*/ 416459 h 817829"/>
              <a:gd name="connsiteX22" fmla="*/ 383263 w 431549"/>
              <a:gd name="connsiteY22" fmla="*/ 395334 h 817829"/>
              <a:gd name="connsiteX23" fmla="*/ 350067 w 431549"/>
              <a:gd name="connsiteY23" fmla="*/ 344031 h 817829"/>
              <a:gd name="connsiteX24" fmla="*/ 280658 w 431549"/>
              <a:gd name="connsiteY24" fmla="*/ 316871 h 817829"/>
              <a:gd name="connsiteX25" fmla="*/ 313854 w 431549"/>
              <a:gd name="connsiteY25" fmla="*/ 256515 h 817829"/>
              <a:gd name="connsiteX26" fmla="*/ 310836 w 431549"/>
              <a:gd name="connsiteY26" fmla="*/ 220301 h 817829"/>
              <a:gd name="connsiteX27" fmla="*/ 316871 w 431549"/>
              <a:gd name="connsiteY27" fmla="*/ 175033 h 817829"/>
              <a:gd name="connsiteX28" fmla="*/ 295747 w 431549"/>
              <a:gd name="connsiteY28" fmla="*/ 168998 h 817829"/>
              <a:gd name="connsiteX29" fmla="*/ 356103 w 431549"/>
              <a:gd name="connsiteY29" fmla="*/ 93552 h 817829"/>
              <a:gd name="connsiteX30" fmla="*/ 313854 w 431549"/>
              <a:gd name="connsiteY30" fmla="*/ 39231 h 817829"/>
              <a:gd name="connsiteX31" fmla="*/ 313854 w 431549"/>
              <a:gd name="connsiteY31" fmla="*/ 0 h 817829"/>
              <a:gd name="connsiteX32" fmla="*/ 168998 w 431549"/>
              <a:gd name="connsiteY32" fmla="*/ 84499 h 817829"/>
              <a:gd name="connsiteX33" fmla="*/ 178052 w 431549"/>
              <a:gd name="connsiteY33" fmla="*/ 138819 h 817829"/>
              <a:gd name="connsiteX34" fmla="*/ 138820 w 431549"/>
              <a:gd name="connsiteY34" fmla="*/ 190122 h 817829"/>
              <a:gd name="connsiteX35" fmla="*/ 108051 w 431549"/>
              <a:gd name="connsiteY35" fmla="*/ 139099 h 817829"/>
              <a:gd name="connsiteX36" fmla="*/ 6036 w 431549"/>
              <a:gd name="connsiteY36" fmla="*/ 193140 h 817829"/>
              <a:gd name="connsiteX37" fmla="*/ 36214 w 431549"/>
              <a:gd name="connsiteY37" fmla="*/ 217283 h 817829"/>
              <a:gd name="connsiteX38" fmla="*/ 18107 w 431549"/>
              <a:gd name="connsiteY38" fmla="*/ 262550 h 817829"/>
              <a:gd name="connsiteX39" fmla="*/ 51303 w 431549"/>
              <a:gd name="connsiteY39" fmla="*/ 280657 h 817829"/>
              <a:gd name="connsiteX40" fmla="*/ 21125 w 431549"/>
              <a:gd name="connsiteY40" fmla="*/ 310835 h 817829"/>
              <a:gd name="connsiteX41" fmla="*/ 42250 w 431549"/>
              <a:gd name="connsiteY41" fmla="*/ 404388 h 817829"/>
              <a:gd name="connsiteX42" fmla="*/ 0 w 431549"/>
              <a:gd name="connsiteY42" fmla="*/ 395334 h 817829"/>
              <a:gd name="connsiteX43" fmla="*/ 0 w 431549"/>
              <a:gd name="connsiteY43" fmla="*/ 431548 h 817829"/>
              <a:gd name="connsiteX44" fmla="*/ 72428 w 431549"/>
              <a:gd name="connsiteY44" fmla="*/ 485869 h 817829"/>
              <a:gd name="connsiteX45" fmla="*/ 129766 w 431549"/>
              <a:gd name="connsiteY45" fmla="*/ 464744 h 817829"/>
              <a:gd name="connsiteX46" fmla="*/ 156927 w 431549"/>
              <a:gd name="connsiteY46" fmla="*/ 506994 h 817829"/>
              <a:gd name="connsiteX47" fmla="*/ 168998 w 431549"/>
              <a:gd name="connsiteY47" fmla="*/ 585457 h 817829"/>
              <a:gd name="connsiteX48" fmla="*/ 117695 w 431549"/>
              <a:gd name="connsiteY48" fmla="*/ 612618 h 817829"/>
              <a:gd name="connsiteX49" fmla="*/ 126749 w 431549"/>
              <a:gd name="connsiteY49" fmla="*/ 636760 h 817829"/>
              <a:gd name="connsiteX50" fmla="*/ 141838 w 431549"/>
              <a:gd name="connsiteY50" fmla="*/ 691081 h 817829"/>
              <a:gd name="connsiteX0" fmla="*/ 141838 w 431549"/>
              <a:gd name="connsiteY0" fmla="*/ 691081 h 817829"/>
              <a:gd name="connsiteX1" fmla="*/ 208230 w 431549"/>
              <a:gd name="connsiteY1" fmla="*/ 706170 h 817829"/>
              <a:gd name="connsiteX2" fmla="*/ 289711 w 431549"/>
              <a:gd name="connsiteY2" fmla="*/ 679010 h 817829"/>
              <a:gd name="connsiteX3" fmla="*/ 298764 w 431549"/>
              <a:gd name="connsiteY3" fmla="*/ 748419 h 817829"/>
              <a:gd name="connsiteX4" fmla="*/ 322907 w 431549"/>
              <a:gd name="connsiteY4" fmla="*/ 772562 h 817829"/>
              <a:gd name="connsiteX5" fmla="*/ 353085 w 431549"/>
              <a:gd name="connsiteY5" fmla="*/ 766526 h 817829"/>
              <a:gd name="connsiteX6" fmla="*/ 389299 w 431549"/>
              <a:gd name="connsiteY6" fmla="*/ 817829 h 817829"/>
              <a:gd name="connsiteX7" fmla="*/ 413442 w 431549"/>
              <a:gd name="connsiteY7" fmla="*/ 781616 h 817829"/>
              <a:gd name="connsiteX8" fmla="*/ 431549 w 431549"/>
              <a:gd name="connsiteY8" fmla="*/ 727295 h 817829"/>
              <a:gd name="connsiteX9" fmla="*/ 410424 w 431549"/>
              <a:gd name="connsiteY9" fmla="*/ 639778 h 817829"/>
              <a:gd name="connsiteX10" fmla="*/ 416460 w 431549"/>
              <a:gd name="connsiteY10" fmla="*/ 567350 h 817829"/>
              <a:gd name="connsiteX11" fmla="*/ 383263 w 431549"/>
              <a:gd name="connsiteY11" fmla="*/ 558297 h 817829"/>
              <a:gd name="connsiteX12" fmla="*/ 383263 w 431549"/>
              <a:gd name="connsiteY12" fmla="*/ 519065 h 817829"/>
              <a:gd name="connsiteX13" fmla="*/ 398353 w 431549"/>
              <a:gd name="connsiteY13" fmla="*/ 491905 h 817829"/>
              <a:gd name="connsiteX14" fmla="*/ 362139 w 431549"/>
              <a:gd name="connsiteY14" fmla="*/ 491905 h 817829"/>
              <a:gd name="connsiteX15" fmla="*/ 298764 w 431549"/>
              <a:gd name="connsiteY15" fmla="*/ 470780 h 817829"/>
              <a:gd name="connsiteX16" fmla="*/ 292729 w 431549"/>
              <a:gd name="connsiteY16" fmla="*/ 428530 h 817829"/>
              <a:gd name="connsiteX17" fmla="*/ 259533 w 431549"/>
              <a:gd name="connsiteY17" fmla="*/ 398352 h 817829"/>
              <a:gd name="connsiteX18" fmla="*/ 289711 w 431549"/>
              <a:gd name="connsiteY18" fmla="*/ 371192 h 817829"/>
              <a:gd name="connsiteX19" fmla="*/ 298764 w 431549"/>
              <a:gd name="connsiteY19" fmla="*/ 410423 h 817829"/>
              <a:gd name="connsiteX20" fmla="*/ 350067 w 431549"/>
              <a:gd name="connsiteY20" fmla="*/ 410423 h 817829"/>
              <a:gd name="connsiteX21" fmla="*/ 374210 w 431549"/>
              <a:gd name="connsiteY21" fmla="*/ 416459 h 817829"/>
              <a:gd name="connsiteX22" fmla="*/ 383263 w 431549"/>
              <a:gd name="connsiteY22" fmla="*/ 395334 h 817829"/>
              <a:gd name="connsiteX23" fmla="*/ 350067 w 431549"/>
              <a:gd name="connsiteY23" fmla="*/ 344031 h 817829"/>
              <a:gd name="connsiteX24" fmla="*/ 280658 w 431549"/>
              <a:gd name="connsiteY24" fmla="*/ 316871 h 817829"/>
              <a:gd name="connsiteX25" fmla="*/ 313854 w 431549"/>
              <a:gd name="connsiteY25" fmla="*/ 256515 h 817829"/>
              <a:gd name="connsiteX26" fmla="*/ 310836 w 431549"/>
              <a:gd name="connsiteY26" fmla="*/ 220301 h 817829"/>
              <a:gd name="connsiteX27" fmla="*/ 316871 w 431549"/>
              <a:gd name="connsiteY27" fmla="*/ 175033 h 817829"/>
              <a:gd name="connsiteX28" fmla="*/ 295747 w 431549"/>
              <a:gd name="connsiteY28" fmla="*/ 168998 h 817829"/>
              <a:gd name="connsiteX29" fmla="*/ 356103 w 431549"/>
              <a:gd name="connsiteY29" fmla="*/ 93552 h 817829"/>
              <a:gd name="connsiteX30" fmla="*/ 313854 w 431549"/>
              <a:gd name="connsiteY30" fmla="*/ 39231 h 817829"/>
              <a:gd name="connsiteX31" fmla="*/ 313854 w 431549"/>
              <a:gd name="connsiteY31" fmla="*/ 0 h 817829"/>
              <a:gd name="connsiteX32" fmla="*/ 168998 w 431549"/>
              <a:gd name="connsiteY32" fmla="*/ 84499 h 817829"/>
              <a:gd name="connsiteX33" fmla="*/ 178052 w 431549"/>
              <a:gd name="connsiteY33" fmla="*/ 138819 h 817829"/>
              <a:gd name="connsiteX34" fmla="*/ 138820 w 431549"/>
              <a:gd name="connsiteY34" fmla="*/ 190122 h 817829"/>
              <a:gd name="connsiteX35" fmla="*/ 108051 w 431549"/>
              <a:gd name="connsiteY35" fmla="*/ 139099 h 817829"/>
              <a:gd name="connsiteX36" fmla="*/ 117 w 431549"/>
              <a:gd name="connsiteY36" fmla="*/ 184323 h 817829"/>
              <a:gd name="connsiteX37" fmla="*/ 36214 w 431549"/>
              <a:gd name="connsiteY37" fmla="*/ 217283 h 817829"/>
              <a:gd name="connsiteX38" fmla="*/ 18107 w 431549"/>
              <a:gd name="connsiteY38" fmla="*/ 262550 h 817829"/>
              <a:gd name="connsiteX39" fmla="*/ 51303 w 431549"/>
              <a:gd name="connsiteY39" fmla="*/ 280657 h 817829"/>
              <a:gd name="connsiteX40" fmla="*/ 21125 w 431549"/>
              <a:gd name="connsiteY40" fmla="*/ 310835 h 817829"/>
              <a:gd name="connsiteX41" fmla="*/ 42250 w 431549"/>
              <a:gd name="connsiteY41" fmla="*/ 404388 h 817829"/>
              <a:gd name="connsiteX42" fmla="*/ 0 w 431549"/>
              <a:gd name="connsiteY42" fmla="*/ 395334 h 817829"/>
              <a:gd name="connsiteX43" fmla="*/ 0 w 431549"/>
              <a:gd name="connsiteY43" fmla="*/ 431548 h 817829"/>
              <a:gd name="connsiteX44" fmla="*/ 72428 w 431549"/>
              <a:gd name="connsiteY44" fmla="*/ 485869 h 817829"/>
              <a:gd name="connsiteX45" fmla="*/ 129766 w 431549"/>
              <a:gd name="connsiteY45" fmla="*/ 464744 h 817829"/>
              <a:gd name="connsiteX46" fmla="*/ 156927 w 431549"/>
              <a:gd name="connsiteY46" fmla="*/ 506994 h 817829"/>
              <a:gd name="connsiteX47" fmla="*/ 168998 w 431549"/>
              <a:gd name="connsiteY47" fmla="*/ 585457 h 817829"/>
              <a:gd name="connsiteX48" fmla="*/ 117695 w 431549"/>
              <a:gd name="connsiteY48" fmla="*/ 612618 h 817829"/>
              <a:gd name="connsiteX49" fmla="*/ 126749 w 431549"/>
              <a:gd name="connsiteY49" fmla="*/ 636760 h 817829"/>
              <a:gd name="connsiteX50" fmla="*/ 141838 w 431549"/>
              <a:gd name="connsiteY50" fmla="*/ 691081 h 817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431549" h="817829">
                <a:moveTo>
                  <a:pt x="141838" y="691081"/>
                </a:moveTo>
                <a:lnTo>
                  <a:pt x="208230" y="706170"/>
                </a:lnTo>
                <a:lnTo>
                  <a:pt x="289711" y="679010"/>
                </a:lnTo>
                <a:lnTo>
                  <a:pt x="298764" y="748419"/>
                </a:lnTo>
                <a:lnTo>
                  <a:pt x="322907" y="772562"/>
                </a:lnTo>
                <a:lnTo>
                  <a:pt x="353085" y="766526"/>
                </a:lnTo>
                <a:lnTo>
                  <a:pt x="389299" y="817829"/>
                </a:lnTo>
                <a:lnTo>
                  <a:pt x="413442" y="781616"/>
                </a:lnTo>
                <a:lnTo>
                  <a:pt x="431549" y="727295"/>
                </a:lnTo>
                <a:lnTo>
                  <a:pt x="410424" y="639778"/>
                </a:lnTo>
                <a:lnTo>
                  <a:pt x="416460" y="567350"/>
                </a:lnTo>
                <a:lnTo>
                  <a:pt x="383263" y="558297"/>
                </a:lnTo>
                <a:lnTo>
                  <a:pt x="383263" y="519065"/>
                </a:lnTo>
                <a:lnTo>
                  <a:pt x="398353" y="491905"/>
                </a:lnTo>
                <a:lnTo>
                  <a:pt x="362139" y="491905"/>
                </a:lnTo>
                <a:lnTo>
                  <a:pt x="298764" y="470780"/>
                </a:lnTo>
                <a:lnTo>
                  <a:pt x="292729" y="428530"/>
                </a:lnTo>
                <a:lnTo>
                  <a:pt x="259533" y="398352"/>
                </a:lnTo>
                <a:lnTo>
                  <a:pt x="289711" y="371192"/>
                </a:lnTo>
                <a:lnTo>
                  <a:pt x="298764" y="410423"/>
                </a:lnTo>
                <a:lnTo>
                  <a:pt x="350067" y="410423"/>
                </a:lnTo>
                <a:lnTo>
                  <a:pt x="374210" y="416459"/>
                </a:lnTo>
                <a:lnTo>
                  <a:pt x="383263" y="395334"/>
                </a:lnTo>
                <a:lnTo>
                  <a:pt x="350067" y="344031"/>
                </a:lnTo>
                <a:lnTo>
                  <a:pt x="280658" y="316871"/>
                </a:lnTo>
                <a:lnTo>
                  <a:pt x="313854" y="256515"/>
                </a:lnTo>
                <a:lnTo>
                  <a:pt x="310836" y="220301"/>
                </a:lnTo>
                <a:lnTo>
                  <a:pt x="316871" y="175033"/>
                </a:lnTo>
                <a:lnTo>
                  <a:pt x="295747" y="168998"/>
                </a:lnTo>
                <a:lnTo>
                  <a:pt x="356103" y="93552"/>
                </a:lnTo>
                <a:lnTo>
                  <a:pt x="313854" y="39231"/>
                </a:lnTo>
                <a:lnTo>
                  <a:pt x="313854" y="0"/>
                </a:lnTo>
                <a:lnTo>
                  <a:pt x="168998" y="84499"/>
                </a:lnTo>
                <a:lnTo>
                  <a:pt x="178052" y="138819"/>
                </a:lnTo>
                <a:lnTo>
                  <a:pt x="138820" y="190122"/>
                </a:lnTo>
                <a:lnTo>
                  <a:pt x="108051" y="139099"/>
                </a:lnTo>
                <a:lnTo>
                  <a:pt x="117" y="184323"/>
                </a:lnTo>
                <a:lnTo>
                  <a:pt x="36214" y="217283"/>
                </a:lnTo>
                <a:lnTo>
                  <a:pt x="18107" y="262550"/>
                </a:lnTo>
                <a:lnTo>
                  <a:pt x="51303" y="280657"/>
                </a:lnTo>
                <a:lnTo>
                  <a:pt x="21125" y="310835"/>
                </a:lnTo>
                <a:lnTo>
                  <a:pt x="42250" y="404388"/>
                </a:lnTo>
                <a:lnTo>
                  <a:pt x="0" y="395334"/>
                </a:lnTo>
                <a:lnTo>
                  <a:pt x="0" y="431548"/>
                </a:lnTo>
                <a:lnTo>
                  <a:pt x="72428" y="485869"/>
                </a:lnTo>
                <a:lnTo>
                  <a:pt x="129766" y="464744"/>
                </a:lnTo>
                <a:lnTo>
                  <a:pt x="156927" y="506994"/>
                </a:lnTo>
                <a:lnTo>
                  <a:pt x="168998" y="585457"/>
                </a:lnTo>
                <a:lnTo>
                  <a:pt x="117695" y="612618"/>
                </a:lnTo>
                <a:cubicBezTo>
                  <a:pt x="120713" y="620665"/>
                  <a:pt x="123858" y="628666"/>
                  <a:pt x="126749" y="636760"/>
                </a:cubicBezTo>
                <a:cubicBezTo>
                  <a:pt x="133102" y="654549"/>
                  <a:pt x="132784" y="648706"/>
                  <a:pt x="141838" y="691081"/>
                </a:cubicBezTo>
                <a:close/>
              </a:path>
            </a:pathLst>
          </a:custGeom>
          <a:solidFill>
            <a:srgbClr val="AA72D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8" name="Freeform 7177"/>
          <p:cNvSpPr/>
          <p:nvPr/>
        </p:nvSpPr>
        <p:spPr>
          <a:xfrm>
            <a:off x="6313488" y="4186238"/>
            <a:ext cx="365125" cy="530225"/>
          </a:xfrm>
          <a:custGeom>
            <a:avLst/>
            <a:gdLst>
              <a:gd name="connsiteX0" fmla="*/ 105624 w 365157"/>
              <a:gd name="connsiteY0" fmla="*/ 531136 h 531136"/>
              <a:gd name="connsiteX1" fmla="*/ 153909 w 365157"/>
              <a:gd name="connsiteY1" fmla="*/ 500958 h 531136"/>
              <a:gd name="connsiteX2" fmla="*/ 220301 w 365157"/>
              <a:gd name="connsiteY2" fmla="*/ 525101 h 531136"/>
              <a:gd name="connsiteX3" fmla="*/ 262551 w 365157"/>
              <a:gd name="connsiteY3" fmla="*/ 491905 h 531136"/>
              <a:gd name="connsiteX4" fmla="*/ 202194 w 365157"/>
              <a:gd name="connsiteY4" fmla="*/ 407406 h 531136"/>
              <a:gd name="connsiteX5" fmla="*/ 208230 w 365157"/>
              <a:gd name="connsiteY5" fmla="*/ 359121 h 531136"/>
              <a:gd name="connsiteX6" fmla="*/ 223319 w 365157"/>
              <a:gd name="connsiteY6" fmla="*/ 392317 h 531136"/>
              <a:gd name="connsiteX7" fmla="*/ 247462 w 365157"/>
              <a:gd name="connsiteY7" fmla="*/ 353085 h 531136"/>
              <a:gd name="connsiteX8" fmla="*/ 286693 w 365157"/>
              <a:gd name="connsiteY8" fmla="*/ 325925 h 531136"/>
              <a:gd name="connsiteX9" fmla="*/ 298765 w 365157"/>
              <a:gd name="connsiteY9" fmla="*/ 356103 h 531136"/>
              <a:gd name="connsiteX10" fmla="*/ 316871 w 365157"/>
              <a:gd name="connsiteY10" fmla="*/ 316871 h 531136"/>
              <a:gd name="connsiteX11" fmla="*/ 322907 w 365157"/>
              <a:gd name="connsiteY11" fmla="*/ 277639 h 531136"/>
              <a:gd name="connsiteX12" fmla="*/ 359121 w 365157"/>
              <a:gd name="connsiteY12" fmla="*/ 259532 h 531136"/>
              <a:gd name="connsiteX13" fmla="*/ 365157 w 365157"/>
              <a:gd name="connsiteY13" fmla="*/ 178051 h 531136"/>
              <a:gd name="connsiteX14" fmla="*/ 304800 w 365157"/>
              <a:gd name="connsiteY14" fmla="*/ 150891 h 531136"/>
              <a:gd name="connsiteX15" fmla="*/ 283675 w 365157"/>
              <a:gd name="connsiteY15" fmla="*/ 69410 h 531136"/>
              <a:gd name="connsiteX16" fmla="*/ 202194 w 365157"/>
              <a:gd name="connsiteY16" fmla="*/ 84499 h 531136"/>
              <a:gd name="connsiteX17" fmla="*/ 211248 w 365157"/>
              <a:gd name="connsiteY17" fmla="*/ 30178 h 531136"/>
              <a:gd name="connsiteX18" fmla="*/ 117695 w 365157"/>
              <a:gd name="connsiteY18" fmla="*/ 0 h 531136"/>
              <a:gd name="connsiteX19" fmla="*/ 84499 w 365157"/>
              <a:gd name="connsiteY19" fmla="*/ 66392 h 531136"/>
              <a:gd name="connsiteX20" fmla="*/ 66392 w 365157"/>
              <a:gd name="connsiteY20" fmla="*/ 42249 h 531136"/>
              <a:gd name="connsiteX21" fmla="*/ 33196 w 365157"/>
              <a:gd name="connsiteY21" fmla="*/ 54321 h 531136"/>
              <a:gd name="connsiteX22" fmla="*/ 24143 w 365157"/>
              <a:gd name="connsiteY22" fmla="*/ 144855 h 531136"/>
              <a:gd name="connsiteX23" fmla="*/ 60357 w 365157"/>
              <a:gd name="connsiteY23" fmla="*/ 205212 h 531136"/>
              <a:gd name="connsiteX24" fmla="*/ 60357 w 365157"/>
              <a:gd name="connsiteY24" fmla="*/ 217283 h 531136"/>
              <a:gd name="connsiteX25" fmla="*/ 12071 w 365157"/>
              <a:gd name="connsiteY25" fmla="*/ 289711 h 531136"/>
              <a:gd name="connsiteX26" fmla="*/ 30178 w 365157"/>
              <a:gd name="connsiteY26" fmla="*/ 304800 h 531136"/>
              <a:gd name="connsiteX27" fmla="*/ 27161 w 365157"/>
              <a:gd name="connsiteY27" fmla="*/ 380245 h 531136"/>
              <a:gd name="connsiteX28" fmla="*/ 0 w 365157"/>
              <a:gd name="connsiteY28" fmla="*/ 425513 h 531136"/>
              <a:gd name="connsiteX29" fmla="*/ 72428 w 365157"/>
              <a:gd name="connsiteY29" fmla="*/ 470780 h 531136"/>
              <a:gd name="connsiteX30" fmla="*/ 105624 w 365157"/>
              <a:gd name="connsiteY30" fmla="*/ 531136 h 531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65157" h="531136">
                <a:moveTo>
                  <a:pt x="105624" y="531136"/>
                </a:moveTo>
                <a:lnTo>
                  <a:pt x="153909" y="500958"/>
                </a:lnTo>
                <a:lnTo>
                  <a:pt x="220301" y="525101"/>
                </a:lnTo>
                <a:lnTo>
                  <a:pt x="262551" y="491905"/>
                </a:lnTo>
                <a:lnTo>
                  <a:pt x="202194" y="407406"/>
                </a:lnTo>
                <a:lnTo>
                  <a:pt x="208230" y="359121"/>
                </a:lnTo>
                <a:lnTo>
                  <a:pt x="223319" y="392317"/>
                </a:lnTo>
                <a:lnTo>
                  <a:pt x="247462" y="353085"/>
                </a:lnTo>
                <a:lnTo>
                  <a:pt x="286693" y="325925"/>
                </a:lnTo>
                <a:lnTo>
                  <a:pt x="298765" y="356103"/>
                </a:lnTo>
                <a:lnTo>
                  <a:pt x="316871" y="316871"/>
                </a:lnTo>
                <a:lnTo>
                  <a:pt x="322907" y="277639"/>
                </a:lnTo>
                <a:lnTo>
                  <a:pt x="359121" y="259532"/>
                </a:lnTo>
                <a:lnTo>
                  <a:pt x="365157" y="178051"/>
                </a:lnTo>
                <a:lnTo>
                  <a:pt x="304800" y="150891"/>
                </a:lnTo>
                <a:lnTo>
                  <a:pt x="283675" y="69410"/>
                </a:lnTo>
                <a:lnTo>
                  <a:pt x="202194" y="84499"/>
                </a:lnTo>
                <a:lnTo>
                  <a:pt x="211248" y="30178"/>
                </a:lnTo>
                <a:lnTo>
                  <a:pt x="117695" y="0"/>
                </a:lnTo>
                <a:lnTo>
                  <a:pt x="84499" y="66392"/>
                </a:lnTo>
                <a:lnTo>
                  <a:pt x="66392" y="42249"/>
                </a:lnTo>
                <a:lnTo>
                  <a:pt x="33196" y="54321"/>
                </a:lnTo>
                <a:lnTo>
                  <a:pt x="24143" y="144855"/>
                </a:lnTo>
                <a:lnTo>
                  <a:pt x="60357" y="205212"/>
                </a:lnTo>
                <a:lnTo>
                  <a:pt x="60357" y="217283"/>
                </a:lnTo>
                <a:lnTo>
                  <a:pt x="12071" y="289711"/>
                </a:lnTo>
                <a:lnTo>
                  <a:pt x="30178" y="304800"/>
                </a:lnTo>
                <a:lnTo>
                  <a:pt x="27161" y="380245"/>
                </a:lnTo>
                <a:lnTo>
                  <a:pt x="0" y="425513"/>
                </a:lnTo>
                <a:lnTo>
                  <a:pt x="72428" y="470780"/>
                </a:lnTo>
                <a:lnTo>
                  <a:pt x="105624" y="531136"/>
                </a:lnTo>
                <a:close/>
              </a:path>
            </a:pathLst>
          </a:custGeom>
          <a:solidFill>
            <a:srgbClr val="FFFF6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9" name="Freeform 7178"/>
          <p:cNvSpPr/>
          <p:nvPr/>
        </p:nvSpPr>
        <p:spPr>
          <a:xfrm>
            <a:off x="6289675" y="4427538"/>
            <a:ext cx="627063" cy="509587"/>
          </a:xfrm>
          <a:custGeom>
            <a:avLst/>
            <a:gdLst>
              <a:gd name="connsiteX0" fmla="*/ 168998 w 627707"/>
              <a:gd name="connsiteY0" fmla="*/ 485869 h 510011"/>
              <a:gd name="connsiteX1" fmla="*/ 229354 w 627707"/>
              <a:gd name="connsiteY1" fmla="*/ 510011 h 510011"/>
              <a:gd name="connsiteX2" fmla="*/ 313853 w 627707"/>
              <a:gd name="connsiteY2" fmla="*/ 473798 h 510011"/>
              <a:gd name="connsiteX3" fmla="*/ 407406 w 627707"/>
              <a:gd name="connsiteY3" fmla="*/ 425512 h 510011"/>
              <a:gd name="connsiteX4" fmla="*/ 488887 w 627707"/>
              <a:gd name="connsiteY4" fmla="*/ 440602 h 510011"/>
              <a:gd name="connsiteX5" fmla="*/ 494922 w 627707"/>
              <a:gd name="connsiteY5" fmla="*/ 377227 h 510011"/>
              <a:gd name="connsiteX6" fmla="*/ 513029 w 627707"/>
              <a:gd name="connsiteY6" fmla="*/ 328942 h 510011"/>
              <a:gd name="connsiteX7" fmla="*/ 606582 w 627707"/>
              <a:gd name="connsiteY7" fmla="*/ 295746 h 510011"/>
              <a:gd name="connsiteX8" fmla="*/ 612617 w 627707"/>
              <a:gd name="connsiteY8" fmla="*/ 277639 h 510011"/>
              <a:gd name="connsiteX9" fmla="*/ 618653 w 627707"/>
              <a:gd name="connsiteY9" fmla="*/ 244443 h 510011"/>
              <a:gd name="connsiteX10" fmla="*/ 627707 w 627707"/>
              <a:gd name="connsiteY10" fmla="*/ 220301 h 510011"/>
              <a:gd name="connsiteX11" fmla="*/ 606582 w 627707"/>
              <a:gd name="connsiteY11" fmla="*/ 205211 h 510011"/>
              <a:gd name="connsiteX12" fmla="*/ 573386 w 627707"/>
              <a:gd name="connsiteY12" fmla="*/ 208229 h 510011"/>
              <a:gd name="connsiteX13" fmla="*/ 573386 w 627707"/>
              <a:gd name="connsiteY13" fmla="*/ 141837 h 510011"/>
              <a:gd name="connsiteX14" fmla="*/ 546225 w 627707"/>
              <a:gd name="connsiteY14" fmla="*/ 66392 h 510011"/>
              <a:gd name="connsiteX15" fmla="*/ 479833 w 627707"/>
              <a:gd name="connsiteY15" fmla="*/ 0 h 510011"/>
              <a:gd name="connsiteX16" fmla="*/ 416459 w 627707"/>
              <a:gd name="connsiteY16" fmla="*/ 60356 h 510011"/>
              <a:gd name="connsiteX17" fmla="*/ 386281 w 627707"/>
              <a:gd name="connsiteY17" fmla="*/ 39231 h 510011"/>
              <a:gd name="connsiteX18" fmla="*/ 386281 w 627707"/>
              <a:gd name="connsiteY18" fmla="*/ 18106 h 510011"/>
              <a:gd name="connsiteX19" fmla="*/ 359120 w 627707"/>
              <a:gd name="connsiteY19" fmla="*/ 27160 h 510011"/>
              <a:gd name="connsiteX20" fmla="*/ 328942 w 627707"/>
              <a:gd name="connsiteY20" fmla="*/ 120712 h 510011"/>
              <a:gd name="connsiteX21" fmla="*/ 307817 w 627707"/>
              <a:gd name="connsiteY21" fmla="*/ 87516 h 510011"/>
              <a:gd name="connsiteX22" fmla="*/ 253497 w 627707"/>
              <a:gd name="connsiteY22" fmla="*/ 147873 h 510011"/>
              <a:gd name="connsiteX23" fmla="*/ 232372 w 627707"/>
              <a:gd name="connsiteY23" fmla="*/ 126748 h 510011"/>
              <a:gd name="connsiteX24" fmla="*/ 232372 w 627707"/>
              <a:gd name="connsiteY24" fmla="*/ 165980 h 510011"/>
              <a:gd name="connsiteX25" fmla="*/ 280657 w 627707"/>
              <a:gd name="connsiteY25" fmla="*/ 247461 h 510011"/>
              <a:gd name="connsiteX26" fmla="*/ 241425 w 627707"/>
              <a:gd name="connsiteY26" fmla="*/ 292728 h 510011"/>
              <a:gd name="connsiteX27" fmla="*/ 172015 w 627707"/>
              <a:gd name="connsiteY27" fmla="*/ 271604 h 510011"/>
              <a:gd name="connsiteX28" fmla="*/ 111659 w 627707"/>
              <a:gd name="connsiteY28" fmla="*/ 301782 h 510011"/>
              <a:gd name="connsiteX29" fmla="*/ 39231 w 627707"/>
              <a:gd name="connsiteY29" fmla="*/ 289710 h 510011"/>
              <a:gd name="connsiteX30" fmla="*/ 21124 w 627707"/>
              <a:gd name="connsiteY30" fmla="*/ 253497 h 510011"/>
              <a:gd name="connsiteX31" fmla="*/ 0 w 627707"/>
              <a:gd name="connsiteY31" fmla="*/ 271604 h 510011"/>
              <a:gd name="connsiteX32" fmla="*/ 33196 w 627707"/>
              <a:gd name="connsiteY32" fmla="*/ 322906 h 510011"/>
              <a:gd name="connsiteX33" fmla="*/ 48285 w 627707"/>
              <a:gd name="connsiteY33" fmla="*/ 359120 h 510011"/>
              <a:gd name="connsiteX34" fmla="*/ 90534 w 627707"/>
              <a:gd name="connsiteY34" fmla="*/ 380245 h 510011"/>
              <a:gd name="connsiteX35" fmla="*/ 126748 w 627707"/>
              <a:gd name="connsiteY35" fmla="*/ 377227 h 510011"/>
              <a:gd name="connsiteX36" fmla="*/ 120712 w 627707"/>
              <a:gd name="connsiteY36" fmla="*/ 413441 h 510011"/>
              <a:gd name="connsiteX37" fmla="*/ 120712 w 627707"/>
              <a:gd name="connsiteY37" fmla="*/ 452673 h 510011"/>
              <a:gd name="connsiteX38" fmla="*/ 168998 w 627707"/>
              <a:gd name="connsiteY38" fmla="*/ 485869 h 510011"/>
              <a:gd name="connsiteX0" fmla="*/ 168998 w 627707"/>
              <a:gd name="connsiteY0" fmla="*/ 485869 h 510011"/>
              <a:gd name="connsiteX1" fmla="*/ 229354 w 627707"/>
              <a:gd name="connsiteY1" fmla="*/ 510011 h 510011"/>
              <a:gd name="connsiteX2" fmla="*/ 313853 w 627707"/>
              <a:gd name="connsiteY2" fmla="*/ 473798 h 510011"/>
              <a:gd name="connsiteX3" fmla="*/ 407406 w 627707"/>
              <a:gd name="connsiteY3" fmla="*/ 425512 h 510011"/>
              <a:gd name="connsiteX4" fmla="*/ 488887 w 627707"/>
              <a:gd name="connsiteY4" fmla="*/ 440602 h 510011"/>
              <a:gd name="connsiteX5" fmla="*/ 509733 w 627707"/>
              <a:gd name="connsiteY5" fmla="*/ 377227 h 510011"/>
              <a:gd name="connsiteX6" fmla="*/ 513029 w 627707"/>
              <a:gd name="connsiteY6" fmla="*/ 328942 h 510011"/>
              <a:gd name="connsiteX7" fmla="*/ 606582 w 627707"/>
              <a:gd name="connsiteY7" fmla="*/ 295746 h 510011"/>
              <a:gd name="connsiteX8" fmla="*/ 612617 w 627707"/>
              <a:gd name="connsiteY8" fmla="*/ 277639 h 510011"/>
              <a:gd name="connsiteX9" fmla="*/ 618653 w 627707"/>
              <a:gd name="connsiteY9" fmla="*/ 244443 h 510011"/>
              <a:gd name="connsiteX10" fmla="*/ 627707 w 627707"/>
              <a:gd name="connsiteY10" fmla="*/ 220301 h 510011"/>
              <a:gd name="connsiteX11" fmla="*/ 606582 w 627707"/>
              <a:gd name="connsiteY11" fmla="*/ 205211 h 510011"/>
              <a:gd name="connsiteX12" fmla="*/ 573386 w 627707"/>
              <a:gd name="connsiteY12" fmla="*/ 208229 h 510011"/>
              <a:gd name="connsiteX13" fmla="*/ 573386 w 627707"/>
              <a:gd name="connsiteY13" fmla="*/ 141837 h 510011"/>
              <a:gd name="connsiteX14" fmla="*/ 546225 w 627707"/>
              <a:gd name="connsiteY14" fmla="*/ 66392 h 510011"/>
              <a:gd name="connsiteX15" fmla="*/ 479833 w 627707"/>
              <a:gd name="connsiteY15" fmla="*/ 0 h 510011"/>
              <a:gd name="connsiteX16" fmla="*/ 416459 w 627707"/>
              <a:gd name="connsiteY16" fmla="*/ 60356 h 510011"/>
              <a:gd name="connsiteX17" fmla="*/ 386281 w 627707"/>
              <a:gd name="connsiteY17" fmla="*/ 39231 h 510011"/>
              <a:gd name="connsiteX18" fmla="*/ 386281 w 627707"/>
              <a:gd name="connsiteY18" fmla="*/ 18106 h 510011"/>
              <a:gd name="connsiteX19" fmla="*/ 359120 w 627707"/>
              <a:gd name="connsiteY19" fmla="*/ 27160 h 510011"/>
              <a:gd name="connsiteX20" fmla="*/ 328942 w 627707"/>
              <a:gd name="connsiteY20" fmla="*/ 120712 h 510011"/>
              <a:gd name="connsiteX21" fmla="*/ 307817 w 627707"/>
              <a:gd name="connsiteY21" fmla="*/ 87516 h 510011"/>
              <a:gd name="connsiteX22" fmla="*/ 253497 w 627707"/>
              <a:gd name="connsiteY22" fmla="*/ 147873 h 510011"/>
              <a:gd name="connsiteX23" fmla="*/ 232372 w 627707"/>
              <a:gd name="connsiteY23" fmla="*/ 126748 h 510011"/>
              <a:gd name="connsiteX24" fmla="*/ 232372 w 627707"/>
              <a:gd name="connsiteY24" fmla="*/ 165980 h 510011"/>
              <a:gd name="connsiteX25" fmla="*/ 280657 w 627707"/>
              <a:gd name="connsiteY25" fmla="*/ 247461 h 510011"/>
              <a:gd name="connsiteX26" fmla="*/ 241425 w 627707"/>
              <a:gd name="connsiteY26" fmla="*/ 292728 h 510011"/>
              <a:gd name="connsiteX27" fmla="*/ 172015 w 627707"/>
              <a:gd name="connsiteY27" fmla="*/ 271604 h 510011"/>
              <a:gd name="connsiteX28" fmla="*/ 111659 w 627707"/>
              <a:gd name="connsiteY28" fmla="*/ 301782 h 510011"/>
              <a:gd name="connsiteX29" fmla="*/ 39231 w 627707"/>
              <a:gd name="connsiteY29" fmla="*/ 289710 h 510011"/>
              <a:gd name="connsiteX30" fmla="*/ 21124 w 627707"/>
              <a:gd name="connsiteY30" fmla="*/ 253497 h 510011"/>
              <a:gd name="connsiteX31" fmla="*/ 0 w 627707"/>
              <a:gd name="connsiteY31" fmla="*/ 271604 h 510011"/>
              <a:gd name="connsiteX32" fmla="*/ 33196 w 627707"/>
              <a:gd name="connsiteY32" fmla="*/ 322906 h 510011"/>
              <a:gd name="connsiteX33" fmla="*/ 48285 w 627707"/>
              <a:gd name="connsiteY33" fmla="*/ 359120 h 510011"/>
              <a:gd name="connsiteX34" fmla="*/ 90534 w 627707"/>
              <a:gd name="connsiteY34" fmla="*/ 380245 h 510011"/>
              <a:gd name="connsiteX35" fmla="*/ 126748 w 627707"/>
              <a:gd name="connsiteY35" fmla="*/ 377227 h 510011"/>
              <a:gd name="connsiteX36" fmla="*/ 120712 w 627707"/>
              <a:gd name="connsiteY36" fmla="*/ 413441 h 510011"/>
              <a:gd name="connsiteX37" fmla="*/ 120712 w 627707"/>
              <a:gd name="connsiteY37" fmla="*/ 452673 h 510011"/>
              <a:gd name="connsiteX38" fmla="*/ 168998 w 627707"/>
              <a:gd name="connsiteY38" fmla="*/ 485869 h 510011"/>
              <a:gd name="connsiteX0" fmla="*/ 168998 w 627707"/>
              <a:gd name="connsiteY0" fmla="*/ 485869 h 510011"/>
              <a:gd name="connsiteX1" fmla="*/ 229354 w 627707"/>
              <a:gd name="connsiteY1" fmla="*/ 510011 h 510011"/>
              <a:gd name="connsiteX2" fmla="*/ 313853 w 627707"/>
              <a:gd name="connsiteY2" fmla="*/ 473798 h 510011"/>
              <a:gd name="connsiteX3" fmla="*/ 407406 w 627707"/>
              <a:gd name="connsiteY3" fmla="*/ 425512 h 510011"/>
              <a:gd name="connsiteX4" fmla="*/ 488887 w 627707"/>
              <a:gd name="connsiteY4" fmla="*/ 440602 h 510011"/>
              <a:gd name="connsiteX5" fmla="*/ 509733 w 627707"/>
              <a:gd name="connsiteY5" fmla="*/ 377227 h 510011"/>
              <a:gd name="connsiteX6" fmla="*/ 521916 w 627707"/>
              <a:gd name="connsiteY6" fmla="*/ 328942 h 510011"/>
              <a:gd name="connsiteX7" fmla="*/ 606582 w 627707"/>
              <a:gd name="connsiteY7" fmla="*/ 295746 h 510011"/>
              <a:gd name="connsiteX8" fmla="*/ 612617 w 627707"/>
              <a:gd name="connsiteY8" fmla="*/ 277639 h 510011"/>
              <a:gd name="connsiteX9" fmla="*/ 618653 w 627707"/>
              <a:gd name="connsiteY9" fmla="*/ 244443 h 510011"/>
              <a:gd name="connsiteX10" fmla="*/ 627707 w 627707"/>
              <a:gd name="connsiteY10" fmla="*/ 220301 h 510011"/>
              <a:gd name="connsiteX11" fmla="*/ 606582 w 627707"/>
              <a:gd name="connsiteY11" fmla="*/ 205211 h 510011"/>
              <a:gd name="connsiteX12" fmla="*/ 573386 w 627707"/>
              <a:gd name="connsiteY12" fmla="*/ 208229 h 510011"/>
              <a:gd name="connsiteX13" fmla="*/ 573386 w 627707"/>
              <a:gd name="connsiteY13" fmla="*/ 141837 h 510011"/>
              <a:gd name="connsiteX14" fmla="*/ 546225 w 627707"/>
              <a:gd name="connsiteY14" fmla="*/ 66392 h 510011"/>
              <a:gd name="connsiteX15" fmla="*/ 479833 w 627707"/>
              <a:gd name="connsiteY15" fmla="*/ 0 h 510011"/>
              <a:gd name="connsiteX16" fmla="*/ 416459 w 627707"/>
              <a:gd name="connsiteY16" fmla="*/ 60356 h 510011"/>
              <a:gd name="connsiteX17" fmla="*/ 386281 w 627707"/>
              <a:gd name="connsiteY17" fmla="*/ 39231 h 510011"/>
              <a:gd name="connsiteX18" fmla="*/ 386281 w 627707"/>
              <a:gd name="connsiteY18" fmla="*/ 18106 h 510011"/>
              <a:gd name="connsiteX19" fmla="*/ 359120 w 627707"/>
              <a:gd name="connsiteY19" fmla="*/ 27160 h 510011"/>
              <a:gd name="connsiteX20" fmla="*/ 328942 w 627707"/>
              <a:gd name="connsiteY20" fmla="*/ 120712 h 510011"/>
              <a:gd name="connsiteX21" fmla="*/ 307817 w 627707"/>
              <a:gd name="connsiteY21" fmla="*/ 87516 h 510011"/>
              <a:gd name="connsiteX22" fmla="*/ 253497 w 627707"/>
              <a:gd name="connsiteY22" fmla="*/ 147873 h 510011"/>
              <a:gd name="connsiteX23" fmla="*/ 232372 w 627707"/>
              <a:gd name="connsiteY23" fmla="*/ 126748 h 510011"/>
              <a:gd name="connsiteX24" fmla="*/ 232372 w 627707"/>
              <a:gd name="connsiteY24" fmla="*/ 165980 h 510011"/>
              <a:gd name="connsiteX25" fmla="*/ 280657 w 627707"/>
              <a:gd name="connsiteY25" fmla="*/ 247461 h 510011"/>
              <a:gd name="connsiteX26" fmla="*/ 241425 w 627707"/>
              <a:gd name="connsiteY26" fmla="*/ 292728 h 510011"/>
              <a:gd name="connsiteX27" fmla="*/ 172015 w 627707"/>
              <a:gd name="connsiteY27" fmla="*/ 271604 h 510011"/>
              <a:gd name="connsiteX28" fmla="*/ 111659 w 627707"/>
              <a:gd name="connsiteY28" fmla="*/ 301782 h 510011"/>
              <a:gd name="connsiteX29" fmla="*/ 39231 w 627707"/>
              <a:gd name="connsiteY29" fmla="*/ 289710 h 510011"/>
              <a:gd name="connsiteX30" fmla="*/ 21124 w 627707"/>
              <a:gd name="connsiteY30" fmla="*/ 253497 h 510011"/>
              <a:gd name="connsiteX31" fmla="*/ 0 w 627707"/>
              <a:gd name="connsiteY31" fmla="*/ 271604 h 510011"/>
              <a:gd name="connsiteX32" fmla="*/ 33196 w 627707"/>
              <a:gd name="connsiteY32" fmla="*/ 322906 h 510011"/>
              <a:gd name="connsiteX33" fmla="*/ 48285 w 627707"/>
              <a:gd name="connsiteY33" fmla="*/ 359120 h 510011"/>
              <a:gd name="connsiteX34" fmla="*/ 90534 w 627707"/>
              <a:gd name="connsiteY34" fmla="*/ 380245 h 510011"/>
              <a:gd name="connsiteX35" fmla="*/ 126748 w 627707"/>
              <a:gd name="connsiteY35" fmla="*/ 377227 h 510011"/>
              <a:gd name="connsiteX36" fmla="*/ 120712 w 627707"/>
              <a:gd name="connsiteY36" fmla="*/ 413441 h 510011"/>
              <a:gd name="connsiteX37" fmla="*/ 120712 w 627707"/>
              <a:gd name="connsiteY37" fmla="*/ 452673 h 510011"/>
              <a:gd name="connsiteX38" fmla="*/ 168998 w 627707"/>
              <a:gd name="connsiteY38" fmla="*/ 485869 h 510011"/>
              <a:gd name="connsiteX0" fmla="*/ 168998 w 627707"/>
              <a:gd name="connsiteY0" fmla="*/ 485869 h 510011"/>
              <a:gd name="connsiteX1" fmla="*/ 229354 w 627707"/>
              <a:gd name="connsiteY1" fmla="*/ 510011 h 510011"/>
              <a:gd name="connsiteX2" fmla="*/ 313853 w 627707"/>
              <a:gd name="connsiteY2" fmla="*/ 473798 h 510011"/>
              <a:gd name="connsiteX3" fmla="*/ 407406 w 627707"/>
              <a:gd name="connsiteY3" fmla="*/ 425512 h 510011"/>
              <a:gd name="connsiteX4" fmla="*/ 488887 w 627707"/>
              <a:gd name="connsiteY4" fmla="*/ 440602 h 510011"/>
              <a:gd name="connsiteX5" fmla="*/ 509733 w 627707"/>
              <a:gd name="connsiteY5" fmla="*/ 377227 h 510011"/>
              <a:gd name="connsiteX6" fmla="*/ 521916 w 627707"/>
              <a:gd name="connsiteY6" fmla="*/ 328942 h 510011"/>
              <a:gd name="connsiteX7" fmla="*/ 606582 w 627707"/>
              <a:gd name="connsiteY7" fmla="*/ 295746 h 510011"/>
              <a:gd name="connsiteX8" fmla="*/ 612617 w 627707"/>
              <a:gd name="connsiteY8" fmla="*/ 277639 h 510011"/>
              <a:gd name="connsiteX9" fmla="*/ 618653 w 627707"/>
              <a:gd name="connsiteY9" fmla="*/ 244443 h 510011"/>
              <a:gd name="connsiteX10" fmla="*/ 627707 w 627707"/>
              <a:gd name="connsiteY10" fmla="*/ 220301 h 510011"/>
              <a:gd name="connsiteX11" fmla="*/ 606582 w 627707"/>
              <a:gd name="connsiteY11" fmla="*/ 205211 h 510011"/>
              <a:gd name="connsiteX12" fmla="*/ 573386 w 627707"/>
              <a:gd name="connsiteY12" fmla="*/ 208229 h 510011"/>
              <a:gd name="connsiteX13" fmla="*/ 573386 w 627707"/>
              <a:gd name="connsiteY13" fmla="*/ 141837 h 510011"/>
              <a:gd name="connsiteX14" fmla="*/ 546225 w 627707"/>
              <a:gd name="connsiteY14" fmla="*/ 66392 h 510011"/>
              <a:gd name="connsiteX15" fmla="*/ 479833 w 627707"/>
              <a:gd name="connsiteY15" fmla="*/ 0 h 510011"/>
              <a:gd name="connsiteX16" fmla="*/ 416459 w 627707"/>
              <a:gd name="connsiteY16" fmla="*/ 60356 h 510011"/>
              <a:gd name="connsiteX17" fmla="*/ 386281 w 627707"/>
              <a:gd name="connsiteY17" fmla="*/ 39231 h 510011"/>
              <a:gd name="connsiteX18" fmla="*/ 386281 w 627707"/>
              <a:gd name="connsiteY18" fmla="*/ 18106 h 510011"/>
              <a:gd name="connsiteX19" fmla="*/ 359120 w 627707"/>
              <a:gd name="connsiteY19" fmla="*/ 27160 h 510011"/>
              <a:gd name="connsiteX20" fmla="*/ 328942 w 627707"/>
              <a:gd name="connsiteY20" fmla="*/ 120712 h 510011"/>
              <a:gd name="connsiteX21" fmla="*/ 307817 w 627707"/>
              <a:gd name="connsiteY21" fmla="*/ 87516 h 510011"/>
              <a:gd name="connsiteX22" fmla="*/ 253497 w 627707"/>
              <a:gd name="connsiteY22" fmla="*/ 147873 h 510011"/>
              <a:gd name="connsiteX23" fmla="*/ 232372 w 627707"/>
              <a:gd name="connsiteY23" fmla="*/ 126748 h 510011"/>
              <a:gd name="connsiteX24" fmla="*/ 232372 w 627707"/>
              <a:gd name="connsiteY24" fmla="*/ 165980 h 510011"/>
              <a:gd name="connsiteX25" fmla="*/ 280657 w 627707"/>
              <a:gd name="connsiteY25" fmla="*/ 247461 h 510011"/>
              <a:gd name="connsiteX26" fmla="*/ 241425 w 627707"/>
              <a:gd name="connsiteY26" fmla="*/ 292728 h 510011"/>
              <a:gd name="connsiteX27" fmla="*/ 174978 w 627707"/>
              <a:gd name="connsiteY27" fmla="*/ 259757 h 510011"/>
              <a:gd name="connsiteX28" fmla="*/ 111659 w 627707"/>
              <a:gd name="connsiteY28" fmla="*/ 301782 h 510011"/>
              <a:gd name="connsiteX29" fmla="*/ 39231 w 627707"/>
              <a:gd name="connsiteY29" fmla="*/ 289710 h 510011"/>
              <a:gd name="connsiteX30" fmla="*/ 21124 w 627707"/>
              <a:gd name="connsiteY30" fmla="*/ 253497 h 510011"/>
              <a:gd name="connsiteX31" fmla="*/ 0 w 627707"/>
              <a:gd name="connsiteY31" fmla="*/ 271604 h 510011"/>
              <a:gd name="connsiteX32" fmla="*/ 33196 w 627707"/>
              <a:gd name="connsiteY32" fmla="*/ 322906 h 510011"/>
              <a:gd name="connsiteX33" fmla="*/ 48285 w 627707"/>
              <a:gd name="connsiteY33" fmla="*/ 359120 h 510011"/>
              <a:gd name="connsiteX34" fmla="*/ 90534 w 627707"/>
              <a:gd name="connsiteY34" fmla="*/ 380245 h 510011"/>
              <a:gd name="connsiteX35" fmla="*/ 126748 w 627707"/>
              <a:gd name="connsiteY35" fmla="*/ 377227 h 510011"/>
              <a:gd name="connsiteX36" fmla="*/ 120712 w 627707"/>
              <a:gd name="connsiteY36" fmla="*/ 413441 h 510011"/>
              <a:gd name="connsiteX37" fmla="*/ 120712 w 627707"/>
              <a:gd name="connsiteY37" fmla="*/ 452673 h 510011"/>
              <a:gd name="connsiteX38" fmla="*/ 168998 w 627707"/>
              <a:gd name="connsiteY38" fmla="*/ 485869 h 510011"/>
              <a:gd name="connsiteX0" fmla="*/ 168998 w 627707"/>
              <a:gd name="connsiteY0" fmla="*/ 485869 h 510011"/>
              <a:gd name="connsiteX1" fmla="*/ 229354 w 627707"/>
              <a:gd name="connsiteY1" fmla="*/ 510011 h 510011"/>
              <a:gd name="connsiteX2" fmla="*/ 313853 w 627707"/>
              <a:gd name="connsiteY2" fmla="*/ 473798 h 510011"/>
              <a:gd name="connsiteX3" fmla="*/ 407406 w 627707"/>
              <a:gd name="connsiteY3" fmla="*/ 425512 h 510011"/>
              <a:gd name="connsiteX4" fmla="*/ 488887 w 627707"/>
              <a:gd name="connsiteY4" fmla="*/ 440602 h 510011"/>
              <a:gd name="connsiteX5" fmla="*/ 509733 w 627707"/>
              <a:gd name="connsiteY5" fmla="*/ 377227 h 510011"/>
              <a:gd name="connsiteX6" fmla="*/ 521916 w 627707"/>
              <a:gd name="connsiteY6" fmla="*/ 328942 h 510011"/>
              <a:gd name="connsiteX7" fmla="*/ 606582 w 627707"/>
              <a:gd name="connsiteY7" fmla="*/ 295746 h 510011"/>
              <a:gd name="connsiteX8" fmla="*/ 612617 w 627707"/>
              <a:gd name="connsiteY8" fmla="*/ 277639 h 510011"/>
              <a:gd name="connsiteX9" fmla="*/ 618653 w 627707"/>
              <a:gd name="connsiteY9" fmla="*/ 244443 h 510011"/>
              <a:gd name="connsiteX10" fmla="*/ 627707 w 627707"/>
              <a:gd name="connsiteY10" fmla="*/ 220301 h 510011"/>
              <a:gd name="connsiteX11" fmla="*/ 606582 w 627707"/>
              <a:gd name="connsiteY11" fmla="*/ 205211 h 510011"/>
              <a:gd name="connsiteX12" fmla="*/ 573386 w 627707"/>
              <a:gd name="connsiteY12" fmla="*/ 208229 h 510011"/>
              <a:gd name="connsiteX13" fmla="*/ 573386 w 627707"/>
              <a:gd name="connsiteY13" fmla="*/ 141837 h 510011"/>
              <a:gd name="connsiteX14" fmla="*/ 546225 w 627707"/>
              <a:gd name="connsiteY14" fmla="*/ 66392 h 510011"/>
              <a:gd name="connsiteX15" fmla="*/ 479833 w 627707"/>
              <a:gd name="connsiteY15" fmla="*/ 0 h 510011"/>
              <a:gd name="connsiteX16" fmla="*/ 416459 w 627707"/>
              <a:gd name="connsiteY16" fmla="*/ 60356 h 510011"/>
              <a:gd name="connsiteX17" fmla="*/ 386281 w 627707"/>
              <a:gd name="connsiteY17" fmla="*/ 39231 h 510011"/>
              <a:gd name="connsiteX18" fmla="*/ 386281 w 627707"/>
              <a:gd name="connsiteY18" fmla="*/ 18106 h 510011"/>
              <a:gd name="connsiteX19" fmla="*/ 359120 w 627707"/>
              <a:gd name="connsiteY19" fmla="*/ 27160 h 510011"/>
              <a:gd name="connsiteX20" fmla="*/ 328942 w 627707"/>
              <a:gd name="connsiteY20" fmla="*/ 120712 h 510011"/>
              <a:gd name="connsiteX21" fmla="*/ 307817 w 627707"/>
              <a:gd name="connsiteY21" fmla="*/ 87516 h 510011"/>
              <a:gd name="connsiteX22" fmla="*/ 253497 w 627707"/>
              <a:gd name="connsiteY22" fmla="*/ 147873 h 510011"/>
              <a:gd name="connsiteX23" fmla="*/ 232372 w 627707"/>
              <a:gd name="connsiteY23" fmla="*/ 126748 h 510011"/>
              <a:gd name="connsiteX24" fmla="*/ 232372 w 627707"/>
              <a:gd name="connsiteY24" fmla="*/ 165980 h 510011"/>
              <a:gd name="connsiteX25" fmla="*/ 280657 w 627707"/>
              <a:gd name="connsiteY25" fmla="*/ 247461 h 510011"/>
              <a:gd name="connsiteX26" fmla="*/ 238463 w 627707"/>
              <a:gd name="connsiteY26" fmla="*/ 283843 h 510011"/>
              <a:gd name="connsiteX27" fmla="*/ 174978 w 627707"/>
              <a:gd name="connsiteY27" fmla="*/ 259757 h 510011"/>
              <a:gd name="connsiteX28" fmla="*/ 111659 w 627707"/>
              <a:gd name="connsiteY28" fmla="*/ 301782 h 510011"/>
              <a:gd name="connsiteX29" fmla="*/ 39231 w 627707"/>
              <a:gd name="connsiteY29" fmla="*/ 289710 h 510011"/>
              <a:gd name="connsiteX30" fmla="*/ 21124 w 627707"/>
              <a:gd name="connsiteY30" fmla="*/ 253497 h 510011"/>
              <a:gd name="connsiteX31" fmla="*/ 0 w 627707"/>
              <a:gd name="connsiteY31" fmla="*/ 271604 h 510011"/>
              <a:gd name="connsiteX32" fmla="*/ 33196 w 627707"/>
              <a:gd name="connsiteY32" fmla="*/ 322906 h 510011"/>
              <a:gd name="connsiteX33" fmla="*/ 48285 w 627707"/>
              <a:gd name="connsiteY33" fmla="*/ 359120 h 510011"/>
              <a:gd name="connsiteX34" fmla="*/ 90534 w 627707"/>
              <a:gd name="connsiteY34" fmla="*/ 380245 h 510011"/>
              <a:gd name="connsiteX35" fmla="*/ 126748 w 627707"/>
              <a:gd name="connsiteY35" fmla="*/ 377227 h 510011"/>
              <a:gd name="connsiteX36" fmla="*/ 120712 w 627707"/>
              <a:gd name="connsiteY36" fmla="*/ 413441 h 510011"/>
              <a:gd name="connsiteX37" fmla="*/ 120712 w 627707"/>
              <a:gd name="connsiteY37" fmla="*/ 452673 h 510011"/>
              <a:gd name="connsiteX38" fmla="*/ 168998 w 627707"/>
              <a:gd name="connsiteY38" fmla="*/ 485869 h 510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627707" h="510011">
                <a:moveTo>
                  <a:pt x="168998" y="485869"/>
                </a:moveTo>
                <a:lnTo>
                  <a:pt x="229354" y="510011"/>
                </a:lnTo>
                <a:lnTo>
                  <a:pt x="313853" y="473798"/>
                </a:lnTo>
                <a:lnTo>
                  <a:pt x="407406" y="425512"/>
                </a:lnTo>
                <a:lnTo>
                  <a:pt x="488887" y="440602"/>
                </a:lnTo>
                <a:lnTo>
                  <a:pt x="509733" y="377227"/>
                </a:lnTo>
                <a:lnTo>
                  <a:pt x="521916" y="328942"/>
                </a:lnTo>
                <a:lnTo>
                  <a:pt x="606582" y="295746"/>
                </a:lnTo>
                <a:lnTo>
                  <a:pt x="612617" y="277639"/>
                </a:lnTo>
                <a:lnTo>
                  <a:pt x="618653" y="244443"/>
                </a:lnTo>
                <a:lnTo>
                  <a:pt x="627707" y="220301"/>
                </a:lnTo>
                <a:lnTo>
                  <a:pt x="606582" y="205211"/>
                </a:lnTo>
                <a:lnTo>
                  <a:pt x="573386" y="208229"/>
                </a:lnTo>
                <a:lnTo>
                  <a:pt x="573386" y="141837"/>
                </a:lnTo>
                <a:lnTo>
                  <a:pt x="546225" y="66392"/>
                </a:lnTo>
                <a:lnTo>
                  <a:pt x="479833" y="0"/>
                </a:lnTo>
                <a:lnTo>
                  <a:pt x="416459" y="60356"/>
                </a:lnTo>
                <a:lnTo>
                  <a:pt x="386281" y="39231"/>
                </a:lnTo>
                <a:lnTo>
                  <a:pt x="386281" y="18106"/>
                </a:lnTo>
                <a:lnTo>
                  <a:pt x="359120" y="27160"/>
                </a:lnTo>
                <a:lnTo>
                  <a:pt x="328942" y="120712"/>
                </a:lnTo>
                <a:lnTo>
                  <a:pt x="307817" y="87516"/>
                </a:lnTo>
                <a:lnTo>
                  <a:pt x="253497" y="147873"/>
                </a:lnTo>
                <a:lnTo>
                  <a:pt x="232372" y="126748"/>
                </a:lnTo>
                <a:lnTo>
                  <a:pt x="232372" y="165980"/>
                </a:lnTo>
                <a:lnTo>
                  <a:pt x="280657" y="247461"/>
                </a:lnTo>
                <a:lnTo>
                  <a:pt x="238463" y="283843"/>
                </a:lnTo>
                <a:lnTo>
                  <a:pt x="174978" y="259757"/>
                </a:lnTo>
                <a:lnTo>
                  <a:pt x="111659" y="301782"/>
                </a:lnTo>
                <a:lnTo>
                  <a:pt x="39231" y="289710"/>
                </a:lnTo>
                <a:lnTo>
                  <a:pt x="21124" y="253497"/>
                </a:lnTo>
                <a:lnTo>
                  <a:pt x="0" y="271604"/>
                </a:lnTo>
                <a:lnTo>
                  <a:pt x="33196" y="322906"/>
                </a:lnTo>
                <a:lnTo>
                  <a:pt x="48285" y="359120"/>
                </a:lnTo>
                <a:lnTo>
                  <a:pt x="90534" y="380245"/>
                </a:lnTo>
                <a:lnTo>
                  <a:pt x="126748" y="377227"/>
                </a:lnTo>
                <a:lnTo>
                  <a:pt x="120712" y="413441"/>
                </a:lnTo>
                <a:lnTo>
                  <a:pt x="120712" y="452673"/>
                </a:lnTo>
                <a:lnTo>
                  <a:pt x="168998" y="485869"/>
                </a:lnTo>
                <a:close/>
              </a:path>
            </a:pathLst>
          </a:custGeom>
          <a:solidFill>
            <a:srgbClr val="F0B6F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0" name="Freeform 7179"/>
          <p:cNvSpPr/>
          <p:nvPr/>
        </p:nvSpPr>
        <p:spPr>
          <a:xfrm>
            <a:off x="6778625" y="4411663"/>
            <a:ext cx="862013" cy="676275"/>
          </a:xfrm>
          <a:custGeom>
            <a:avLst/>
            <a:gdLst>
              <a:gd name="connsiteX0" fmla="*/ 0 w 863097"/>
              <a:gd name="connsiteY0" fmla="*/ 455692 h 675993"/>
              <a:gd name="connsiteX1" fmla="*/ 63374 w 863097"/>
              <a:gd name="connsiteY1" fmla="*/ 525101 h 675993"/>
              <a:gd name="connsiteX2" fmla="*/ 165980 w 863097"/>
              <a:gd name="connsiteY2" fmla="*/ 497941 h 675993"/>
              <a:gd name="connsiteX3" fmla="*/ 235390 w 863097"/>
              <a:gd name="connsiteY3" fmla="*/ 585458 h 675993"/>
              <a:gd name="connsiteX4" fmla="*/ 190122 w 863097"/>
              <a:gd name="connsiteY4" fmla="*/ 618654 h 675993"/>
              <a:gd name="connsiteX5" fmla="*/ 162962 w 863097"/>
              <a:gd name="connsiteY5" fmla="*/ 660903 h 675993"/>
              <a:gd name="connsiteX6" fmla="*/ 211247 w 863097"/>
              <a:gd name="connsiteY6" fmla="*/ 669957 h 675993"/>
              <a:gd name="connsiteX7" fmla="*/ 211247 w 863097"/>
              <a:gd name="connsiteY7" fmla="*/ 669957 h 675993"/>
              <a:gd name="connsiteX8" fmla="*/ 241425 w 863097"/>
              <a:gd name="connsiteY8" fmla="*/ 675993 h 675993"/>
              <a:gd name="connsiteX9" fmla="*/ 301782 w 863097"/>
              <a:gd name="connsiteY9" fmla="*/ 675993 h 675993"/>
              <a:gd name="connsiteX10" fmla="*/ 304800 w 863097"/>
              <a:gd name="connsiteY10" fmla="*/ 621672 h 675993"/>
              <a:gd name="connsiteX11" fmla="*/ 398352 w 863097"/>
              <a:gd name="connsiteY11" fmla="*/ 612618 h 675993"/>
              <a:gd name="connsiteX12" fmla="*/ 455691 w 863097"/>
              <a:gd name="connsiteY12" fmla="*/ 585458 h 675993"/>
              <a:gd name="connsiteX13" fmla="*/ 564332 w 863097"/>
              <a:gd name="connsiteY13" fmla="*/ 594511 h 675993"/>
              <a:gd name="connsiteX14" fmla="*/ 669956 w 863097"/>
              <a:gd name="connsiteY14" fmla="*/ 491905 h 675993"/>
              <a:gd name="connsiteX15" fmla="*/ 513029 w 863097"/>
              <a:gd name="connsiteY15" fmla="*/ 494923 h 675993"/>
              <a:gd name="connsiteX16" fmla="*/ 648831 w 863097"/>
              <a:gd name="connsiteY16" fmla="*/ 464745 h 675993"/>
              <a:gd name="connsiteX17" fmla="*/ 630724 w 863097"/>
              <a:gd name="connsiteY17" fmla="*/ 359121 h 675993"/>
              <a:gd name="connsiteX18" fmla="*/ 585457 w 863097"/>
              <a:gd name="connsiteY18" fmla="*/ 380246 h 675993"/>
              <a:gd name="connsiteX19" fmla="*/ 537172 w 863097"/>
              <a:gd name="connsiteY19" fmla="*/ 389299 h 675993"/>
              <a:gd name="connsiteX20" fmla="*/ 485869 w 863097"/>
              <a:gd name="connsiteY20" fmla="*/ 401371 h 675993"/>
              <a:gd name="connsiteX21" fmla="*/ 482851 w 863097"/>
              <a:gd name="connsiteY21" fmla="*/ 380246 h 675993"/>
              <a:gd name="connsiteX22" fmla="*/ 516047 w 863097"/>
              <a:gd name="connsiteY22" fmla="*/ 368175 h 675993"/>
              <a:gd name="connsiteX23" fmla="*/ 591493 w 863097"/>
              <a:gd name="connsiteY23" fmla="*/ 347050 h 675993"/>
              <a:gd name="connsiteX24" fmla="*/ 600546 w 863097"/>
              <a:gd name="connsiteY24" fmla="*/ 310836 h 675993"/>
              <a:gd name="connsiteX25" fmla="*/ 636760 w 863097"/>
              <a:gd name="connsiteY25" fmla="*/ 319890 h 675993"/>
              <a:gd name="connsiteX26" fmla="*/ 666938 w 863097"/>
              <a:gd name="connsiteY26" fmla="*/ 310836 h 675993"/>
              <a:gd name="connsiteX27" fmla="*/ 660903 w 863097"/>
              <a:gd name="connsiteY27" fmla="*/ 235391 h 675993"/>
              <a:gd name="connsiteX28" fmla="*/ 706170 w 863097"/>
              <a:gd name="connsiteY28" fmla="*/ 310836 h 675993"/>
              <a:gd name="connsiteX29" fmla="*/ 751437 w 863097"/>
              <a:gd name="connsiteY29" fmla="*/ 319890 h 675993"/>
              <a:gd name="connsiteX30" fmla="*/ 844990 w 863097"/>
              <a:gd name="connsiteY30" fmla="*/ 241426 h 675993"/>
              <a:gd name="connsiteX31" fmla="*/ 863097 w 863097"/>
              <a:gd name="connsiteY31" fmla="*/ 196159 h 675993"/>
              <a:gd name="connsiteX32" fmla="*/ 826883 w 863097"/>
              <a:gd name="connsiteY32" fmla="*/ 214266 h 675993"/>
              <a:gd name="connsiteX33" fmla="*/ 811794 w 863097"/>
              <a:gd name="connsiteY33" fmla="*/ 202195 h 675993"/>
              <a:gd name="connsiteX34" fmla="*/ 851025 w 863097"/>
              <a:gd name="connsiteY34" fmla="*/ 156927 h 675993"/>
              <a:gd name="connsiteX35" fmla="*/ 863097 w 863097"/>
              <a:gd name="connsiteY35" fmla="*/ 120713 h 675993"/>
              <a:gd name="connsiteX36" fmla="*/ 854043 w 863097"/>
              <a:gd name="connsiteY36" fmla="*/ 78464 h 675993"/>
              <a:gd name="connsiteX37" fmla="*/ 751437 w 863097"/>
              <a:gd name="connsiteY37" fmla="*/ 33196 h 675993"/>
              <a:gd name="connsiteX38" fmla="*/ 838954 w 863097"/>
              <a:gd name="connsiteY38" fmla="*/ 117695 h 675993"/>
              <a:gd name="connsiteX39" fmla="*/ 760491 w 863097"/>
              <a:gd name="connsiteY39" fmla="*/ 117695 h 675993"/>
              <a:gd name="connsiteX40" fmla="*/ 712206 w 863097"/>
              <a:gd name="connsiteY40" fmla="*/ 141838 h 675993"/>
              <a:gd name="connsiteX41" fmla="*/ 627707 w 863097"/>
              <a:gd name="connsiteY41" fmla="*/ 117695 h 675993"/>
              <a:gd name="connsiteX42" fmla="*/ 528119 w 863097"/>
              <a:gd name="connsiteY42" fmla="*/ 132785 h 675993"/>
              <a:gd name="connsiteX43" fmla="*/ 494922 w 863097"/>
              <a:gd name="connsiteY43" fmla="*/ 75446 h 675993"/>
              <a:gd name="connsiteX44" fmla="*/ 470780 w 863097"/>
              <a:gd name="connsiteY44" fmla="*/ 75446 h 675993"/>
              <a:gd name="connsiteX45" fmla="*/ 440602 w 863097"/>
              <a:gd name="connsiteY45" fmla="*/ 3018 h 675993"/>
              <a:gd name="connsiteX46" fmla="*/ 347049 w 863097"/>
              <a:gd name="connsiteY46" fmla="*/ 33196 h 675993"/>
              <a:gd name="connsiteX47" fmla="*/ 301782 w 863097"/>
              <a:gd name="connsiteY47" fmla="*/ 18107 h 675993"/>
              <a:gd name="connsiteX48" fmla="*/ 256515 w 863097"/>
              <a:gd name="connsiteY48" fmla="*/ 21125 h 675993"/>
              <a:gd name="connsiteX49" fmla="*/ 238408 w 863097"/>
              <a:gd name="connsiteY49" fmla="*/ 63375 h 675993"/>
              <a:gd name="connsiteX50" fmla="*/ 172016 w 863097"/>
              <a:gd name="connsiteY50" fmla="*/ 0 h 675993"/>
              <a:gd name="connsiteX51" fmla="*/ 150891 w 863097"/>
              <a:gd name="connsiteY51" fmla="*/ 21125 h 675993"/>
              <a:gd name="connsiteX52" fmla="*/ 132784 w 863097"/>
              <a:gd name="connsiteY52" fmla="*/ 3018 h 675993"/>
              <a:gd name="connsiteX53" fmla="*/ 87517 w 863097"/>
              <a:gd name="connsiteY53" fmla="*/ 36214 h 675993"/>
              <a:gd name="connsiteX54" fmla="*/ 66392 w 863097"/>
              <a:gd name="connsiteY54" fmla="*/ 27161 h 675993"/>
              <a:gd name="connsiteX55" fmla="*/ 54321 w 863097"/>
              <a:gd name="connsiteY55" fmla="*/ 69410 h 675993"/>
              <a:gd name="connsiteX56" fmla="*/ 93552 w 863097"/>
              <a:gd name="connsiteY56" fmla="*/ 232373 h 675993"/>
              <a:gd name="connsiteX57" fmla="*/ 120713 w 863097"/>
              <a:gd name="connsiteY57" fmla="*/ 232373 h 675993"/>
              <a:gd name="connsiteX58" fmla="*/ 138820 w 863097"/>
              <a:gd name="connsiteY58" fmla="*/ 232373 h 675993"/>
              <a:gd name="connsiteX59" fmla="*/ 111659 w 863097"/>
              <a:gd name="connsiteY59" fmla="*/ 310836 h 675993"/>
              <a:gd name="connsiteX60" fmla="*/ 36214 w 863097"/>
              <a:gd name="connsiteY60" fmla="*/ 334979 h 675993"/>
              <a:gd name="connsiteX61" fmla="*/ 0 w 863097"/>
              <a:gd name="connsiteY61" fmla="*/ 455692 h 675993"/>
              <a:gd name="connsiteX0" fmla="*/ 0 w 863097"/>
              <a:gd name="connsiteY0" fmla="*/ 455692 h 675993"/>
              <a:gd name="connsiteX1" fmla="*/ 63374 w 863097"/>
              <a:gd name="connsiteY1" fmla="*/ 525101 h 675993"/>
              <a:gd name="connsiteX2" fmla="*/ 165980 w 863097"/>
              <a:gd name="connsiteY2" fmla="*/ 497941 h 675993"/>
              <a:gd name="connsiteX3" fmla="*/ 235390 w 863097"/>
              <a:gd name="connsiteY3" fmla="*/ 585458 h 675993"/>
              <a:gd name="connsiteX4" fmla="*/ 190122 w 863097"/>
              <a:gd name="connsiteY4" fmla="*/ 618654 h 675993"/>
              <a:gd name="connsiteX5" fmla="*/ 162962 w 863097"/>
              <a:gd name="connsiteY5" fmla="*/ 660903 h 675993"/>
              <a:gd name="connsiteX6" fmla="*/ 211247 w 863097"/>
              <a:gd name="connsiteY6" fmla="*/ 669957 h 675993"/>
              <a:gd name="connsiteX7" fmla="*/ 211247 w 863097"/>
              <a:gd name="connsiteY7" fmla="*/ 669957 h 675993"/>
              <a:gd name="connsiteX8" fmla="*/ 241425 w 863097"/>
              <a:gd name="connsiteY8" fmla="*/ 675993 h 675993"/>
              <a:gd name="connsiteX9" fmla="*/ 301782 w 863097"/>
              <a:gd name="connsiteY9" fmla="*/ 675993 h 675993"/>
              <a:gd name="connsiteX10" fmla="*/ 304800 w 863097"/>
              <a:gd name="connsiteY10" fmla="*/ 621672 h 675993"/>
              <a:gd name="connsiteX11" fmla="*/ 398352 w 863097"/>
              <a:gd name="connsiteY11" fmla="*/ 612618 h 675993"/>
              <a:gd name="connsiteX12" fmla="*/ 455691 w 863097"/>
              <a:gd name="connsiteY12" fmla="*/ 585458 h 675993"/>
              <a:gd name="connsiteX13" fmla="*/ 564332 w 863097"/>
              <a:gd name="connsiteY13" fmla="*/ 594511 h 675993"/>
              <a:gd name="connsiteX14" fmla="*/ 669956 w 863097"/>
              <a:gd name="connsiteY14" fmla="*/ 491905 h 675993"/>
              <a:gd name="connsiteX15" fmla="*/ 513029 w 863097"/>
              <a:gd name="connsiteY15" fmla="*/ 494923 h 675993"/>
              <a:gd name="connsiteX16" fmla="*/ 648831 w 863097"/>
              <a:gd name="connsiteY16" fmla="*/ 464745 h 675993"/>
              <a:gd name="connsiteX17" fmla="*/ 630724 w 863097"/>
              <a:gd name="connsiteY17" fmla="*/ 359121 h 675993"/>
              <a:gd name="connsiteX18" fmla="*/ 585457 w 863097"/>
              <a:gd name="connsiteY18" fmla="*/ 380246 h 675993"/>
              <a:gd name="connsiteX19" fmla="*/ 537172 w 863097"/>
              <a:gd name="connsiteY19" fmla="*/ 389299 h 675993"/>
              <a:gd name="connsiteX20" fmla="*/ 485869 w 863097"/>
              <a:gd name="connsiteY20" fmla="*/ 401371 h 675993"/>
              <a:gd name="connsiteX21" fmla="*/ 482851 w 863097"/>
              <a:gd name="connsiteY21" fmla="*/ 380246 h 675993"/>
              <a:gd name="connsiteX22" fmla="*/ 516047 w 863097"/>
              <a:gd name="connsiteY22" fmla="*/ 368175 h 675993"/>
              <a:gd name="connsiteX23" fmla="*/ 591493 w 863097"/>
              <a:gd name="connsiteY23" fmla="*/ 347050 h 675993"/>
              <a:gd name="connsiteX24" fmla="*/ 600546 w 863097"/>
              <a:gd name="connsiteY24" fmla="*/ 310836 h 675993"/>
              <a:gd name="connsiteX25" fmla="*/ 636760 w 863097"/>
              <a:gd name="connsiteY25" fmla="*/ 319890 h 675993"/>
              <a:gd name="connsiteX26" fmla="*/ 666938 w 863097"/>
              <a:gd name="connsiteY26" fmla="*/ 310836 h 675993"/>
              <a:gd name="connsiteX27" fmla="*/ 660903 w 863097"/>
              <a:gd name="connsiteY27" fmla="*/ 235391 h 675993"/>
              <a:gd name="connsiteX28" fmla="*/ 706170 w 863097"/>
              <a:gd name="connsiteY28" fmla="*/ 310836 h 675993"/>
              <a:gd name="connsiteX29" fmla="*/ 751437 w 863097"/>
              <a:gd name="connsiteY29" fmla="*/ 319890 h 675993"/>
              <a:gd name="connsiteX30" fmla="*/ 844990 w 863097"/>
              <a:gd name="connsiteY30" fmla="*/ 241426 h 675993"/>
              <a:gd name="connsiteX31" fmla="*/ 863097 w 863097"/>
              <a:gd name="connsiteY31" fmla="*/ 196159 h 675993"/>
              <a:gd name="connsiteX32" fmla="*/ 826883 w 863097"/>
              <a:gd name="connsiteY32" fmla="*/ 214266 h 675993"/>
              <a:gd name="connsiteX33" fmla="*/ 811794 w 863097"/>
              <a:gd name="connsiteY33" fmla="*/ 202195 h 675993"/>
              <a:gd name="connsiteX34" fmla="*/ 851025 w 863097"/>
              <a:gd name="connsiteY34" fmla="*/ 156927 h 675993"/>
              <a:gd name="connsiteX35" fmla="*/ 863097 w 863097"/>
              <a:gd name="connsiteY35" fmla="*/ 120713 h 675993"/>
              <a:gd name="connsiteX36" fmla="*/ 854043 w 863097"/>
              <a:gd name="connsiteY36" fmla="*/ 78464 h 675993"/>
              <a:gd name="connsiteX37" fmla="*/ 838954 w 863097"/>
              <a:gd name="connsiteY37" fmla="*/ 117695 h 675993"/>
              <a:gd name="connsiteX38" fmla="*/ 760491 w 863097"/>
              <a:gd name="connsiteY38" fmla="*/ 117695 h 675993"/>
              <a:gd name="connsiteX39" fmla="*/ 712206 w 863097"/>
              <a:gd name="connsiteY39" fmla="*/ 141838 h 675993"/>
              <a:gd name="connsiteX40" fmla="*/ 627707 w 863097"/>
              <a:gd name="connsiteY40" fmla="*/ 117695 h 675993"/>
              <a:gd name="connsiteX41" fmla="*/ 528119 w 863097"/>
              <a:gd name="connsiteY41" fmla="*/ 132785 h 675993"/>
              <a:gd name="connsiteX42" fmla="*/ 494922 w 863097"/>
              <a:gd name="connsiteY42" fmla="*/ 75446 h 675993"/>
              <a:gd name="connsiteX43" fmla="*/ 470780 w 863097"/>
              <a:gd name="connsiteY43" fmla="*/ 75446 h 675993"/>
              <a:gd name="connsiteX44" fmla="*/ 440602 w 863097"/>
              <a:gd name="connsiteY44" fmla="*/ 3018 h 675993"/>
              <a:gd name="connsiteX45" fmla="*/ 347049 w 863097"/>
              <a:gd name="connsiteY45" fmla="*/ 33196 h 675993"/>
              <a:gd name="connsiteX46" fmla="*/ 301782 w 863097"/>
              <a:gd name="connsiteY46" fmla="*/ 18107 h 675993"/>
              <a:gd name="connsiteX47" fmla="*/ 256515 w 863097"/>
              <a:gd name="connsiteY47" fmla="*/ 21125 h 675993"/>
              <a:gd name="connsiteX48" fmla="*/ 238408 w 863097"/>
              <a:gd name="connsiteY48" fmla="*/ 63375 h 675993"/>
              <a:gd name="connsiteX49" fmla="*/ 172016 w 863097"/>
              <a:gd name="connsiteY49" fmla="*/ 0 h 675993"/>
              <a:gd name="connsiteX50" fmla="*/ 150891 w 863097"/>
              <a:gd name="connsiteY50" fmla="*/ 21125 h 675993"/>
              <a:gd name="connsiteX51" fmla="*/ 132784 w 863097"/>
              <a:gd name="connsiteY51" fmla="*/ 3018 h 675993"/>
              <a:gd name="connsiteX52" fmla="*/ 87517 w 863097"/>
              <a:gd name="connsiteY52" fmla="*/ 36214 h 675993"/>
              <a:gd name="connsiteX53" fmla="*/ 66392 w 863097"/>
              <a:gd name="connsiteY53" fmla="*/ 27161 h 675993"/>
              <a:gd name="connsiteX54" fmla="*/ 54321 w 863097"/>
              <a:gd name="connsiteY54" fmla="*/ 69410 h 675993"/>
              <a:gd name="connsiteX55" fmla="*/ 93552 w 863097"/>
              <a:gd name="connsiteY55" fmla="*/ 232373 h 675993"/>
              <a:gd name="connsiteX56" fmla="*/ 120713 w 863097"/>
              <a:gd name="connsiteY56" fmla="*/ 232373 h 675993"/>
              <a:gd name="connsiteX57" fmla="*/ 138820 w 863097"/>
              <a:gd name="connsiteY57" fmla="*/ 232373 h 675993"/>
              <a:gd name="connsiteX58" fmla="*/ 111659 w 863097"/>
              <a:gd name="connsiteY58" fmla="*/ 310836 h 675993"/>
              <a:gd name="connsiteX59" fmla="*/ 36214 w 863097"/>
              <a:gd name="connsiteY59" fmla="*/ 334979 h 675993"/>
              <a:gd name="connsiteX60" fmla="*/ 0 w 863097"/>
              <a:gd name="connsiteY60" fmla="*/ 455692 h 675993"/>
              <a:gd name="connsiteX0" fmla="*/ 0 w 863097"/>
              <a:gd name="connsiteY0" fmla="*/ 455692 h 675993"/>
              <a:gd name="connsiteX1" fmla="*/ 63374 w 863097"/>
              <a:gd name="connsiteY1" fmla="*/ 525101 h 675993"/>
              <a:gd name="connsiteX2" fmla="*/ 165980 w 863097"/>
              <a:gd name="connsiteY2" fmla="*/ 497941 h 675993"/>
              <a:gd name="connsiteX3" fmla="*/ 235390 w 863097"/>
              <a:gd name="connsiteY3" fmla="*/ 585458 h 675993"/>
              <a:gd name="connsiteX4" fmla="*/ 190122 w 863097"/>
              <a:gd name="connsiteY4" fmla="*/ 618654 h 675993"/>
              <a:gd name="connsiteX5" fmla="*/ 162962 w 863097"/>
              <a:gd name="connsiteY5" fmla="*/ 660903 h 675993"/>
              <a:gd name="connsiteX6" fmla="*/ 211247 w 863097"/>
              <a:gd name="connsiteY6" fmla="*/ 669957 h 675993"/>
              <a:gd name="connsiteX7" fmla="*/ 211247 w 863097"/>
              <a:gd name="connsiteY7" fmla="*/ 669957 h 675993"/>
              <a:gd name="connsiteX8" fmla="*/ 241425 w 863097"/>
              <a:gd name="connsiteY8" fmla="*/ 675993 h 675993"/>
              <a:gd name="connsiteX9" fmla="*/ 301782 w 863097"/>
              <a:gd name="connsiteY9" fmla="*/ 675993 h 675993"/>
              <a:gd name="connsiteX10" fmla="*/ 304800 w 863097"/>
              <a:gd name="connsiteY10" fmla="*/ 621672 h 675993"/>
              <a:gd name="connsiteX11" fmla="*/ 398352 w 863097"/>
              <a:gd name="connsiteY11" fmla="*/ 612618 h 675993"/>
              <a:gd name="connsiteX12" fmla="*/ 455691 w 863097"/>
              <a:gd name="connsiteY12" fmla="*/ 585458 h 675993"/>
              <a:gd name="connsiteX13" fmla="*/ 564332 w 863097"/>
              <a:gd name="connsiteY13" fmla="*/ 594511 h 675993"/>
              <a:gd name="connsiteX14" fmla="*/ 669956 w 863097"/>
              <a:gd name="connsiteY14" fmla="*/ 491905 h 675993"/>
              <a:gd name="connsiteX15" fmla="*/ 513029 w 863097"/>
              <a:gd name="connsiteY15" fmla="*/ 494923 h 675993"/>
              <a:gd name="connsiteX16" fmla="*/ 648831 w 863097"/>
              <a:gd name="connsiteY16" fmla="*/ 464745 h 675993"/>
              <a:gd name="connsiteX17" fmla="*/ 630724 w 863097"/>
              <a:gd name="connsiteY17" fmla="*/ 359121 h 675993"/>
              <a:gd name="connsiteX18" fmla="*/ 585457 w 863097"/>
              <a:gd name="connsiteY18" fmla="*/ 380246 h 675993"/>
              <a:gd name="connsiteX19" fmla="*/ 537172 w 863097"/>
              <a:gd name="connsiteY19" fmla="*/ 389299 h 675993"/>
              <a:gd name="connsiteX20" fmla="*/ 485869 w 863097"/>
              <a:gd name="connsiteY20" fmla="*/ 401371 h 675993"/>
              <a:gd name="connsiteX21" fmla="*/ 482851 w 863097"/>
              <a:gd name="connsiteY21" fmla="*/ 380246 h 675993"/>
              <a:gd name="connsiteX22" fmla="*/ 516047 w 863097"/>
              <a:gd name="connsiteY22" fmla="*/ 368175 h 675993"/>
              <a:gd name="connsiteX23" fmla="*/ 591493 w 863097"/>
              <a:gd name="connsiteY23" fmla="*/ 347050 h 675993"/>
              <a:gd name="connsiteX24" fmla="*/ 600546 w 863097"/>
              <a:gd name="connsiteY24" fmla="*/ 310836 h 675993"/>
              <a:gd name="connsiteX25" fmla="*/ 636760 w 863097"/>
              <a:gd name="connsiteY25" fmla="*/ 319890 h 675993"/>
              <a:gd name="connsiteX26" fmla="*/ 666938 w 863097"/>
              <a:gd name="connsiteY26" fmla="*/ 310836 h 675993"/>
              <a:gd name="connsiteX27" fmla="*/ 660903 w 863097"/>
              <a:gd name="connsiteY27" fmla="*/ 235391 h 675993"/>
              <a:gd name="connsiteX28" fmla="*/ 706170 w 863097"/>
              <a:gd name="connsiteY28" fmla="*/ 310836 h 675993"/>
              <a:gd name="connsiteX29" fmla="*/ 751437 w 863097"/>
              <a:gd name="connsiteY29" fmla="*/ 319890 h 675993"/>
              <a:gd name="connsiteX30" fmla="*/ 844990 w 863097"/>
              <a:gd name="connsiteY30" fmla="*/ 241426 h 675993"/>
              <a:gd name="connsiteX31" fmla="*/ 863097 w 863097"/>
              <a:gd name="connsiteY31" fmla="*/ 196159 h 675993"/>
              <a:gd name="connsiteX32" fmla="*/ 826883 w 863097"/>
              <a:gd name="connsiteY32" fmla="*/ 214266 h 675993"/>
              <a:gd name="connsiteX33" fmla="*/ 811794 w 863097"/>
              <a:gd name="connsiteY33" fmla="*/ 202195 h 675993"/>
              <a:gd name="connsiteX34" fmla="*/ 851025 w 863097"/>
              <a:gd name="connsiteY34" fmla="*/ 156927 h 675993"/>
              <a:gd name="connsiteX35" fmla="*/ 863097 w 863097"/>
              <a:gd name="connsiteY35" fmla="*/ 120713 h 675993"/>
              <a:gd name="connsiteX36" fmla="*/ 838954 w 863097"/>
              <a:gd name="connsiteY36" fmla="*/ 117695 h 675993"/>
              <a:gd name="connsiteX37" fmla="*/ 760491 w 863097"/>
              <a:gd name="connsiteY37" fmla="*/ 117695 h 675993"/>
              <a:gd name="connsiteX38" fmla="*/ 712206 w 863097"/>
              <a:gd name="connsiteY38" fmla="*/ 141838 h 675993"/>
              <a:gd name="connsiteX39" fmla="*/ 627707 w 863097"/>
              <a:gd name="connsiteY39" fmla="*/ 117695 h 675993"/>
              <a:gd name="connsiteX40" fmla="*/ 528119 w 863097"/>
              <a:gd name="connsiteY40" fmla="*/ 132785 h 675993"/>
              <a:gd name="connsiteX41" fmla="*/ 494922 w 863097"/>
              <a:gd name="connsiteY41" fmla="*/ 75446 h 675993"/>
              <a:gd name="connsiteX42" fmla="*/ 470780 w 863097"/>
              <a:gd name="connsiteY42" fmla="*/ 75446 h 675993"/>
              <a:gd name="connsiteX43" fmla="*/ 440602 w 863097"/>
              <a:gd name="connsiteY43" fmla="*/ 3018 h 675993"/>
              <a:gd name="connsiteX44" fmla="*/ 347049 w 863097"/>
              <a:gd name="connsiteY44" fmla="*/ 33196 h 675993"/>
              <a:gd name="connsiteX45" fmla="*/ 301782 w 863097"/>
              <a:gd name="connsiteY45" fmla="*/ 18107 h 675993"/>
              <a:gd name="connsiteX46" fmla="*/ 256515 w 863097"/>
              <a:gd name="connsiteY46" fmla="*/ 21125 h 675993"/>
              <a:gd name="connsiteX47" fmla="*/ 238408 w 863097"/>
              <a:gd name="connsiteY47" fmla="*/ 63375 h 675993"/>
              <a:gd name="connsiteX48" fmla="*/ 172016 w 863097"/>
              <a:gd name="connsiteY48" fmla="*/ 0 h 675993"/>
              <a:gd name="connsiteX49" fmla="*/ 150891 w 863097"/>
              <a:gd name="connsiteY49" fmla="*/ 21125 h 675993"/>
              <a:gd name="connsiteX50" fmla="*/ 132784 w 863097"/>
              <a:gd name="connsiteY50" fmla="*/ 3018 h 675993"/>
              <a:gd name="connsiteX51" fmla="*/ 87517 w 863097"/>
              <a:gd name="connsiteY51" fmla="*/ 36214 h 675993"/>
              <a:gd name="connsiteX52" fmla="*/ 66392 w 863097"/>
              <a:gd name="connsiteY52" fmla="*/ 27161 h 675993"/>
              <a:gd name="connsiteX53" fmla="*/ 54321 w 863097"/>
              <a:gd name="connsiteY53" fmla="*/ 69410 h 675993"/>
              <a:gd name="connsiteX54" fmla="*/ 93552 w 863097"/>
              <a:gd name="connsiteY54" fmla="*/ 232373 h 675993"/>
              <a:gd name="connsiteX55" fmla="*/ 120713 w 863097"/>
              <a:gd name="connsiteY55" fmla="*/ 232373 h 675993"/>
              <a:gd name="connsiteX56" fmla="*/ 138820 w 863097"/>
              <a:gd name="connsiteY56" fmla="*/ 232373 h 675993"/>
              <a:gd name="connsiteX57" fmla="*/ 111659 w 863097"/>
              <a:gd name="connsiteY57" fmla="*/ 310836 h 675993"/>
              <a:gd name="connsiteX58" fmla="*/ 36214 w 863097"/>
              <a:gd name="connsiteY58" fmla="*/ 334979 h 675993"/>
              <a:gd name="connsiteX59" fmla="*/ 0 w 863097"/>
              <a:gd name="connsiteY59" fmla="*/ 455692 h 675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863097" h="675993">
                <a:moveTo>
                  <a:pt x="0" y="455692"/>
                </a:moveTo>
                <a:lnTo>
                  <a:pt x="63374" y="525101"/>
                </a:lnTo>
                <a:lnTo>
                  <a:pt x="165980" y="497941"/>
                </a:lnTo>
                <a:lnTo>
                  <a:pt x="235390" y="585458"/>
                </a:lnTo>
                <a:lnTo>
                  <a:pt x="190122" y="618654"/>
                </a:lnTo>
                <a:lnTo>
                  <a:pt x="162962" y="660903"/>
                </a:lnTo>
                <a:lnTo>
                  <a:pt x="211247" y="669957"/>
                </a:lnTo>
                <a:lnTo>
                  <a:pt x="211247" y="669957"/>
                </a:lnTo>
                <a:lnTo>
                  <a:pt x="241425" y="675993"/>
                </a:lnTo>
                <a:lnTo>
                  <a:pt x="301782" y="675993"/>
                </a:lnTo>
                <a:lnTo>
                  <a:pt x="304800" y="621672"/>
                </a:lnTo>
                <a:lnTo>
                  <a:pt x="398352" y="612618"/>
                </a:lnTo>
                <a:lnTo>
                  <a:pt x="455691" y="585458"/>
                </a:lnTo>
                <a:lnTo>
                  <a:pt x="564332" y="594511"/>
                </a:lnTo>
                <a:lnTo>
                  <a:pt x="669956" y="491905"/>
                </a:lnTo>
                <a:lnTo>
                  <a:pt x="513029" y="494923"/>
                </a:lnTo>
                <a:lnTo>
                  <a:pt x="648831" y="464745"/>
                </a:lnTo>
                <a:lnTo>
                  <a:pt x="630724" y="359121"/>
                </a:lnTo>
                <a:lnTo>
                  <a:pt x="585457" y="380246"/>
                </a:lnTo>
                <a:lnTo>
                  <a:pt x="537172" y="389299"/>
                </a:lnTo>
                <a:lnTo>
                  <a:pt x="485869" y="401371"/>
                </a:lnTo>
                <a:lnTo>
                  <a:pt x="482851" y="380246"/>
                </a:lnTo>
                <a:cubicBezTo>
                  <a:pt x="512146" y="370482"/>
                  <a:pt x="501476" y="375461"/>
                  <a:pt x="516047" y="368175"/>
                </a:cubicBezTo>
                <a:lnTo>
                  <a:pt x="591493" y="347050"/>
                </a:lnTo>
                <a:lnTo>
                  <a:pt x="600546" y="310836"/>
                </a:lnTo>
                <a:lnTo>
                  <a:pt x="636760" y="319890"/>
                </a:lnTo>
                <a:lnTo>
                  <a:pt x="666938" y="310836"/>
                </a:lnTo>
                <a:lnTo>
                  <a:pt x="660903" y="235391"/>
                </a:lnTo>
                <a:lnTo>
                  <a:pt x="706170" y="310836"/>
                </a:lnTo>
                <a:lnTo>
                  <a:pt x="751437" y="319890"/>
                </a:lnTo>
                <a:lnTo>
                  <a:pt x="844990" y="241426"/>
                </a:lnTo>
                <a:lnTo>
                  <a:pt x="863097" y="196159"/>
                </a:lnTo>
                <a:lnTo>
                  <a:pt x="826883" y="214266"/>
                </a:lnTo>
                <a:lnTo>
                  <a:pt x="811794" y="202195"/>
                </a:lnTo>
                <a:lnTo>
                  <a:pt x="851025" y="156927"/>
                </a:lnTo>
                <a:lnTo>
                  <a:pt x="863097" y="120713"/>
                </a:lnTo>
                <a:lnTo>
                  <a:pt x="838954" y="117695"/>
                </a:lnTo>
                <a:lnTo>
                  <a:pt x="760491" y="117695"/>
                </a:lnTo>
                <a:lnTo>
                  <a:pt x="712206" y="141838"/>
                </a:lnTo>
                <a:lnTo>
                  <a:pt x="627707" y="117695"/>
                </a:lnTo>
                <a:lnTo>
                  <a:pt x="528119" y="132785"/>
                </a:lnTo>
                <a:lnTo>
                  <a:pt x="494922" y="75446"/>
                </a:lnTo>
                <a:lnTo>
                  <a:pt x="470780" y="75446"/>
                </a:lnTo>
                <a:lnTo>
                  <a:pt x="440602" y="3018"/>
                </a:lnTo>
                <a:lnTo>
                  <a:pt x="347049" y="33196"/>
                </a:lnTo>
                <a:lnTo>
                  <a:pt x="301782" y="18107"/>
                </a:lnTo>
                <a:lnTo>
                  <a:pt x="256515" y="21125"/>
                </a:lnTo>
                <a:lnTo>
                  <a:pt x="238408" y="63375"/>
                </a:lnTo>
                <a:lnTo>
                  <a:pt x="172016" y="0"/>
                </a:lnTo>
                <a:lnTo>
                  <a:pt x="150891" y="21125"/>
                </a:lnTo>
                <a:lnTo>
                  <a:pt x="132784" y="3018"/>
                </a:lnTo>
                <a:lnTo>
                  <a:pt x="87517" y="36214"/>
                </a:lnTo>
                <a:lnTo>
                  <a:pt x="66392" y="27161"/>
                </a:lnTo>
                <a:lnTo>
                  <a:pt x="54321" y="69410"/>
                </a:lnTo>
                <a:lnTo>
                  <a:pt x="93552" y="232373"/>
                </a:lnTo>
                <a:lnTo>
                  <a:pt x="120713" y="232373"/>
                </a:lnTo>
                <a:lnTo>
                  <a:pt x="138820" y="232373"/>
                </a:lnTo>
                <a:lnTo>
                  <a:pt x="111659" y="310836"/>
                </a:lnTo>
                <a:lnTo>
                  <a:pt x="36214" y="334979"/>
                </a:lnTo>
                <a:lnTo>
                  <a:pt x="0" y="455692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1" name="Freeform 7180"/>
          <p:cNvSpPr/>
          <p:nvPr/>
        </p:nvSpPr>
        <p:spPr>
          <a:xfrm>
            <a:off x="5178425" y="4852988"/>
            <a:ext cx="600075" cy="814387"/>
          </a:xfrm>
          <a:custGeom>
            <a:avLst/>
            <a:gdLst>
              <a:gd name="connsiteX0" fmla="*/ 292729 w 600547"/>
              <a:gd name="connsiteY0" fmla="*/ 775581 h 814812"/>
              <a:gd name="connsiteX1" fmla="*/ 368174 w 600547"/>
              <a:gd name="connsiteY1" fmla="*/ 751438 h 814812"/>
              <a:gd name="connsiteX2" fmla="*/ 425513 w 600547"/>
              <a:gd name="connsiteY2" fmla="*/ 784634 h 814812"/>
              <a:gd name="connsiteX3" fmla="*/ 473798 w 600547"/>
              <a:gd name="connsiteY3" fmla="*/ 787652 h 814812"/>
              <a:gd name="connsiteX4" fmla="*/ 494923 w 600547"/>
              <a:gd name="connsiteY4" fmla="*/ 814812 h 814812"/>
              <a:gd name="connsiteX5" fmla="*/ 522083 w 600547"/>
              <a:gd name="connsiteY5" fmla="*/ 799723 h 814812"/>
              <a:gd name="connsiteX6" fmla="*/ 519066 w 600547"/>
              <a:gd name="connsiteY6" fmla="*/ 766527 h 814812"/>
              <a:gd name="connsiteX7" fmla="*/ 534155 w 600547"/>
              <a:gd name="connsiteY7" fmla="*/ 736349 h 814812"/>
              <a:gd name="connsiteX8" fmla="*/ 516048 w 600547"/>
              <a:gd name="connsiteY8" fmla="*/ 709189 h 814812"/>
              <a:gd name="connsiteX9" fmla="*/ 513030 w 600547"/>
              <a:gd name="connsiteY9" fmla="*/ 642796 h 814812"/>
              <a:gd name="connsiteX10" fmla="*/ 488887 w 600547"/>
              <a:gd name="connsiteY10" fmla="*/ 621672 h 814812"/>
              <a:gd name="connsiteX11" fmla="*/ 485869 w 600547"/>
              <a:gd name="connsiteY11" fmla="*/ 564333 h 814812"/>
              <a:gd name="connsiteX12" fmla="*/ 467763 w 600547"/>
              <a:gd name="connsiteY12" fmla="*/ 510012 h 814812"/>
              <a:gd name="connsiteX13" fmla="*/ 525101 w 600547"/>
              <a:gd name="connsiteY13" fmla="*/ 513030 h 814812"/>
              <a:gd name="connsiteX14" fmla="*/ 540190 w 600547"/>
              <a:gd name="connsiteY14" fmla="*/ 482852 h 814812"/>
              <a:gd name="connsiteX15" fmla="*/ 570368 w 600547"/>
              <a:gd name="connsiteY15" fmla="*/ 482852 h 814812"/>
              <a:gd name="connsiteX16" fmla="*/ 570368 w 600547"/>
              <a:gd name="connsiteY16" fmla="*/ 410424 h 814812"/>
              <a:gd name="connsiteX17" fmla="*/ 600547 w 600547"/>
              <a:gd name="connsiteY17" fmla="*/ 389299 h 814812"/>
              <a:gd name="connsiteX18" fmla="*/ 585458 w 600547"/>
              <a:gd name="connsiteY18" fmla="*/ 353086 h 814812"/>
              <a:gd name="connsiteX19" fmla="*/ 552262 w 600547"/>
              <a:gd name="connsiteY19" fmla="*/ 304800 h 814812"/>
              <a:gd name="connsiteX20" fmla="*/ 567351 w 600547"/>
              <a:gd name="connsiteY20" fmla="*/ 283676 h 814812"/>
              <a:gd name="connsiteX21" fmla="*/ 540190 w 600547"/>
              <a:gd name="connsiteY21" fmla="*/ 196159 h 814812"/>
              <a:gd name="connsiteX22" fmla="*/ 503976 w 600547"/>
              <a:gd name="connsiteY22" fmla="*/ 129767 h 814812"/>
              <a:gd name="connsiteX23" fmla="*/ 488887 w 600547"/>
              <a:gd name="connsiteY23" fmla="*/ 141838 h 814812"/>
              <a:gd name="connsiteX24" fmla="*/ 485869 w 600547"/>
              <a:gd name="connsiteY24" fmla="*/ 99589 h 814812"/>
              <a:gd name="connsiteX25" fmla="*/ 497941 w 600547"/>
              <a:gd name="connsiteY25" fmla="*/ 66393 h 814812"/>
              <a:gd name="connsiteX26" fmla="*/ 473798 w 600547"/>
              <a:gd name="connsiteY26" fmla="*/ 48286 h 814812"/>
              <a:gd name="connsiteX27" fmla="*/ 419477 w 600547"/>
              <a:gd name="connsiteY27" fmla="*/ 45268 h 814812"/>
              <a:gd name="connsiteX28" fmla="*/ 386281 w 600547"/>
              <a:gd name="connsiteY28" fmla="*/ 0 h 814812"/>
              <a:gd name="connsiteX29" fmla="*/ 374210 w 600547"/>
              <a:gd name="connsiteY29" fmla="*/ 45268 h 814812"/>
              <a:gd name="connsiteX30" fmla="*/ 344032 w 600547"/>
              <a:gd name="connsiteY30" fmla="*/ 27161 h 814812"/>
              <a:gd name="connsiteX31" fmla="*/ 325925 w 600547"/>
              <a:gd name="connsiteY31" fmla="*/ 54321 h 814812"/>
              <a:gd name="connsiteX32" fmla="*/ 298765 w 600547"/>
              <a:gd name="connsiteY32" fmla="*/ 39232 h 814812"/>
              <a:gd name="connsiteX33" fmla="*/ 301782 w 600547"/>
              <a:gd name="connsiteY33" fmla="*/ 81482 h 814812"/>
              <a:gd name="connsiteX34" fmla="*/ 238408 w 600547"/>
              <a:gd name="connsiteY34" fmla="*/ 48286 h 814812"/>
              <a:gd name="connsiteX35" fmla="*/ 153909 w 600547"/>
              <a:gd name="connsiteY35" fmla="*/ 117695 h 814812"/>
              <a:gd name="connsiteX36" fmla="*/ 120713 w 600547"/>
              <a:gd name="connsiteY36" fmla="*/ 102606 h 814812"/>
              <a:gd name="connsiteX37" fmla="*/ 84499 w 600547"/>
              <a:gd name="connsiteY37" fmla="*/ 114678 h 814812"/>
              <a:gd name="connsiteX38" fmla="*/ 93553 w 600547"/>
              <a:gd name="connsiteY38" fmla="*/ 168998 h 814812"/>
              <a:gd name="connsiteX39" fmla="*/ 72428 w 600547"/>
              <a:gd name="connsiteY39" fmla="*/ 238408 h 814812"/>
              <a:gd name="connsiteX40" fmla="*/ 63374 w 600547"/>
              <a:gd name="connsiteY40" fmla="*/ 307818 h 814812"/>
              <a:gd name="connsiteX41" fmla="*/ 72428 w 600547"/>
              <a:gd name="connsiteY41" fmla="*/ 328943 h 814812"/>
              <a:gd name="connsiteX42" fmla="*/ 27161 w 600547"/>
              <a:gd name="connsiteY42" fmla="*/ 377228 h 814812"/>
              <a:gd name="connsiteX43" fmla="*/ 87517 w 600547"/>
              <a:gd name="connsiteY43" fmla="*/ 440602 h 814812"/>
              <a:gd name="connsiteX44" fmla="*/ 99588 w 600547"/>
              <a:gd name="connsiteY44" fmla="*/ 479834 h 814812"/>
              <a:gd name="connsiteX45" fmla="*/ 0 w 600547"/>
              <a:gd name="connsiteY45" fmla="*/ 606583 h 814812"/>
              <a:gd name="connsiteX46" fmla="*/ 24143 w 600547"/>
              <a:gd name="connsiteY46" fmla="*/ 663921 h 814812"/>
              <a:gd name="connsiteX47" fmla="*/ 105624 w 600547"/>
              <a:gd name="connsiteY47" fmla="*/ 682028 h 814812"/>
              <a:gd name="connsiteX48" fmla="*/ 141838 w 600547"/>
              <a:gd name="connsiteY48" fmla="*/ 748420 h 814812"/>
              <a:gd name="connsiteX49" fmla="*/ 202194 w 600547"/>
              <a:gd name="connsiteY49" fmla="*/ 802741 h 814812"/>
              <a:gd name="connsiteX50" fmla="*/ 292729 w 600547"/>
              <a:gd name="connsiteY50" fmla="*/ 775581 h 814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00547" h="814812">
                <a:moveTo>
                  <a:pt x="292729" y="775581"/>
                </a:moveTo>
                <a:lnTo>
                  <a:pt x="368174" y="751438"/>
                </a:lnTo>
                <a:lnTo>
                  <a:pt x="425513" y="784634"/>
                </a:lnTo>
                <a:lnTo>
                  <a:pt x="473798" y="787652"/>
                </a:lnTo>
                <a:lnTo>
                  <a:pt x="494923" y="814812"/>
                </a:lnTo>
                <a:lnTo>
                  <a:pt x="522083" y="799723"/>
                </a:lnTo>
                <a:lnTo>
                  <a:pt x="519066" y="766527"/>
                </a:lnTo>
                <a:lnTo>
                  <a:pt x="534155" y="736349"/>
                </a:lnTo>
                <a:lnTo>
                  <a:pt x="516048" y="709189"/>
                </a:lnTo>
                <a:lnTo>
                  <a:pt x="513030" y="642796"/>
                </a:lnTo>
                <a:lnTo>
                  <a:pt x="488887" y="621672"/>
                </a:lnTo>
                <a:lnTo>
                  <a:pt x="485869" y="564333"/>
                </a:lnTo>
                <a:lnTo>
                  <a:pt x="467763" y="510012"/>
                </a:lnTo>
                <a:lnTo>
                  <a:pt x="525101" y="513030"/>
                </a:lnTo>
                <a:lnTo>
                  <a:pt x="540190" y="482852"/>
                </a:lnTo>
                <a:lnTo>
                  <a:pt x="570368" y="482852"/>
                </a:lnTo>
                <a:lnTo>
                  <a:pt x="570368" y="410424"/>
                </a:lnTo>
                <a:lnTo>
                  <a:pt x="600547" y="389299"/>
                </a:lnTo>
                <a:lnTo>
                  <a:pt x="585458" y="353086"/>
                </a:lnTo>
                <a:lnTo>
                  <a:pt x="552262" y="304800"/>
                </a:lnTo>
                <a:lnTo>
                  <a:pt x="567351" y="283676"/>
                </a:lnTo>
                <a:lnTo>
                  <a:pt x="540190" y="196159"/>
                </a:lnTo>
                <a:lnTo>
                  <a:pt x="503976" y="129767"/>
                </a:lnTo>
                <a:lnTo>
                  <a:pt x="488887" y="141838"/>
                </a:lnTo>
                <a:lnTo>
                  <a:pt x="485869" y="99589"/>
                </a:lnTo>
                <a:lnTo>
                  <a:pt x="497941" y="66393"/>
                </a:lnTo>
                <a:lnTo>
                  <a:pt x="473798" y="48286"/>
                </a:lnTo>
                <a:lnTo>
                  <a:pt x="419477" y="45268"/>
                </a:lnTo>
                <a:lnTo>
                  <a:pt x="386281" y="0"/>
                </a:lnTo>
                <a:lnTo>
                  <a:pt x="374210" y="45268"/>
                </a:lnTo>
                <a:lnTo>
                  <a:pt x="344032" y="27161"/>
                </a:lnTo>
                <a:lnTo>
                  <a:pt x="325925" y="54321"/>
                </a:lnTo>
                <a:lnTo>
                  <a:pt x="298765" y="39232"/>
                </a:lnTo>
                <a:lnTo>
                  <a:pt x="301782" y="81482"/>
                </a:lnTo>
                <a:lnTo>
                  <a:pt x="238408" y="48286"/>
                </a:lnTo>
                <a:lnTo>
                  <a:pt x="153909" y="117695"/>
                </a:lnTo>
                <a:lnTo>
                  <a:pt x="120713" y="102606"/>
                </a:lnTo>
                <a:lnTo>
                  <a:pt x="84499" y="114678"/>
                </a:lnTo>
                <a:lnTo>
                  <a:pt x="93553" y="168998"/>
                </a:lnTo>
                <a:lnTo>
                  <a:pt x="72428" y="238408"/>
                </a:lnTo>
                <a:lnTo>
                  <a:pt x="63374" y="307818"/>
                </a:lnTo>
                <a:lnTo>
                  <a:pt x="72428" y="328943"/>
                </a:lnTo>
                <a:lnTo>
                  <a:pt x="27161" y="377228"/>
                </a:lnTo>
                <a:lnTo>
                  <a:pt x="87517" y="440602"/>
                </a:lnTo>
                <a:lnTo>
                  <a:pt x="99588" y="479834"/>
                </a:lnTo>
                <a:lnTo>
                  <a:pt x="0" y="606583"/>
                </a:lnTo>
                <a:lnTo>
                  <a:pt x="24143" y="663921"/>
                </a:lnTo>
                <a:lnTo>
                  <a:pt x="105624" y="682028"/>
                </a:lnTo>
                <a:lnTo>
                  <a:pt x="141838" y="748420"/>
                </a:lnTo>
                <a:lnTo>
                  <a:pt x="202194" y="802741"/>
                </a:lnTo>
                <a:lnTo>
                  <a:pt x="292729" y="775581"/>
                </a:lnTo>
                <a:close/>
              </a:path>
            </a:pathLst>
          </a:custGeom>
          <a:solidFill>
            <a:srgbClr val="F0B6F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2" name="Freeform 7181"/>
          <p:cNvSpPr/>
          <p:nvPr/>
        </p:nvSpPr>
        <p:spPr>
          <a:xfrm>
            <a:off x="5653088" y="4756150"/>
            <a:ext cx="744537" cy="495300"/>
          </a:xfrm>
          <a:custGeom>
            <a:avLst/>
            <a:gdLst>
              <a:gd name="connsiteX0" fmla="*/ 114677 w 745402"/>
              <a:gd name="connsiteY0" fmla="*/ 479834 h 494923"/>
              <a:gd name="connsiteX1" fmla="*/ 153909 w 745402"/>
              <a:gd name="connsiteY1" fmla="*/ 494923 h 494923"/>
              <a:gd name="connsiteX2" fmla="*/ 196159 w 745402"/>
              <a:gd name="connsiteY2" fmla="*/ 455691 h 494923"/>
              <a:gd name="connsiteX3" fmla="*/ 365157 w 745402"/>
              <a:gd name="connsiteY3" fmla="*/ 461727 h 494923"/>
              <a:gd name="connsiteX4" fmla="*/ 398353 w 745402"/>
              <a:gd name="connsiteY4" fmla="*/ 437584 h 494923"/>
              <a:gd name="connsiteX5" fmla="*/ 446638 w 745402"/>
              <a:gd name="connsiteY5" fmla="*/ 467763 h 494923"/>
              <a:gd name="connsiteX6" fmla="*/ 576404 w 745402"/>
              <a:gd name="connsiteY6" fmla="*/ 464745 h 494923"/>
              <a:gd name="connsiteX7" fmla="*/ 621671 w 745402"/>
              <a:gd name="connsiteY7" fmla="*/ 488887 h 494923"/>
              <a:gd name="connsiteX8" fmla="*/ 672974 w 745402"/>
              <a:gd name="connsiteY8" fmla="*/ 431549 h 494923"/>
              <a:gd name="connsiteX9" fmla="*/ 721260 w 745402"/>
              <a:gd name="connsiteY9" fmla="*/ 413442 h 494923"/>
              <a:gd name="connsiteX10" fmla="*/ 745402 w 745402"/>
              <a:gd name="connsiteY10" fmla="*/ 350067 h 494923"/>
              <a:gd name="connsiteX11" fmla="*/ 724277 w 745402"/>
              <a:gd name="connsiteY11" fmla="*/ 316871 h 494923"/>
              <a:gd name="connsiteX12" fmla="*/ 697117 w 745402"/>
              <a:gd name="connsiteY12" fmla="*/ 328943 h 494923"/>
              <a:gd name="connsiteX13" fmla="*/ 672974 w 745402"/>
              <a:gd name="connsiteY13" fmla="*/ 295747 h 494923"/>
              <a:gd name="connsiteX14" fmla="*/ 666939 w 745402"/>
              <a:gd name="connsiteY14" fmla="*/ 229355 h 494923"/>
              <a:gd name="connsiteX15" fmla="*/ 591493 w 745402"/>
              <a:gd name="connsiteY15" fmla="*/ 259533 h 494923"/>
              <a:gd name="connsiteX16" fmla="*/ 534155 w 745402"/>
              <a:gd name="connsiteY16" fmla="*/ 244444 h 494923"/>
              <a:gd name="connsiteX17" fmla="*/ 540190 w 745402"/>
              <a:gd name="connsiteY17" fmla="*/ 280658 h 494923"/>
              <a:gd name="connsiteX18" fmla="*/ 503976 w 745402"/>
              <a:gd name="connsiteY18" fmla="*/ 347050 h 494923"/>
              <a:gd name="connsiteX19" fmla="*/ 485870 w 745402"/>
              <a:gd name="connsiteY19" fmla="*/ 322907 h 494923"/>
              <a:gd name="connsiteX20" fmla="*/ 398353 w 745402"/>
              <a:gd name="connsiteY20" fmla="*/ 328943 h 494923"/>
              <a:gd name="connsiteX21" fmla="*/ 365157 w 745402"/>
              <a:gd name="connsiteY21" fmla="*/ 277640 h 494923"/>
              <a:gd name="connsiteX22" fmla="*/ 383264 w 745402"/>
              <a:gd name="connsiteY22" fmla="*/ 193141 h 494923"/>
              <a:gd name="connsiteX23" fmla="*/ 328943 w 745402"/>
              <a:gd name="connsiteY23" fmla="*/ 144856 h 494923"/>
              <a:gd name="connsiteX24" fmla="*/ 259533 w 745402"/>
              <a:gd name="connsiteY24" fmla="*/ 150891 h 494923"/>
              <a:gd name="connsiteX25" fmla="*/ 307818 w 745402"/>
              <a:gd name="connsiteY25" fmla="*/ 96570 h 494923"/>
              <a:gd name="connsiteX26" fmla="*/ 262551 w 745402"/>
              <a:gd name="connsiteY26" fmla="*/ 0 h 494923"/>
              <a:gd name="connsiteX27" fmla="*/ 214266 w 745402"/>
              <a:gd name="connsiteY27" fmla="*/ 12071 h 494923"/>
              <a:gd name="connsiteX28" fmla="*/ 193141 w 745402"/>
              <a:gd name="connsiteY28" fmla="*/ 87517 h 494923"/>
              <a:gd name="connsiteX29" fmla="*/ 15089 w 745402"/>
              <a:gd name="connsiteY29" fmla="*/ 114677 h 494923"/>
              <a:gd name="connsiteX30" fmla="*/ 0 w 745402"/>
              <a:gd name="connsiteY30" fmla="*/ 144856 h 494923"/>
              <a:gd name="connsiteX31" fmla="*/ 33196 w 745402"/>
              <a:gd name="connsiteY31" fmla="*/ 162963 h 494923"/>
              <a:gd name="connsiteX32" fmla="*/ 3018 w 745402"/>
              <a:gd name="connsiteY32" fmla="*/ 214265 h 494923"/>
              <a:gd name="connsiteX33" fmla="*/ 33196 w 745402"/>
              <a:gd name="connsiteY33" fmla="*/ 232372 h 494923"/>
              <a:gd name="connsiteX34" fmla="*/ 90535 w 745402"/>
              <a:gd name="connsiteY34" fmla="*/ 371192 h 494923"/>
              <a:gd name="connsiteX35" fmla="*/ 78464 w 745402"/>
              <a:gd name="connsiteY35" fmla="*/ 413442 h 494923"/>
              <a:gd name="connsiteX36" fmla="*/ 114677 w 745402"/>
              <a:gd name="connsiteY36" fmla="*/ 479834 h 494923"/>
              <a:gd name="connsiteX0" fmla="*/ 114677 w 745402"/>
              <a:gd name="connsiteY0" fmla="*/ 479834 h 494923"/>
              <a:gd name="connsiteX1" fmla="*/ 153909 w 745402"/>
              <a:gd name="connsiteY1" fmla="*/ 494923 h 494923"/>
              <a:gd name="connsiteX2" fmla="*/ 196159 w 745402"/>
              <a:gd name="connsiteY2" fmla="*/ 455691 h 494923"/>
              <a:gd name="connsiteX3" fmla="*/ 365157 w 745402"/>
              <a:gd name="connsiteY3" fmla="*/ 461727 h 494923"/>
              <a:gd name="connsiteX4" fmla="*/ 398353 w 745402"/>
              <a:gd name="connsiteY4" fmla="*/ 437584 h 494923"/>
              <a:gd name="connsiteX5" fmla="*/ 446638 w 745402"/>
              <a:gd name="connsiteY5" fmla="*/ 467763 h 494923"/>
              <a:gd name="connsiteX6" fmla="*/ 576404 w 745402"/>
              <a:gd name="connsiteY6" fmla="*/ 464745 h 494923"/>
              <a:gd name="connsiteX7" fmla="*/ 621671 w 745402"/>
              <a:gd name="connsiteY7" fmla="*/ 488887 h 494923"/>
              <a:gd name="connsiteX8" fmla="*/ 672974 w 745402"/>
              <a:gd name="connsiteY8" fmla="*/ 431549 h 494923"/>
              <a:gd name="connsiteX9" fmla="*/ 721260 w 745402"/>
              <a:gd name="connsiteY9" fmla="*/ 413442 h 494923"/>
              <a:gd name="connsiteX10" fmla="*/ 745402 w 745402"/>
              <a:gd name="connsiteY10" fmla="*/ 350067 h 494923"/>
              <a:gd name="connsiteX11" fmla="*/ 724277 w 745402"/>
              <a:gd name="connsiteY11" fmla="*/ 316871 h 494923"/>
              <a:gd name="connsiteX12" fmla="*/ 697117 w 745402"/>
              <a:gd name="connsiteY12" fmla="*/ 328943 h 494923"/>
              <a:gd name="connsiteX13" fmla="*/ 672974 w 745402"/>
              <a:gd name="connsiteY13" fmla="*/ 295747 h 494923"/>
              <a:gd name="connsiteX14" fmla="*/ 666939 w 745402"/>
              <a:gd name="connsiteY14" fmla="*/ 229355 h 494923"/>
              <a:gd name="connsiteX15" fmla="*/ 591493 w 745402"/>
              <a:gd name="connsiteY15" fmla="*/ 259533 h 494923"/>
              <a:gd name="connsiteX16" fmla="*/ 534155 w 745402"/>
              <a:gd name="connsiteY16" fmla="*/ 244444 h 494923"/>
              <a:gd name="connsiteX17" fmla="*/ 540190 w 745402"/>
              <a:gd name="connsiteY17" fmla="*/ 280658 h 494923"/>
              <a:gd name="connsiteX18" fmla="*/ 503976 w 745402"/>
              <a:gd name="connsiteY18" fmla="*/ 347050 h 494923"/>
              <a:gd name="connsiteX19" fmla="*/ 485870 w 745402"/>
              <a:gd name="connsiteY19" fmla="*/ 322907 h 494923"/>
              <a:gd name="connsiteX20" fmla="*/ 398353 w 745402"/>
              <a:gd name="connsiteY20" fmla="*/ 328943 h 494923"/>
              <a:gd name="connsiteX21" fmla="*/ 365157 w 745402"/>
              <a:gd name="connsiteY21" fmla="*/ 277640 h 494923"/>
              <a:gd name="connsiteX22" fmla="*/ 383264 w 745402"/>
              <a:gd name="connsiteY22" fmla="*/ 193141 h 494923"/>
              <a:gd name="connsiteX23" fmla="*/ 328943 w 745402"/>
              <a:gd name="connsiteY23" fmla="*/ 144856 h 494923"/>
              <a:gd name="connsiteX24" fmla="*/ 259533 w 745402"/>
              <a:gd name="connsiteY24" fmla="*/ 150891 h 494923"/>
              <a:gd name="connsiteX25" fmla="*/ 316707 w 745402"/>
              <a:gd name="connsiteY25" fmla="*/ 105442 h 494923"/>
              <a:gd name="connsiteX26" fmla="*/ 262551 w 745402"/>
              <a:gd name="connsiteY26" fmla="*/ 0 h 494923"/>
              <a:gd name="connsiteX27" fmla="*/ 214266 w 745402"/>
              <a:gd name="connsiteY27" fmla="*/ 12071 h 494923"/>
              <a:gd name="connsiteX28" fmla="*/ 193141 w 745402"/>
              <a:gd name="connsiteY28" fmla="*/ 87517 h 494923"/>
              <a:gd name="connsiteX29" fmla="*/ 15089 w 745402"/>
              <a:gd name="connsiteY29" fmla="*/ 114677 h 494923"/>
              <a:gd name="connsiteX30" fmla="*/ 0 w 745402"/>
              <a:gd name="connsiteY30" fmla="*/ 144856 h 494923"/>
              <a:gd name="connsiteX31" fmla="*/ 33196 w 745402"/>
              <a:gd name="connsiteY31" fmla="*/ 162963 h 494923"/>
              <a:gd name="connsiteX32" fmla="*/ 3018 w 745402"/>
              <a:gd name="connsiteY32" fmla="*/ 214265 h 494923"/>
              <a:gd name="connsiteX33" fmla="*/ 33196 w 745402"/>
              <a:gd name="connsiteY33" fmla="*/ 232372 h 494923"/>
              <a:gd name="connsiteX34" fmla="*/ 90535 w 745402"/>
              <a:gd name="connsiteY34" fmla="*/ 371192 h 494923"/>
              <a:gd name="connsiteX35" fmla="*/ 78464 w 745402"/>
              <a:gd name="connsiteY35" fmla="*/ 413442 h 494923"/>
              <a:gd name="connsiteX36" fmla="*/ 114677 w 745402"/>
              <a:gd name="connsiteY36" fmla="*/ 479834 h 494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745402" h="494923">
                <a:moveTo>
                  <a:pt x="114677" y="479834"/>
                </a:moveTo>
                <a:lnTo>
                  <a:pt x="153909" y="494923"/>
                </a:lnTo>
                <a:lnTo>
                  <a:pt x="196159" y="455691"/>
                </a:lnTo>
                <a:lnTo>
                  <a:pt x="365157" y="461727"/>
                </a:lnTo>
                <a:lnTo>
                  <a:pt x="398353" y="437584"/>
                </a:lnTo>
                <a:lnTo>
                  <a:pt x="446638" y="467763"/>
                </a:lnTo>
                <a:lnTo>
                  <a:pt x="576404" y="464745"/>
                </a:lnTo>
                <a:lnTo>
                  <a:pt x="621671" y="488887"/>
                </a:lnTo>
                <a:lnTo>
                  <a:pt x="672974" y="431549"/>
                </a:lnTo>
                <a:lnTo>
                  <a:pt x="721260" y="413442"/>
                </a:lnTo>
                <a:lnTo>
                  <a:pt x="745402" y="350067"/>
                </a:lnTo>
                <a:lnTo>
                  <a:pt x="724277" y="316871"/>
                </a:lnTo>
                <a:lnTo>
                  <a:pt x="697117" y="328943"/>
                </a:lnTo>
                <a:lnTo>
                  <a:pt x="672974" y="295747"/>
                </a:lnTo>
                <a:lnTo>
                  <a:pt x="666939" y="229355"/>
                </a:lnTo>
                <a:lnTo>
                  <a:pt x="591493" y="259533"/>
                </a:lnTo>
                <a:lnTo>
                  <a:pt x="534155" y="244444"/>
                </a:lnTo>
                <a:lnTo>
                  <a:pt x="540190" y="280658"/>
                </a:lnTo>
                <a:lnTo>
                  <a:pt x="503976" y="347050"/>
                </a:lnTo>
                <a:lnTo>
                  <a:pt x="485870" y="322907"/>
                </a:lnTo>
                <a:lnTo>
                  <a:pt x="398353" y="328943"/>
                </a:lnTo>
                <a:lnTo>
                  <a:pt x="365157" y="277640"/>
                </a:lnTo>
                <a:lnTo>
                  <a:pt x="383264" y="193141"/>
                </a:lnTo>
                <a:lnTo>
                  <a:pt x="328943" y="144856"/>
                </a:lnTo>
                <a:lnTo>
                  <a:pt x="259533" y="150891"/>
                </a:lnTo>
                <a:lnTo>
                  <a:pt x="316707" y="105442"/>
                </a:lnTo>
                <a:lnTo>
                  <a:pt x="262551" y="0"/>
                </a:lnTo>
                <a:lnTo>
                  <a:pt x="214266" y="12071"/>
                </a:lnTo>
                <a:lnTo>
                  <a:pt x="193141" y="87517"/>
                </a:lnTo>
                <a:lnTo>
                  <a:pt x="15089" y="114677"/>
                </a:lnTo>
                <a:lnTo>
                  <a:pt x="0" y="144856"/>
                </a:lnTo>
                <a:lnTo>
                  <a:pt x="33196" y="162963"/>
                </a:lnTo>
                <a:lnTo>
                  <a:pt x="3018" y="214265"/>
                </a:lnTo>
                <a:lnTo>
                  <a:pt x="33196" y="232372"/>
                </a:lnTo>
                <a:lnTo>
                  <a:pt x="90535" y="371192"/>
                </a:lnTo>
                <a:lnTo>
                  <a:pt x="78464" y="413442"/>
                </a:lnTo>
                <a:lnTo>
                  <a:pt x="114677" y="479834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3" name="Freeform 7182"/>
          <p:cNvSpPr/>
          <p:nvPr/>
        </p:nvSpPr>
        <p:spPr>
          <a:xfrm>
            <a:off x="5473700" y="5191125"/>
            <a:ext cx="833438" cy="738188"/>
          </a:xfrm>
          <a:custGeom>
            <a:avLst/>
            <a:gdLst>
              <a:gd name="connsiteX0" fmla="*/ 30178 w 832919"/>
              <a:gd name="connsiteY0" fmla="*/ 739367 h 739367"/>
              <a:gd name="connsiteX1" fmla="*/ 138820 w 832919"/>
              <a:gd name="connsiteY1" fmla="*/ 727296 h 739367"/>
              <a:gd name="connsiteX2" fmla="*/ 165980 w 832919"/>
              <a:gd name="connsiteY2" fmla="*/ 706171 h 739367"/>
              <a:gd name="connsiteX3" fmla="*/ 268586 w 832919"/>
              <a:gd name="connsiteY3" fmla="*/ 733331 h 739367"/>
              <a:gd name="connsiteX4" fmla="*/ 295746 w 832919"/>
              <a:gd name="connsiteY4" fmla="*/ 685046 h 739367"/>
              <a:gd name="connsiteX5" fmla="*/ 362138 w 832919"/>
              <a:gd name="connsiteY5" fmla="*/ 672975 h 739367"/>
              <a:gd name="connsiteX6" fmla="*/ 350067 w 832919"/>
              <a:gd name="connsiteY6" fmla="*/ 615636 h 739367"/>
              <a:gd name="connsiteX7" fmla="*/ 404388 w 832919"/>
              <a:gd name="connsiteY7" fmla="*/ 645814 h 739367"/>
              <a:gd name="connsiteX8" fmla="*/ 428530 w 832919"/>
              <a:gd name="connsiteY8" fmla="*/ 624690 h 739367"/>
              <a:gd name="connsiteX9" fmla="*/ 337996 w 832919"/>
              <a:gd name="connsiteY9" fmla="*/ 510012 h 739367"/>
              <a:gd name="connsiteX10" fmla="*/ 561315 w 832919"/>
              <a:gd name="connsiteY10" fmla="*/ 660903 h 739367"/>
              <a:gd name="connsiteX11" fmla="*/ 552261 w 832919"/>
              <a:gd name="connsiteY11" fmla="*/ 579422 h 739367"/>
              <a:gd name="connsiteX12" fmla="*/ 579421 w 832919"/>
              <a:gd name="connsiteY12" fmla="*/ 582440 h 739367"/>
              <a:gd name="connsiteX13" fmla="*/ 591493 w 832919"/>
              <a:gd name="connsiteY13" fmla="*/ 648832 h 739367"/>
              <a:gd name="connsiteX14" fmla="*/ 591493 w 832919"/>
              <a:gd name="connsiteY14" fmla="*/ 648832 h 739367"/>
              <a:gd name="connsiteX15" fmla="*/ 621671 w 832919"/>
              <a:gd name="connsiteY15" fmla="*/ 630725 h 739367"/>
              <a:gd name="connsiteX16" fmla="*/ 642796 w 832919"/>
              <a:gd name="connsiteY16" fmla="*/ 576404 h 739367"/>
              <a:gd name="connsiteX17" fmla="*/ 697117 w 832919"/>
              <a:gd name="connsiteY17" fmla="*/ 582440 h 739367"/>
              <a:gd name="connsiteX18" fmla="*/ 685045 w 832919"/>
              <a:gd name="connsiteY18" fmla="*/ 537173 h 739367"/>
              <a:gd name="connsiteX19" fmla="*/ 706170 w 832919"/>
              <a:gd name="connsiteY19" fmla="*/ 510012 h 739367"/>
              <a:gd name="connsiteX20" fmla="*/ 697117 w 832919"/>
              <a:gd name="connsiteY20" fmla="*/ 461727 h 739367"/>
              <a:gd name="connsiteX21" fmla="*/ 742384 w 832919"/>
              <a:gd name="connsiteY21" fmla="*/ 371193 h 739367"/>
              <a:gd name="connsiteX22" fmla="*/ 820847 w 832919"/>
              <a:gd name="connsiteY22" fmla="*/ 341014 h 739367"/>
              <a:gd name="connsiteX23" fmla="*/ 832919 w 832919"/>
              <a:gd name="connsiteY23" fmla="*/ 304800 h 739367"/>
              <a:gd name="connsiteX24" fmla="*/ 784633 w 832919"/>
              <a:gd name="connsiteY24" fmla="*/ 241426 h 739367"/>
              <a:gd name="connsiteX25" fmla="*/ 766526 w 832919"/>
              <a:gd name="connsiteY25" fmla="*/ 256515 h 739367"/>
              <a:gd name="connsiteX26" fmla="*/ 766526 w 832919"/>
              <a:gd name="connsiteY26" fmla="*/ 211248 h 739367"/>
              <a:gd name="connsiteX27" fmla="*/ 790669 w 832919"/>
              <a:gd name="connsiteY27" fmla="*/ 141838 h 739367"/>
              <a:gd name="connsiteX28" fmla="*/ 823865 w 832919"/>
              <a:gd name="connsiteY28" fmla="*/ 159945 h 739367"/>
              <a:gd name="connsiteX29" fmla="*/ 808776 w 832919"/>
              <a:gd name="connsiteY29" fmla="*/ 45268 h 739367"/>
              <a:gd name="connsiteX30" fmla="*/ 757473 w 832919"/>
              <a:gd name="connsiteY30" fmla="*/ 30179 h 739367"/>
              <a:gd name="connsiteX31" fmla="*/ 624689 w 832919"/>
              <a:gd name="connsiteY31" fmla="*/ 33197 h 739367"/>
              <a:gd name="connsiteX32" fmla="*/ 585457 w 832919"/>
              <a:gd name="connsiteY32" fmla="*/ 0 h 739367"/>
              <a:gd name="connsiteX33" fmla="*/ 528119 w 832919"/>
              <a:gd name="connsiteY33" fmla="*/ 33197 h 739367"/>
              <a:gd name="connsiteX34" fmla="*/ 374210 w 832919"/>
              <a:gd name="connsiteY34" fmla="*/ 21125 h 739367"/>
              <a:gd name="connsiteX35" fmla="*/ 325924 w 832919"/>
              <a:gd name="connsiteY35" fmla="*/ 48286 h 739367"/>
              <a:gd name="connsiteX36" fmla="*/ 298764 w 832919"/>
              <a:gd name="connsiteY36" fmla="*/ 54321 h 739367"/>
              <a:gd name="connsiteX37" fmla="*/ 274621 w 832919"/>
              <a:gd name="connsiteY37" fmla="*/ 90535 h 739367"/>
              <a:gd name="connsiteX38" fmla="*/ 271604 w 832919"/>
              <a:gd name="connsiteY38" fmla="*/ 144856 h 739367"/>
              <a:gd name="connsiteX39" fmla="*/ 238408 w 832919"/>
              <a:gd name="connsiteY39" fmla="*/ 144856 h 739367"/>
              <a:gd name="connsiteX40" fmla="*/ 214265 w 832919"/>
              <a:gd name="connsiteY40" fmla="*/ 187105 h 739367"/>
              <a:gd name="connsiteX41" fmla="*/ 168998 w 832919"/>
              <a:gd name="connsiteY41" fmla="*/ 181070 h 739367"/>
              <a:gd name="connsiteX42" fmla="*/ 190122 w 832919"/>
              <a:gd name="connsiteY42" fmla="*/ 274622 h 739367"/>
              <a:gd name="connsiteX43" fmla="*/ 226336 w 832919"/>
              <a:gd name="connsiteY43" fmla="*/ 310836 h 739367"/>
              <a:gd name="connsiteX44" fmla="*/ 223319 w 832919"/>
              <a:gd name="connsiteY44" fmla="*/ 386282 h 739367"/>
              <a:gd name="connsiteX45" fmla="*/ 235390 w 832919"/>
              <a:gd name="connsiteY45" fmla="*/ 407406 h 739367"/>
              <a:gd name="connsiteX46" fmla="*/ 223319 w 832919"/>
              <a:gd name="connsiteY46" fmla="*/ 437585 h 739367"/>
              <a:gd name="connsiteX47" fmla="*/ 229354 w 832919"/>
              <a:gd name="connsiteY47" fmla="*/ 452674 h 739367"/>
              <a:gd name="connsiteX48" fmla="*/ 202194 w 832919"/>
              <a:gd name="connsiteY48" fmla="*/ 482852 h 739367"/>
              <a:gd name="connsiteX49" fmla="*/ 178051 w 832919"/>
              <a:gd name="connsiteY49" fmla="*/ 443620 h 739367"/>
              <a:gd name="connsiteX50" fmla="*/ 114677 w 832919"/>
              <a:gd name="connsiteY50" fmla="*/ 446638 h 739367"/>
              <a:gd name="connsiteX51" fmla="*/ 72427 w 832919"/>
              <a:gd name="connsiteY51" fmla="*/ 413442 h 739367"/>
              <a:gd name="connsiteX52" fmla="*/ 0 w 832919"/>
              <a:gd name="connsiteY52" fmla="*/ 437585 h 739367"/>
              <a:gd name="connsiteX53" fmla="*/ 42249 w 832919"/>
              <a:gd name="connsiteY53" fmla="*/ 510012 h 739367"/>
              <a:gd name="connsiteX54" fmla="*/ 81481 w 832919"/>
              <a:gd name="connsiteY54" fmla="*/ 522084 h 739367"/>
              <a:gd name="connsiteX55" fmla="*/ 57338 w 832919"/>
              <a:gd name="connsiteY55" fmla="*/ 561315 h 739367"/>
              <a:gd name="connsiteX56" fmla="*/ 45267 w 832919"/>
              <a:gd name="connsiteY56" fmla="*/ 669957 h 739367"/>
              <a:gd name="connsiteX57" fmla="*/ 6035 w 832919"/>
              <a:gd name="connsiteY57" fmla="*/ 679010 h 739367"/>
              <a:gd name="connsiteX58" fmla="*/ 30178 w 832919"/>
              <a:gd name="connsiteY58" fmla="*/ 739367 h 739367"/>
              <a:gd name="connsiteX0" fmla="*/ 30178 w 832919"/>
              <a:gd name="connsiteY0" fmla="*/ 739367 h 739367"/>
              <a:gd name="connsiteX1" fmla="*/ 138820 w 832919"/>
              <a:gd name="connsiteY1" fmla="*/ 727296 h 739367"/>
              <a:gd name="connsiteX2" fmla="*/ 165980 w 832919"/>
              <a:gd name="connsiteY2" fmla="*/ 706171 h 739367"/>
              <a:gd name="connsiteX3" fmla="*/ 268586 w 832919"/>
              <a:gd name="connsiteY3" fmla="*/ 733331 h 739367"/>
              <a:gd name="connsiteX4" fmla="*/ 295746 w 832919"/>
              <a:gd name="connsiteY4" fmla="*/ 685046 h 739367"/>
              <a:gd name="connsiteX5" fmla="*/ 362138 w 832919"/>
              <a:gd name="connsiteY5" fmla="*/ 672975 h 739367"/>
              <a:gd name="connsiteX6" fmla="*/ 350067 w 832919"/>
              <a:gd name="connsiteY6" fmla="*/ 615636 h 739367"/>
              <a:gd name="connsiteX7" fmla="*/ 404388 w 832919"/>
              <a:gd name="connsiteY7" fmla="*/ 645814 h 739367"/>
              <a:gd name="connsiteX8" fmla="*/ 428530 w 832919"/>
              <a:gd name="connsiteY8" fmla="*/ 624690 h 739367"/>
              <a:gd name="connsiteX9" fmla="*/ 337996 w 832919"/>
              <a:gd name="connsiteY9" fmla="*/ 510012 h 739367"/>
              <a:gd name="connsiteX10" fmla="*/ 561315 w 832919"/>
              <a:gd name="connsiteY10" fmla="*/ 660903 h 739367"/>
              <a:gd name="connsiteX11" fmla="*/ 552261 w 832919"/>
              <a:gd name="connsiteY11" fmla="*/ 579422 h 739367"/>
              <a:gd name="connsiteX12" fmla="*/ 579421 w 832919"/>
              <a:gd name="connsiteY12" fmla="*/ 582440 h 739367"/>
              <a:gd name="connsiteX13" fmla="*/ 591493 w 832919"/>
              <a:gd name="connsiteY13" fmla="*/ 648832 h 739367"/>
              <a:gd name="connsiteX14" fmla="*/ 591493 w 832919"/>
              <a:gd name="connsiteY14" fmla="*/ 648832 h 739367"/>
              <a:gd name="connsiteX15" fmla="*/ 621671 w 832919"/>
              <a:gd name="connsiteY15" fmla="*/ 630725 h 739367"/>
              <a:gd name="connsiteX16" fmla="*/ 642796 w 832919"/>
              <a:gd name="connsiteY16" fmla="*/ 576404 h 739367"/>
              <a:gd name="connsiteX17" fmla="*/ 697117 w 832919"/>
              <a:gd name="connsiteY17" fmla="*/ 582440 h 739367"/>
              <a:gd name="connsiteX18" fmla="*/ 685045 w 832919"/>
              <a:gd name="connsiteY18" fmla="*/ 537173 h 739367"/>
              <a:gd name="connsiteX19" fmla="*/ 706170 w 832919"/>
              <a:gd name="connsiteY19" fmla="*/ 510012 h 739367"/>
              <a:gd name="connsiteX20" fmla="*/ 697117 w 832919"/>
              <a:gd name="connsiteY20" fmla="*/ 461727 h 739367"/>
              <a:gd name="connsiteX21" fmla="*/ 742384 w 832919"/>
              <a:gd name="connsiteY21" fmla="*/ 371193 h 739367"/>
              <a:gd name="connsiteX22" fmla="*/ 820847 w 832919"/>
              <a:gd name="connsiteY22" fmla="*/ 341014 h 739367"/>
              <a:gd name="connsiteX23" fmla="*/ 832919 w 832919"/>
              <a:gd name="connsiteY23" fmla="*/ 304800 h 739367"/>
              <a:gd name="connsiteX24" fmla="*/ 784633 w 832919"/>
              <a:gd name="connsiteY24" fmla="*/ 241426 h 739367"/>
              <a:gd name="connsiteX25" fmla="*/ 766526 w 832919"/>
              <a:gd name="connsiteY25" fmla="*/ 256515 h 739367"/>
              <a:gd name="connsiteX26" fmla="*/ 766526 w 832919"/>
              <a:gd name="connsiteY26" fmla="*/ 211248 h 739367"/>
              <a:gd name="connsiteX27" fmla="*/ 790669 w 832919"/>
              <a:gd name="connsiteY27" fmla="*/ 141838 h 739367"/>
              <a:gd name="connsiteX28" fmla="*/ 823865 w 832919"/>
              <a:gd name="connsiteY28" fmla="*/ 159945 h 739367"/>
              <a:gd name="connsiteX29" fmla="*/ 808776 w 832919"/>
              <a:gd name="connsiteY29" fmla="*/ 45268 h 739367"/>
              <a:gd name="connsiteX30" fmla="*/ 757473 w 832919"/>
              <a:gd name="connsiteY30" fmla="*/ 30179 h 739367"/>
              <a:gd name="connsiteX31" fmla="*/ 624689 w 832919"/>
              <a:gd name="connsiteY31" fmla="*/ 33197 h 739367"/>
              <a:gd name="connsiteX32" fmla="*/ 585457 w 832919"/>
              <a:gd name="connsiteY32" fmla="*/ 0 h 739367"/>
              <a:gd name="connsiteX33" fmla="*/ 528119 w 832919"/>
              <a:gd name="connsiteY33" fmla="*/ 33197 h 739367"/>
              <a:gd name="connsiteX34" fmla="*/ 374210 w 832919"/>
              <a:gd name="connsiteY34" fmla="*/ 21125 h 739367"/>
              <a:gd name="connsiteX35" fmla="*/ 325924 w 832919"/>
              <a:gd name="connsiteY35" fmla="*/ 48286 h 739367"/>
              <a:gd name="connsiteX36" fmla="*/ 298764 w 832919"/>
              <a:gd name="connsiteY36" fmla="*/ 54321 h 739367"/>
              <a:gd name="connsiteX37" fmla="*/ 274621 w 832919"/>
              <a:gd name="connsiteY37" fmla="*/ 90535 h 739367"/>
              <a:gd name="connsiteX38" fmla="*/ 271604 w 832919"/>
              <a:gd name="connsiteY38" fmla="*/ 144856 h 739367"/>
              <a:gd name="connsiteX39" fmla="*/ 238408 w 832919"/>
              <a:gd name="connsiteY39" fmla="*/ 144856 h 739367"/>
              <a:gd name="connsiteX40" fmla="*/ 214265 w 832919"/>
              <a:gd name="connsiteY40" fmla="*/ 187105 h 739367"/>
              <a:gd name="connsiteX41" fmla="*/ 168998 w 832919"/>
              <a:gd name="connsiteY41" fmla="*/ 181070 h 739367"/>
              <a:gd name="connsiteX42" fmla="*/ 190122 w 832919"/>
              <a:gd name="connsiteY42" fmla="*/ 274622 h 739367"/>
              <a:gd name="connsiteX43" fmla="*/ 226336 w 832919"/>
              <a:gd name="connsiteY43" fmla="*/ 310836 h 739367"/>
              <a:gd name="connsiteX44" fmla="*/ 223319 w 832919"/>
              <a:gd name="connsiteY44" fmla="*/ 386282 h 739367"/>
              <a:gd name="connsiteX45" fmla="*/ 235390 w 832919"/>
              <a:gd name="connsiteY45" fmla="*/ 407406 h 739367"/>
              <a:gd name="connsiteX46" fmla="*/ 223319 w 832919"/>
              <a:gd name="connsiteY46" fmla="*/ 437585 h 739367"/>
              <a:gd name="connsiteX47" fmla="*/ 229354 w 832919"/>
              <a:gd name="connsiteY47" fmla="*/ 452674 h 739367"/>
              <a:gd name="connsiteX48" fmla="*/ 202194 w 832919"/>
              <a:gd name="connsiteY48" fmla="*/ 482852 h 739367"/>
              <a:gd name="connsiteX49" fmla="*/ 178051 w 832919"/>
              <a:gd name="connsiteY49" fmla="*/ 443620 h 739367"/>
              <a:gd name="connsiteX50" fmla="*/ 114677 w 832919"/>
              <a:gd name="connsiteY50" fmla="*/ 446638 h 739367"/>
              <a:gd name="connsiteX51" fmla="*/ 72427 w 832919"/>
              <a:gd name="connsiteY51" fmla="*/ 413442 h 739367"/>
              <a:gd name="connsiteX52" fmla="*/ 0 w 832919"/>
              <a:gd name="connsiteY52" fmla="*/ 437585 h 739367"/>
              <a:gd name="connsiteX53" fmla="*/ 42249 w 832919"/>
              <a:gd name="connsiteY53" fmla="*/ 510012 h 739367"/>
              <a:gd name="connsiteX54" fmla="*/ 81481 w 832919"/>
              <a:gd name="connsiteY54" fmla="*/ 522084 h 739367"/>
              <a:gd name="connsiteX55" fmla="*/ 57338 w 832919"/>
              <a:gd name="connsiteY55" fmla="*/ 561315 h 739367"/>
              <a:gd name="connsiteX56" fmla="*/ 45267 w 832919"/>
              <a:gd name="connsiteY56" fmla="*/ 658102 h 739367"/>
              <a:gd name="connsiteX57" fmla="*/ 6035 w 832919"/>
              <a:gd name="connsiteY57" fmla="*/ 679010 h 739367"/>
              <a:gd name="connsiteX58" fmla="*/ 30178 w 832919"/>
              <a:gd name="connsiteY58" fmla="*/ 739367 h 739367"/>
              <a:gd name="connsiteX0" fmla="*/ 30178 w 832919"/>
              <a:gd name="connsiteY0" fmla="*/ 739367 h 739367"/>
              <a:gd name="connsiteX1" fmla="*/ 138820 w 832919"/>
              <a:gd name="connsiteY1" fmla="*/ 727296 h 739367"/>
              <a:gd name="connsiteX2" fmla="*/ 165980 w 832919"/>
              <a:gd name="connsiteY2" fmla="*/ 706171 h 739367"/>
              <a:gd name="connsiteX3" fmla="*/ 268586 w 832919"/>
              <a:gd name="connsiteY3" fmla="*/ 733331 h 739367"/>
              <a:gd name="connsiteX4" fmla="*/ 295746 w 832919"/>
              <a:gd name="connsiteY4" fmla="*/ 685046 h 739367"/>
              <a:gd name="connsiteX5" fmla="*/ 362138 w 832919"/>
              <a:gd name="connsiteY5" fmla="*/ 672975 h 739367"/>
              <a:gd name="connsiteX6" fmla="*/ 350067 w 832919"/>
              <a:gd name="connsiteY6" fmla="*/ 615636 h 739367"/>
              <a:gd name="connsiteX7" fmla="*/ 404388 w 832919"/>
              <a:gd name="connsiteY7" fmla="*/ 645814 h 739367"/>
              <a:gd name="connsiteX8" fmla="*/ 428530 w 832919"/>
              <a:gd name="connsiteY8" fmla="*/ 624690 h 739367"/>
              <a:gd name="connsiteX9" fmla="*/ 337996 w 832919"/>
              <a:gd name="connsiteY9" fmla="*/ 510012 h 739367"/>
              <a:gd name="connsiteX10" fmla="*/ 561315 w 832919"/>
              <a:gd name="connsiteY10" fmla="*/ 660903 h 739367"/>
              <a:gd name="connsiteX11" fmla="*/ 552261 w 832919"/>
              <a:gd name="connsiteY11" fmla="*/ 579422 h 739367"/>
              <a:gd name="connsiteX12" fmla="*/ 579421 w 832919"/>
              <a:gd name="connsiteY12" fmla="*/ 582440 h 739367"/>
              <a:gd name="connsiteX13" fmla="*/ 591493 w 832919"/>
              <a:gd name="connsiteY13" fmla="*/ 648832 h 739367"/>
              <a:gd name="connsiteX14" fmla="*/ 591493 w 832919"/>
              <a:gd name="connsiteY14" fmla="*/ 648832 h 739367"/>
              <a:gd name="connsiteX15" fmla="*/ 621671 w 832919"/>
              <a:gd name="connsiteY15" fmla="*/ 630725 h 739367"/>
              <a:gd name="connsiteX16" fmla="*/ 642796 w 832919"/>
              <a:gd name="connsiteY16" fmla="*/ 576404 h 739367"/>
              <a:gd name="connsiteX17" fmla="*/ 697117 w 832919"/>
              <a:gd name="connsiteY17" fmla="*/ 582440 h 739367"/>
              <a:gd name="connsiteX18" fmla="*/ 706170 w 832919"/>
              <a:gd name="connsiteY18" fmla="*/ 510012 h 739367"/>
              <a:gd name="connsiteX19" fmla="*/ 697117 w 832919"/>
              <a:gd name="connsiteY19" fmla="*/ 461727 h 739367"/>
              <a:gd name="connsiteX20" fmla="*/ 742384 w 832919"/>
              <a:gd name="connsiteY20" fmla="*/ 371193 h 739367"/>
              <a:gd name="connsiteX21" fmla="*/ 820847 w 832919"/>
              <a:gd name="connsiteY21" fmla="*/ 341014 h 739367"/>
              <a:gd name="connsiteX22" fmla="*/ 832919 w 832919"/>
              <a:gd name="connsiteY22" fmla="*/ 304800 h 739367"/>
              <a:gd name="connsiteX23" fmla="*/ 784633 w 832919"/>
              <a:gd name="connsiteY23" fmla="*/ 241426 h 739367"/>
              <a:gd name="connsiteX24" fmla="*/ 766526 w 832919"/>
              <a:gd name="connsiteY24" fmla="*/ 256515 h 739367"/>
              <a:gd name="connsiteX25" fmla="*/ 766526 w 832919"/>
              <a:gd name="connsiteY25" fmla="*/ 211248 h 739367"/>
              <a:gd name="connsiteX26" fmla="*/ 790669 w 832919"/>
              <a:gd name="connsiteY26" fmla="*/ 141838 h 739367"/>
              <a:gd name="connsiteX27" fmla="*/ 823865 w 832919"/>
              <a:gd name="connsiteY27" fmla="*/ 159945 h 739367"/>
              <a:gd name="connsiteX28" fmla="*/ 808776 w 832919"/>
              <a:gd name="connsiteY28" fmla="*/ 45268 h 739367"/>
              <a:gd name="connsiteX29" fmla="*/ 757473 w 832919"/>
              <a:gd name="connsiteY29" fmla="*/ 30179 h 739367"/>
              <a:gd name="connsiteX30" fmla="*/ 624689 w 832919"/>
              <a:gd name="connsiteY30" fmla="*/ 33197 h 739367"/>
              <a:gd name="connsiteX31" fmla="*/ 585457 w 832919"/>
              <a:gd name="connsiteY31" fmla="*/ 0 h 739367"/>
              <a:gd name="connsiteX32" fmla="*/ 528119 w 832919"/>
              <a:gd name="connsiteY32" fmla="*/ 33197 h 739367"/>
              <a:gd name="connsiteX33" fmla="*/ 374210 w 832919"/>
              <a:gd name="connsiteY33" fmla="*/ 21125 h 739367"/>
              <a:gd name="connsiteX34" fmla="*/ 325924 w 832919"/>
              <a:gd name="connsiteY34" fmla="*/ 48286 h 739367"/>
              <a:gd name="connsiteX35" fmla="*/ 298764 w 832919"/>
              <a:gd name="connsiteY35" fmla="*/ 54321 h 739367"/>
              <a:gd name="connsiteX36" fmla="*/ 274621 w 832919"/>
              <a:gd name="connsiteY36" fmla="*/ 90535 h 739367"/>
              <a:gd name="connsiteX37" fmla="*/ 271604 w 832919"/>
              <a:gd name="connsiteY37" fmla="*/ 144856 h 739367"/>
              <a:gd name="connsiteX38" fmla="*/ 238408 w 832919"/>
              <a:gd name="connsiteY38" fmla="*/ 144856 h 739367"/>
              <a:gd name="connsiteX39" fmla="*/ 214265 w 832919"/>
              <a:gd name="connsiteY39" fmla="*/ 187105 h 739367"/>
              <a:gd name="connsiteX40" fmla="*/ 168998 w 832919"/>
              <a:gd name="connsiteY40" fmla="*/ 181070 h 739367"/>
              <a:gd name="connsiteX41" fmla="*/ 190122 w 832919"/>
              <a:gd name="connsiteY41" fmla="*/ 274622 h 739367"/>
              <a:gd name="connsiteX42" fmla="*/ 226336 w 832919"/>
              <a:gd name="connsiteY42" fmla="*/ 310836 h 739367"/>
              <a:gd name="connsiteX43" fmla="*/ 223319 w 832919"/>
              <a:gd name="connsiteY43" fmla="*/ 386282 h 739367"/>
              <a:gd name="connsiteX44" fmla="*/ 235390 w 832919"/>
              <a:gd name="connsiteY44" fmla="*/ 407406 h 739367"/>
              <a:gd name="connsiteX45" fmla="*/ 223319 w 832919"/>
              <a:gd name="connsiteY45" fmla="*/ 437585 h 739367"/>
              <a:gd name="connsiteX46" fmla="*/ 229354 w 832919"/>
              <a:gd name="connsiteY46" fmla="*/ 452674 h 739367"/>
              <a:gd name="connsiteX47" fmla="*/ 202194 w 832919"/>
              <a:gd name="connsiteY47" fmla="*/ 482852 h 739367"/>
              <a:gd name="connsiteX48" fmla="*/ 178051 w 832919"/>
              <a:gd name="connsiteY48" fmla="*/ 443620 h 739367"/>
              <a:gd name="connsiteX49" fmla="*/ 114677 w 832919"/>
              <a:gd name="connsiteY49" fmla="*/ 446638 h 739367"/>
              <a:gd name="connsiteX50" fmla="*/ 72427 w 832919"/>
              <a:gd name="connsiteY50" fmla="*/ 413442 h 739367"/>
              <a:gd name="connsiteX51" fmla="*/ 0 w 832919"/>
              <a:gd name="connsiteY51" fmla="*/ 437585 h 739367"/>
              <a:gd name="connsiteX52" fmla="*/ 42249 w 832919"/>
              <a:gd name="connsiteY52" fmla="*/ 510012 h 739367"/>
              <a:gd name="connsiteX53" fmla="*/ 81481 w 832919"/>
              <a:gd name="connsiteY53" fmla="*/ 522084 h 739367"/>
              <a:gd name="connsiteX54" fmla="*/ 57338 w 832919"/>
              <a:gd name="connsiteY54" fmla="*/ 561315 h 739367"/>
              <a:gd name="connsiteX55" fmla="*/ 45267 w 832919"/>
              <a:gd name="connsiteY55" fmla="*/ 658102 h 739367"/>
              <a:gd name="connsiteX56" fmla="*/ 6035 w 832919"/>
              <a:gd name="connsiteY56" fmla="*/ 679010 h 739367"/>
              <a:gd name="connsiteX57" fmla="*/ 30178 w 832919"/>
              <a:gd name="connsiteY57" fmla="*/ 739367 h 739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832919" h="739367">
                <a:moveTo>
                  <a:pt x="30178" y="739367"/>
                </a:moveTo>
                <a:lnTo>
                  <a:pt x="138820" y="727296"/>
                </a:lnTo>
                <a:lnTo>
                  <a:pt x="165980" y="706171"/>
                </a:lnTo>
                <a:lnTo>
                  <a:pt x="268586" y="733331"/>
                </a:lnTo>
                <a:lnTo>
                  <a:pt x="295746" y="685046"/>
                </a:lnTo>
                <a:lnTo>
                  <a:pt x="362138" y="672975"/>
                </a:lnTo>
                <a:lnTo>
                  <a:pt x="350067" y="615636"/>
                </a:lnTo>
                <a:lnTo>
                  <a:pt x="404388" y="645814"/>
                </a:lnTo>
                <a:lnTo>
                  <a:pt x="428530" y="624690"/>
                </a:lnTo>
                <a:lnTo>
                  <a:pt x="337996" y="510012"/>
                </a:lnTo>
                <a:lnTo>
                  <a:pt x="561315" y="660903"/>
                </a:lnTo>
                <a:lnTo>
                  <a:pt x="552261" y="579422"/>
                </a:lnTo>
                <a:lnTo>
                  <a:pt x="579421" y="582440"/>
                </a:lnTo>
                <a:lnTo>
                  <a:pt x="591493" y="648832"/>
                </a:lnTo>
                <a:lnTo>
                  <a:pt x="591493" y="648832"/>
                </a:lnTo>
                <a:lnTo>
                  <a:pt x="621671" y="630725"/>
                </a:lnTo>
                <a:lnTo>
                  <a:pt x="642796" y="576404"/>
                </a:lnTo>
                <a:lnTo>
                  <a:pt x="697117" y="582440"/>
                </a:lnTo>
                <a:lnTo>
                  <a:pt x="706170" y="510012"/>
                </a:lnTo>
                <a:lnTo>
                  <a:pt x="697117" y="461727"/>
                </a:lnTo>
                <a:lnTo>
                  <a:pt x="742384" y="371193"/>
                </a:lnTo>
                <a:lnTo>
                  <a:pt x="820847" y="341014"/>
                </a:lnTo>
                <a:lnTo>
                  <a:pt x="832919" y="304800"/>
                </a:lnTo>
                <a:lnTo>
                  <a:pt x="784633" y="241426"/>
                </a:lnTo>
                <a:lnTo>
                  <a:pt x="766526" y="256515"/>
                </a:lnTo>
                <a:lnTo>
                  <a:pt x="766526" y="211248"/>
                </a:lnTo>
                <a:lnTo>
                  <a:pt x="790669" y="141838"/>
                </a:lnTo>
                <a:lnTo>
                  <a:pt x="823865" y="159945"/>
                </a:lnTo>
                <a:lnTo>
                  <a:pt x="808776" y="45268"/>
                </a:lnTo>
                <a:lnTo>
                  <a:pt x="757473" y="30179"/>
                </a:lnTo>
                <a:lnTo>
                  <a:pt x="624689" y="33197"/>
                </a:lnTo>
                <a:lnTo>
                  <a:pt x="585457" y="0"/>
                </a:lnTo>
                <a:lnTo>
                  <a:pt x="528119" y="33197"/>
                </a:lnTo>
                <a:lnTo>
                  <a:pt x="374210" y="21125"/>
                </a:lnTo>
                <a:lnTo>
                  <a:pt x="325924" y="48286"/>
                </a:lnTo>
                <a:lnTo>
                  <a:pt x="298764" y="54321"/>
                </a:lnTo>
                <a:lnTo>
                  <a:pt x="274621" y="90535"/>
                </a:lnTo>
                <a:lnTo>
                  <a:pt x="271604" y="144856"/>
                </a:lnTo>
                <a:lnTo>
                  <a:pt x="238408" y="144856"/>
                </a:lnTo>
                <a:lnTo>
                  <a:pt x="214265" y="187105"/>
                </a:lnTo>
                <a:lnTo>
                  <a:pt x="168998" y="181070"/>
                </a:lnTo>
                <a:lnTo>
                  <a:pt x="190122" y="274622"/>
                </a:lnTo>
                <a:lnTo>
                  <a:pt x="226336" y="310836"/>
                </a:lnTo>
                <a:lnTo>
                  <a:pt x="223319" y="386282"/>
                </a:lnTo>
                <a:lnTo>
                  <a:pt x="235390" y="407406"/>
                </a:lnTo>
                <a:lnTo>
                  <a:pt x="223319" y="437585"/>
                </a:lnTo>
                <a:lnTo>
                  <a:pt x="229354" y="452674"/>
                </a:lnTo>
                <a:lnTo>
                  <a:pt x="202194" y="482852"/>
                </a:lnTo>
                <a:lnTo>
                  <a:pt x="178051" y="443620"/>
                </a:lnTo>
                <a:lnTo>
                  <a:pt x="114677" y="446638"/>
                </a:lnTo>
                <a:lnTo>
                  <a:pt x="72427" y="413442"/>
                </a:lnTo>
                <a:lnTo>
                  <a:pt x="0" y="437585"/>
                </a:lnTo>
                <a:lnTo>
                  <a:pt x="42249" y="510012"/>
                </a:lnTo>
                <a:lnTo>
                  <a:pt x="81481" y="522084"/>
                </a:lnTo>
                <a:lnTo>
                  <a:pt x="57338" y="561315"/>
                </a:lnTo>
                <a:lnTo>
                  <a:pt x="45267" y="658102"/>
                </a:lnTo>
                <a:lnTo>
                  <a:pt x="6035" y="679010"/>
                </a:lnTo>
                <a:lnTo>
                  <a:pt x="30178" y="739367"/>
                </a:lnTo>
                <a:close/>
              </a:path>
            </a:pathLst>
          </a:custGeom>
          <a:solidFill>
            <a:srgbClr val="FFFF6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4" name="Freeform 7183"/>
          <p:cNvSpPr/>
          <p:nvPr/>
        </p:nvSpPr>
        <p:spPr>
          <a:xfrm>
            <a:off x="5748338" y="5864225"/>
            <a:ext cx="330200" cy="201613"/>
          </a:xfrm>
          <a:custGeom>
            <a:avLst/>
            <a:gdLst>
              <a:gd name="connsiteX0" fmla="*/ 0 w 328943"/>
              <a:gd name="connsiteY0" fmla="*/ 111659 h 202194"/>
              <a:gd name="connsiteX1" fmla="*/ 60357 w 328943"/>
              <a:gd name="connsiteY1" fmla="*/ 111659 h 202194"/>
              <a:gd name="connsiteX2" fmla="*/ 184088 w 328943"/>
              <a:gd name="connsiteY2" fmla="*/ 202194 h 202194"/>
              <a:gd name="connsiteX3" fmla="*/ 241426 w 328943"/>
              <a:gd name="connsiteY3" fmla="*/ 187105 h 202194"/>
              <a:gd name="connsiteX4" fmla="*/ 271604 w 328943"/>
              <a:gd name="connsiteY4" fmla="*/ 108641 h 202194"/>
              <a:gd name="connsiteX5" fmla="*/ 328943 w 328943"/>
              <a:gd name="connsiteY5" fmla="*/ 90534 h 202194"/>
              <a:gd name="connsiteX6" fmla="*/ 301783 w 328943"/>
              <a:gd name="connsiteY6" fmla="*/ 72427 h 202194"/>
              <a:gd name="connsiteX7" fmla="*/ 298765 w 328943"/>
              <a:gd name="connsiteY7" fmla="*/ 39231 h 202194"/>
              <a:gd name="connsiteX8" fmla="*/ 220301 w 328943"/>
              <a:gd name="connsiteY8" fmla="*/ 36214 h 202194"/>
              <a:gd name="connsiteX9" fmla="*/ 193141 w 328943"/>
              <a:gd name="connsiteY9" fmla="*/ 0 h 202194"/>
              <a:gd name="connsiteX10" fmla="*/ 193141 w 328943"/>
              <a:gd name="connsiteY10" fmla="*/ 66392 h 202194"/>
              <a:gd name="connsiteX11" fmla="*/ 165981 w 328943"/>
              <a:gd name="connsiteY11" fmla="*/ 0 h 202194"/>
              <a:gd name="connsiteX12" fmla="*/ 108642 w 328943"/>
              <a:gd name="connsiteY12" fmla="*/ 36214 h 202194"/>
              <a:gd name="connsiteX13" fmla="*/ 114678 w 328943"/>
              <a:gd name="connsiteY13" fmla="*/ 60356 h 202194"/>
              <a:gd name="connsiteX14" fmla="*/ 84500 w 328943"/>
              <a:gd name="connsiteY14" fmla="*/ 63374 h 202194"/>
              <a:gd name="connsiteX15" fmla="*/ 84500 w 328943"/>
              <a:gd name="connsiteY15" fmla="*/ 42249 h 202194"/>
              <a:gd name="connsiteX16" fmla="*/ 0 w 328943"/>
              <a:gd name="connsiteY16" fmla="*/ 111659 h 20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28943" h="202194">
                <a:moveTo>
                  <a:pt x="0" y="111659"/>
                </a:moveTo>
                <a:lnTo>
                  <a:pt x="60357" y="111659"/>
                </a:lnTo>
                <a:lnTo>
                  <a:pt x="184088" y="202194"/>
                </a:lnTo>
                <a:lnTo>
                  <a:pt x="241426" y="187105"/>
                </a:lnTo>
                <a:lnTo>
                  <a:pt x="271604" y="108641"/>
                </a:lnTo>
                <a:lnTo>
                  <a:pt x="328943" y="90534"/>
                </a:lnTo>
                <a:lnTo>
                  <a:pt x="301783" y="72427"/>
                </a:lnTo>
                <a:lnTo>
                  <a:pt x="298765" y="39231"/>
                </a:lnTo>
                <a:lnTo>
                  <a:pt x="220301" y="36214"/>
                </a:lnTo>
                <a:lnTo>
                  <a:pt x="193141" y="0"/>
                </a:lnTo>
                <a:lnTo>
                  <a:pt x="193141" y="66392"/>
                </a:lnTo>
                <a:lnTo>
                  <a:pt x="165981" y="0"/>
                </a:lnTo>
                <a:lnTo>
                  <a:pt x="108642" y="36214"/>
                </a:lnTo>
                <a:lnTo>
                  <a:pt x="114678" y="60356"/>
                </a:lnTo>
                <a:lnTo>
                  <a:pt x="84500" y="63374"/>
                </a:lnTo>
                <a:lnTo>
                  <a:pt x="84500" y="42249"/>
                </a:lnTo>
                <a:lnTo>
                  <a:pt x="0" y="111659"/>
                </a:lnTo>
                <a:close/>
              </a:path>
            </a:pathLst>
          </a:custGeom>
          <a:solidFill>
            <a:srgbClr val="FFFF6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5" name="Freeform 7184"/>
          <p:cNvSpPr/>
          <p:nvPr/>
        </p:nvSpPr>
        <p:spPr>
          <a:xfrm>
            <a:off x="6102350" y="5791200"/>
            <a:ext cx="63500" cy="63500"/>
          </a:xfrm>
          <a:custGeom>
            <a:avLst/>
            <a:gdLst>
              <a:gd name="connsiteX0" fmla="*/ 45267 w 63374"/>
              <a:gd name="connsiteY0" fmla="*/ 0 h 63374"/>
              <a:gd name="connsiteX1" fmla="*/ 0 w 63374"/>
              <a:gd name="connsiteY1" fmla="*/ 45267 h 63374"/>
              <a:gd name="connsiteX2" fmla="*/ 63374 w 63374"/>
              <a:gd name="connsiteY2" fmla="*/ 63374 h 63374"/>
              <a:gd name="connsiteX3" fmla="*/ 45267 w 63374"/>
              <a:gd name="connsiteY3" fmla="*/ 0 h 63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374" h="63374">
                <a:moveTo>
                  <a:pt x="45267" y="0"/>
                </a:moveTo>
                <a:lnTo>
                  <a:pt x="0" y="45267"/>
                </a:lnTo>
                <a:lnTo>
                  <a:pt x="63374" y="63374"/>
                </a:lnTo>
                <a:lnTo>
                  <a:pt x="45267" y="0"/>
                </a:lnTo>
                <a:close/>
              </a:path>
            </a:pathLst>
          </a:custGeom>
          <a:solidFill>
            <a:srgbClr val="FFFF97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7" name="Freeform 7186"/>
          <p:cNvSpPr/>
          <p:nvPr/>
        </p:nvSpPr>
        <p:spPr>
          <a:xfrm>
            <a:off x="6170613" y="5440363"/>
            <a:ext cx="534987" cy="469900"/>
          </a:xfrm>
          <a:custGeom>
            <a:avLst/>
            <a:gdLst>
              <a:gd name="connsiteX0" fmla="*/ 0 w 535781"/>
              <a:gd name="connsiteY0" fmla="*/ 330994 h 469107"/>
              <a:gd name="connsiteX1" fmla="*/ 57150 w 535781"/>
              <a:gd name="connsiteY1" fmla="*/ 340519 h 469107"/>
              <a:gd name="connsiteX2" fmla="*/ 66675 w 535781"/>
              <a:gd name="connsiteY2" fmla="*/ 371475 h 469107"/>
              <a:gd name="connsiteX3" fmla="*/ 26194 w 535781"/>
              <a:gd name="connsiteY3" fmla="*/ 388144 h 469107"/>
              <a:gd name="connsiteX4" fmla="*/ 111919 w 535781"/>
              <a:gd name="connsiteY4" fmla="*/ 469107 h 469107"/>
              <a:gd name="connsiteX5" fmla="*/ 123825 w 535781"/>
              <a:gd name="connsiteY5" fmla="*/ 435769 h 469107"/>
              <a:gd name="connsiteX6" fmla="*/ 104775 w 535781"/>
              <a:gd name="connsiteY6" fmla="*/ 411957 h 469107"/>
              <a:gd name="connsiteX7" fmla="*/ 140494 w 535781"/>
              <a:gd name="connsiteY7" fmla="*/ 419100 h 469107"/>
              <a:gd name="connsiteX8" fmla="*/ 473869 w 535781"/>
              <a:gd name="connsiteY8" fmla="*/ 340519 h 469107"/>
              <a:gd name="connsiteX9" fmla="*/ 473869 w 535781"/>
              <a:gd name="connsiteY9" fmla="*/ 269082 h 469107"/>
              <a:gd name="connsiteX10" fmla="*/ 485775 w 535781"/>
              <a:gd name="connsiteY10" fmla="*/ 245269 h 469107"/>
              <a:gd name="connsiteX11" fmla="*/ 478631 w 535781"/>
              <a:gd name="connsiteY11" fmla="*/ 133350 h 469107"/>
              <a:gd name="connsiteX12" fmla="*/ 483394 w 535781"/>
              <a:gd name="connsiteY12" fmla="*/ 107157 h 469107"/>
              <a:gd name="connsiteX13" fmla="*/ 485775 w 535781"/>
              <a:gd name="connsiteY13" fmla="*/ 50007 h 469107"/>
              <a:gd name="connsiteX14" fmla="*/ 509587 w 535781"/>
              <a:gd name="connsiteY14" fmla="*/ 47625 h 469107"/>
              <a:gd name="connsiteX15" fmla="*/ 535781 w 535781"/>
              <a:gd name="connsiteY15" fmla="*/ 0 h 469107"/>
              <a:gd name="connsiteX16" fmla="*/ 481012 w 535781"/>
              <a:gd name="connsiteY16" fmla="*/ 2382 h 469107"/>
              <a:gd name="connsiteX17" fmla="*/ 407194 w 535781"/>
              <a:gd name="connsiteY17" fmla="*/ 30957 h 469107"/>
              <a:gd name="connsiteX18" fmla="*/ 304800 w 535781"/>
              <a:gd name="connsiteY18" fmla="*/ 59532 h 469107"/>
              <a:gd name="connsiteX19" fmla="*/ 209550 w 535781"/>
              <a:gd name="connsiteY19" fmla="*/ 78582 h 469107"/>
              <a:gd name="connsiteX20" fmla="*/ 133350 w 535781"/>
              <a:gd name="connsiteY20" fmla="*/ 80963 h 469107"/>
              <a:gd name="connsiteX21" fmla="*/ 38100 w 535781"/>
              <a:gd name="connsiteY21" fmla="*/ 128588 h 469107"/>
              <a:gd name="connsiteX22" fmla="*/ 2381 w 535781"/>
              <a:gd name="connsiteY22" fmla="*/ 238125 h 469107"/>
              <a:gd name="connsiteX23" fmla="*/ 9525 w 535781"/>
              <a:gd name="connsiteY23" fmla="*/ 261938 h 469107"/>
              <a:gd name="connsiteX24" fmla="*/ 0 w 535781"/>
              <a:gd name="connsiteY24" fmla="*/ 330994 h 469107"/>
              <a:gd name="connsiteX0" fmla="*/ 0 w 535781"/>
              <a:gd name="connsiteY0" fmla="*/ 330994 h 469107"/>
              <a:gd name="connsiteX1" fmla="*/ 57150 w 535781"/>
              <a:gd name="connsiteY1" fmla="*/ 340519 h 469107"/>
              <a:gd name="connsiteX2" fmla="*/ 66675 w 535781"/>
              <a:gd name="connsiteY2" fmla="*/ 371475 h 469107"/>
              <a:gd name="connsiteX3" fmla="*/ 26194 w 535781"/>
              <a:gd name="connsiteY3" fmla="*/ 388144 h 469107"/>
              <a:gd name="connsiteX4" fmla="*/ 111919 w 535781"/>
              <a:gd name="connsiteY4" fmla="*/ 469107 h 469107"/>
              <a:gd name="connsiteX5" fmla="*/ 123825 w 535781"/>
              <a:gd name="connsiteY5" fmla="*/ 435769 h 469107"/>
              <a:gd name="connsiteX6" fmla="*/ 104775 w 535781"/>
              <a:gd name="connsiteY6" fmla="*/ 411957 h 469107"/>
              <a:gd name="connsiteX7" fmla="*/ 140494 w 535781"/>
              <a:gd name="connsiteY7" fmla="*/ 419100 h 469107"/>
              <a:gd name="connsiteX8" fmla="*/ 473869 w 535781"/>
              <a:gd name="connsiteY8" fmla="*/ 340519 h 469107"/>
              <a:gd name="connsiteX9" fmla="*/ 488687 w 535781"/>
              <a:gd name="connsiteY9" fmla="*/ 269082 h 469107"/>
              <a:gd name="connsiteX10" fmla="*/ 485775 w 535781"/>
              <a:gd name="connsiteY10" fmla="*/ 245269 h 469107"/>
              <a:gd name="connsiteX11" fmla="*/ 478631 w 535781"/>
              <a:gd name="connsiteY11" fmla="*/ 133350 h 469107"/>
              <a:gd name="connsiteX12" fmla="*/ 483394 w 535781"/>
              <a:gd name="connsiteY12" fmla="*/ 107157 h 469107"/>
              <a:gd name="connsiteX13" fmla="*/ 485775 w 535781"/>
              <a:gd name="connsiteY13" fmla="*/ 50007 h 469107"/>
              <a:gd name="connsiteX14" fmla="*/ 509587 w 535781"/>
              <a:gd name="connsiteY14" fmla="*/ 47625 h 469107"/>
              <a:gd name="connsiteX15" fmla="*/ 535781 w 535781"/>
              <a:gd name="connsiteY15" fmla="*/ 0 h 469107"/>
              <a:gd name="connsiteX16" fmla="*/ 481012 w 535781"/>
              <a:gd name="connsiteY16" fmla="*/ 2382 h 469107"/>
              <a:gd name="connsiteX17" fmla="*/ 407194 w 535781"/>
              <a:gd name="connsiteY17" fmla="*/ 30957 h 469107"/>
              <a:gd name="connsiteX18" fmla="*/ 304800 w 535781"/>
              <a:gd name="connsiteY18" fmla="*/ 59532 h 469107"/>
              <a:gd name="connsiteX19" fmla="*/ 209550 w 535781"/>
              <a:gd name="connsiteY19" fmla="*/ 78582 h 469107"/>
              <a:gd name="connsiteX20" fmla="*/ 133350 w 535781"/>
              <a:gd name="connsiteY20" fmla="*/ 80963 h 469107"/>
              <a:gd name="connsiteX21" fmla="*/ 38100 w 535781"/>
              <a:gd name="connsiteY21" fmla="*/ 128588 h 469107"/>
              <a:gd name="connsiteX22" fmla="*/ 2381 w 535781"/>
              <a:gd name="connsiteY22" fmla="*/ 238125 h 469107"/>
              <a:gd name="connsiteX23" fmla="*/ 9525 w 535781"/>
              <a:gd name="connsiteY23" fmla="*/ 261938 h 469107"/>
              <a:gd name="connsiteX24" fmla="*/ 0 w 535781"/>
              <a:gd name="connsiteY24" fmla="*/ 330994 h 469107"/>
              <a:gd name="connsiteX0" fmla="*/ 0 w 535781"/>
              <a:gd name="connsiteY0" fmla="*/ 330994 h 469107"/>
              <a:gd name="connsiteX1" fmla="*/ 57150 w 535781"/>
              <a:gd name="connsiteY1" fmla="*/ 340519 h 469107"/>
              <a:gd name="connsiteX2" fmla="*/ 66675 w 535781"/>
              <a:gd name="connsiteY2" fmla="*/ 371475 h 469107"/>
              <a:gd name="connsiteX3" fmla="*/ 26194 w 535781"/>
              <a:gd name="connsiteY3" fmla="*/ 388144 h 469107"/>
              <a:gd name="connsiteX4" fmla="*/ 111919 w 535781"/>
              <a:gd name="connsiteY4" fmla="*/ 469107 h 469107"/>
              <a:gd name="connsiteX5" fmla="*/ 123825 w 535781"/>
              <a:gd name="connsiteY5" fmla="*/ 435769 h 469107"/>
              <a:gd name="connsiteX6" fmla="*/ 104775 w 535781"/>
              <a:gd name="connsiteY6" fmla="*/ 411957 h 469107"/>
              <a:gd name="connsiteX7" fmla="*/ 140494 w 535781"/>
              <a:gd name="connsiteY7" fmla="*/ 419100 h 469107"/>
              <a:gd name="connsiteX8" fmla="*/ 473869 w 535781"/>
              <a:gd name="connsiteY8" fmla="*/ 340519 h 469107"/>
              <a:gd name="connsiteX9" fmla="*/ 488687 w 535781"/>
              <a:gd name="connsiteY9" fmla="*/ 269082 h 469107"/>
              <a:gd name="connsiteX10" fmla="*/ 494665 w 535781"/>
              <a:gd name="connsiteY10" fmla="*/ 239361 h 469107"/>
              <a:gd name="connsiteX11" fmla="*/ 478631 w 535781"/>
              <a:gd name="connsiteY11" fmla="*/ 133350 h 469107"/>
              <a:gd name="connsiteX12" fmla="*/ 483394 w 535781"/>
              <a:gd name="connsiteY12" fmla="*/ 107157 h 469107"/>
              <a:gd name="connsiteX13" fmla="*/ 485775 w 535781"/>
              <a:gd name="connsiteY13" fmla="*/ 50007 h 469107"/>
              <a:gd name="connsiteX14" fmla="*/ 509587 w 535781"/>
              <a:gd name="connsiteY14" fmla="*/ 47625 h 469107"/>
              <a:gd name="connsiteX15" fmla="*/ 535781 w 535781"/>
              <a:gd name="connsiteY15" fmla="*/ 0 h 469107"/>
              <a:gd name="connsiteX16" fmla="*/ 481012 w 535781"/>
              <a:gd name="connsiteY16" fmla="*/ 2382 h 469107"/>
              <a:gd name="connsiteX17" fmla="*/ 407194 w 535781"/>
              <a:gd name="connsiteY17" fmla="*/ 30957 h 469107"/>
              <a:gd name="connsiteX18" fmla="*/ 304800 w 535781"/>
              <a:gd name="connsiteY18" fmla="*/ 59532 h 469107"/>
              <a:gd name="connsiteX19" fmla="*/ 209550 w 535781"/>
              <a:gd name="connsiteY19" fmla="*/ 78582 h 469107"/>
              <a:gd name="connsiteX20" fmla="*/ 133350 w 535781"/>
              <a:gd name="connsiteY20" fmla="*/ 80963 h 469107"/>
              <a:gd name="connsiteX21" fmla="*/ 38100 w 535781"/>
              <a:gd name="connsiteY21" fmla="*/ 128588 h 469107"/>
              <a:gd name="connsiteX22" fmla="*/ 2381 w 535781"/>
              <a:gd name="connsiteY22" fmla="*/ 238125 h 469107"/>
              <a:gd name="connsiteX23" fmla="*/ 9525 w 535781"/>
              <a:gd name="connsiteY23" fmla="*/ 261938 h 469107"/>
              <a:gd name="connsiteX24" fmla="*/ 0 w 535781"/>
              <a:gd name="connsiteY24" fmla="*/ 330994 h 469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35781" h="469107">
                <a:moveTo>
                  <a:pt x="0" y="330994"/>
                </a:moveTo>
                <a:lnTo>
                  <a:pt x="57150" y="340519"/>
                </a:lnTo>
                <a:lnTo>
                  <a:pt x="66675" y="371475"/>
                </a:lnTo>
                <a:lnTo>
                  <a:pt x="26194" y="388144"/>
                </a:lnTo>
                <a:lnTo>
                  <a:pt x="111919" y="469107"/>
                </a:lnTo>
                <a:lnTo>
                  <a:pt x="123825" y="435769"/>
                </a:lnTo>
                <a:lnTo>
                  <a:pt x="104775" y="411957"/>
                </a:lnTo>
                <a:lnTo>
                  <a:pt x="140494" y="419100"/>
                </a:lnTo>
                <a:lnTo>
                  <a:pt x="473869" y="340519"/>
                </a:lnTo>
                <a:lnTo>
                  <a:pt x="488687" y="269082"/>
                </a:lnTo>
                <a:lnTo>
                  <a:pt x="494665" y="239361"/>
                </a:lnTo>
                <a:lnTo>
                  <a:pt x="478631" y="133350"/>
                </a:lnTo>
                <a:lnTo>
                  <a:pt x="483394" y="107157"/>
                </a:lnTo>
                <a:cubicBezTo>
                  <a:pt x="484188" y="88107"/>
                  <a:pt x="484981" y="69057"/>
                  <a:pt x="485775" y="50007"/>
                </a:cubicBezTo>
                <a:lnTo>
                  <a:pt x="509587" y="47625"/>
                </a:lnTo>
                <a:lnTo>
                  <a:pt x="535781" y="0"/>
                </a:lnTo>
                <a:lnTo>
                  <a:pt x="481012" y="2382"/>
                </a:lnTo>
                <a:lnTo>
                  <a:pt x="407194" y="30957"/>
                </a:lnTo>
                <a:lnTo>
                  <a:pt x="304800" y="59532"/>
                </a:lnTo>
                <a:lnTo>
                  <a:pt x="209550" y="78582"/>
                </a:lnTo>
                <a:lnTo>
                  <a:pt x="133350" y="80963"/>
                </a:lnTo>
                <a:lnTo>
                  <a:pt x="38100" y="128588"/>
                </a:lnTo>
                <a:lnTo>
                  <a:pt x="2381" y="238125"/>
                </a:lnTo>
                <a:lnTo>
                  <a:pt x="9525" y="261938"/>
                </a:lnTo>
                <a:lnTo>
                  <a:pt x="0" y="330994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8" name="Freeform 7187"/>
          <p:cNvSpPr/>
          <p:nvPr/>
        </p:nvSpPr>
        <p:spPr>
          <a:xfrm>
            <a:off x="6646863" y="5430838"/>
            <a:ext cx="752475" cy="450850"/>
          </a:xfrm>
          <a:custGeom>
            <a:avLst/>
            <a:gdLst>
              <a:gd name="connsiteX0" fmla="*/ 4762 w 752475"/>
              <a:gd name="connsiteY0" fmla="*/ 335757 h 450057"/>
              <a:gd name="connsiteX1" fmla="*/ 340519 w 752475"/>
              <a:gd name="connsiteY1" fmla="*/ 450057 h 450057"/>
              <a:gd name="connsiteX2" fmla="*/ 407194 w 752475"/>
              <a:gd name="connsiteY2" fmla="*/ 366713 h 450057"/>
              <a:gd name="connsiteX3" fmla="*/ 588169 w 752475"/>
              <a:gd name="connsiteY3" fmla="*/ 285750 h 450057"/>
              <a:gd name="connsiteX4" fmla="*/ 657225 w 752475"/>
              <a:gd name="connsiteY4" fmla="*/ 235744 h 450057"/>
              <a:gd name="connsiteX5" fmla="*/ 711994 w 752475"/>
              <a:gd name="connsiteY5" fmla="*/ 211932 h 450057"/>
              <a:gd name="connsiteX6" fmla="*/ 752475 w 752475"/>
              <a:gd name="connsiteY6" fmla="*/ 228600 h 450057"/>
              <a:gd name="connsiteX7" fmla="*/ 745331 w 752475"/>
              <a:gd name="connsiteY7" fmla="*/ 200025 h 450057"/>
              <a:gd name="connsiteX8" fmla="*/ 723900 w 752475"/>
              <a:gd name="connsiteY8" fmla="*/ 200025 h 450057"/>
              <a:gd name="connsiteX9" fmla="*/ 688181 w 752475"/>
              <a:gd name="connsiteY9" fmla="*/ 138113 h 450057"/>
              <a:gd name="connsiteX10" fmla="*/ 652462 w 752475"/>
              <a:gd name="connsiteY10" fmla="*/ 152400 h 450057"/>
              <a:gd name="connsiteX11" fmla="*/ 604837 w 752475"/>
              <a:gd name="connsiteY11" fmla="*/ 130969 h 450057"/>
              <a:gd name="connsiteX12" fmla="*/ 552450 w 752475"/>
              <a:gd name="connsiteY12" fmla="*/ 147638 h 450057"/>
              <a:gd name="connsiteX13" fmla="*/ 488156 w 752475"/>
              <a:gd name="connsiteY13" fmla="*/ 116682 h 450057"/>
              <a:gd name="connsiteX14" fmla="*/ 476250 w 752475"/>
              <a:gd name="connsiteY14" fmla="*/ 88107 h 450057"/>
              <a:gd name="connsiteX15" fmla="*/ 411956 w 752475"/>
              <a:gd name="connsiteY15" fmla="*/ 66675 h 450057"/>
              <a:gd name="connsiteX16" fmla="*/ 371475 w 752475"/>
              <a:gd name="connsiteY16" fmla="*/ 69057 h 450057"/>
              <a:gd name="connsiteX17" fmla="*/ 373856 w 752475"/>
              <a:gd name="connsiteY17" fmla="*/ 35719 h 450057"/>
              <a:gd name="connsiteX18" fmla="*/ 323850 w 752475"/>
              <a:gd name="connsiteY18" fmla="*/ 35719 h 450057"/>
              <a:gd name="connsiteX19" fmla="*/ 288131 w 752475"/>
              <a:gd name="connsiteY19" fmla="*/ 26194 h 450057"/>
              <a:gd name="connsiteX20" fmla="*/ 259556 w 752475"/>
              <a:gd name="connsiteY20" fmla="*/ 33338 h 450057"/>
              <a:gd name="connsiteX21" fmla="*/ 250031 w 752475"/>
              <a:gd name="connsiteY21" fmla="*/ 0 h 450057"/>
              <a:gd name="connsiteX22" fmla="*/ 157162 w 752475"/>
              <a:gd name="connsiteY22" fmla="*/ 14288 h 450057"/>
              <a:gd name="connsiteX23" fmla="*/ 57150 w 752475"/>
              <a:gd name="connsiteY23" fmla="*/ 11907 h 450057"/>
              <a:gd name="connsiteX24" fmla="*/ 28575 w 752475"/>
              <a:gd name="connsiteY24" fmla="*/ 64294 h 450057"/>
              <a:gd name="connsiteX25" fmla="*/ 2381 w 752475"/>
              <a:gd name="connsiteY25" fmla="*/ 66675 h 450057"/>
              <a:gd name="connsiteX26" fmla="*/ 0 w 752475"/>
              <a:gd name="connsiteY26" fmla="*/ 157163 h 450057"/>
              <a:gd name="connsiteX27" fmla="*/ 16669 w 752475"/>
              <a:gd name="connsiteY27" fmla="*/ 242888 h 450057"/>
              <a:gd name="connsiteX28" fmla="*/ 4762 w 752475"/>
              <a:gd name="connsiteY28" fmla="*/ 335757 h 450057"/>
              <a:gd name="connsiteX0" fmla="*/ 4762 w 752475"/>
              <a:gd name="connsiteY0" fmla="*/ 335757 h 450057"/>
              <a:gd name="connsiteX1" fmla="*/ 340519 w 752475"/>
              <a:gd name="connsiteY1" fmla="*/ 450057 h 450057"/>
              <a:gd name="connsiteX2" fmla="*/ 407194 w 752475"/>
              <a:gd name="connsiteY2" fmla="*/ 366713 h 450057"/>
              <a:gd name="connsiteX3" fmla="*/ 588169 w 752475"/>
              <a:gd name="connsiteY3" fmla="*/ 285750 h 450057"/>
              <a:gd name="connsiteX4" fmla="*/ 657225 w 752475"/>
              <a:gd name="connsiteY4" fmla="*/ 235744 h 450057"/>
              <a:gd name="connsiteX5" fmla="*/ 711994 w 752475"/>
              <a:gd name="connsiteY5" fmla="*/ 211932 h 450057"/>
              <a:gd name="connsiteX6" fmla="*/ 752475 w 752475"/>
              <a:gd name="connsiteY6" fmla="*/ 228600 h 450057"/>
              <a:gd name="connsiteX7" fmla="*/ 745331 w 752475"/>
              <a:gd name="connsiteY7" fmla="*/ 200025 h 450057"/>
              <a:gd name="connsiteX8" fmla="*/ 688181 w 752475"/>
              <a:gd name="connsiteY8" fmla="*/ 138113 h 450057"/>
              <a:gd name="connsiteX9" fmla="*/ 652462 w 752475"/>
              <a:gd name="connsiteY9" fmla="*/ 152400 h 450057"/>
              <a:gd name="connsiteX10" fmla="*/ 604837 w 752475"/>
              <a:gd name="connsiteY10" fmla="*/ 130969 h 450057"/>
              <a:gd name="connsiteX11" fmla="*/ 552450 w 752475"/>
              <a:gd name="connsiteY11" fmla="*/ 147638 h 450057"/>
              <a:gd name="connsiteX12" fmla="*/ 488156 w 752475"/>
              <a:gd name="connsiteY12" fmla="*/ 116682 h 450057"/>
              <a:gd name="connsiteX13" fmla="*/ 476250 w 752475"/>
              <a:gd name="connsiteY13" fmla="*/ 88107 h 450057"/>
              <a:gd name="connsiteX14" fmla="*/ 411956 w 752475"/>
              <a:gd name="connsiteY14" fmla="*/ 66675 h 450057"/>
              <a:gd name="connsiteX15" fmla="*/ 371475 w 752475"/>
              <a:gd name="connsiteY15" fmla="*/ 69057 h 450057"/>
              <a:gd name="connsiteX16" fmla="*/ 373856 w 752475"/>
              <a:gd name="connsiteY16" fmla="*/ 35719 h 450057"/>
              <a:gd name="connsiteX17" fmla="*/ 323850 w 752475"/>
              <a:gd name="connsiteY17" fmla="*/ 35719 h 450057"/>
              <a:gd name="connsiteX18" fmla="*/ 288131 w 752475"/>
              <a:gd name="connsiteY18" fmla="*/ 26194 h 450057"/>
              <a:gd name="connsiteX19" fmla="*/ 259556 w 752475"/>
              <a:gd name="connsiteY19" fmla="*/ 33338 h 450057"/>
              <a:gd name="connsiteX20" fmla="*/ 250031 w 752475"/>
              <a:gd name="connsiteY20" fmla="*/ 0 h 450057"/>
              <a:gd name="connsiteX21" fmla="*/ 157162 w 752475"/>
              <a:gd name="connsiteY21" fmla="*/ 14288 h 450057"/>
              <a:gd name="connsiteX22" fmla="*/ 57150 w 752475"/>
              <a:gd name="connsiteY22" fmla="*/ 11907 h 450057"/>
              <a:gd name="connsiteX23" fmla="*/ 28575 w 752475"/>
              <a:gd name="connsiteY23" fmla="*/ 64294 h 450057"/>
              <a:gd name="connsiteX24" fmla="*/ 2381 w 752475"/>
              <a:gd name="connsiteY24" fmla="*/ 66675 h 450057"/>
              <a:gd name="connsiteX25" fmla="*/ 0 w 752475"/>
              <a:gd name="connsiteY25" fmla="*/ 157163 h 450057"/>
              <a:gd name="connsiteX26" fmla="*/ 16669 w 752475"/>
              <a:gd name="connsiteY26" fmla="*/ 242888 h 450057"/>
              <a:gd name="connsiteX27" fmla="*/ 4762 w 752475"/>
              <a:gd name="connsiteY27" fmla="*/ 335757 h 450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52475" h="450057">
                <a:moveTo>
                  <a:pt x="4762" y="335757"/>
                </a:moveTo>
                <a:lnTo>
                  <a:pt x="340519" y="450057"/>
                </a:lnTo>
                <a:lnTo>
                  <a:pt x="407194" y="366713"/>
                </a:lnTo>
                <a:lnTo>
                  <a:pt x="588169" y="285750"/>
                </a:lnTo>
                <a:lnTo>
                  <a:pt x="657225" y="235744"/>
                </a:lnTo>
                <a:lnTo>
                  <a:pt x="711994" y="211932"/>
                </a:lnTo>
                <a:lnTo>
                  <a:pt x="752475" y="228600"/>
                </a:lnTo>
                <a:lnTo>
                  <a:pt x="745331" y="200025"/>
                </a:lnTo>
                <a:lnTo>
                  <a:pt x="688181" y="138113"/>
                </a:lnTo>
                <a:lnTo>
                  <a:pt x="652462" y="152400"/>
                </a:lnTo>
                <a:lnTo>
                  <a:pt x="604837" y="130969"/>
                </a:lnTo>
                <a:lnTo>
                  <a:pt x="552450" y="147638"/>
                </a:lnTo>
                <a:lnTo>
                  <a:pt x="488156" y="116682"/>
                </a:lnTo>
                <a:lnTo>
                  <a:pt x="476250" y="88107"/>
                </a:lnTo>
                <a:lnTo>
                  <a:pt x="411956" y="66675"/>
                </a:lnTo>
                <a:lnTo>
                  <a:pt x="371475" y="69057"/>
                </a:lnTo>
                <a:lnTo>
                  <a:pt x="373856" y="35719"/>
                </a:lnTo>
                <a:lnTo>
                  <a:pt x="323850" y="35719"/>
                </a:lnTo>
                <a:lnTo>
                  <a:pt x="288131" y="26194"/>
                </a:lnTo>
                <a:lnTo>
                  <a:pt x="259556" y="33338"/>
                </a:lnTo>
                <a:lnTo>
                  <a:pt x="250031" y="0"/>
                </a:lnTo>
                <a:lnTo>
                  <a:pt x="157162" y="14288"/>
                </a:lnTo>
                <a:lnTo>
                  <a:pt x="57150" y="11907"/>
                </a:lnTo>
                <a:lnTo>
                  <a:pt x="28575" y="64294"/>
                </a:lnTo>
                <a:lnTo>
                  <a:pt x="2381" y="66675"/>
                </a:lnTo>
                <a:cubicBezTo>
                  <a:pt x="1587" y="96838"/>
                  <a:pt x="794" y="127000"/>
                  <a:pt x="0" y="157163"/>
                </a:cubicBezTo>
                <a:lnTo>
                  <a:pt x="16669" y="242888"/>
                </a:lnTo>
                <a:lnTo>
                  <a:pt x="4762" y="335757"/>
                </a:lnTo>
                <a:close/>
              </a:path>
            </a:pathLst>
          </a:custGeom>
          <a:solidFill>
            <a:srgbClr val="B4D78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dirty="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9" name="Freeform 7188"/>
          <p:cNvSpPr/>
          <p:nvPr/>
        </p:nvSpPr>
        <p:spPr>
          <a:xfrm>
            <a:off x="6243638" y="5095875"/>
            <a:ext cx="600075" cy="420688"/>
          </a:xfrm>
          <a:custGeom>
            <a:avLst/>
            <a:gdLst>
              <a:gd name="connsiteX0" fmla="*/ 600075 w 600075"/>
              <a:gd name="connsiteY0" fmla="*/ 335756 h 421481"/>
              <a:gd name="connsiteX1" fmla="*/ 583406 w 600075"/>
              <a:gd name="connsiteY1" fmla="*/ 278606 h 421481"/>
              <a:gd name="connsiteX2" fmla="*/ 600075 w 600075"/>
              <a:gd name="connsiteY2" fmla="*/ 235744 h 421481"/>
              <a:gd name="connsiteX3" fmla="*/ 583406 w 600075"/>
              <a:gd name="connsiteY3" fmla="*/ 176213 h 421481"/>
              <a:gd name="connsiteX4" fmla="*/ 561975 w 600075"/>
              <a:gd name="connsiteY4" fmla="*/ 188119 h 421481"/>
              <a:gd name="connsiteX5" fmla="*/ 540543 w 600075"/>
              <a:gd name="connsiteY5" fmla="*/ 133350 h 421481"/>
              <a:gd name="connsiteX6" fmla="*/ 492918 w 600075"/>
              <a:gd name="connsiteY6" fmla="*/ 176213 h 421481"/>
              <a:gd name="connsiteX7" fmla="*/ 471487 w 600075"/>
              <a:gd name="connsiteY7" fmla="*/ 192881 h 421481"/>
              <a:gd name="connsiteX8" fmla="*/ 435768 w 600075"/>
              <a:gd name="connsiteY8" fmla="*/ 147638 h 421481"/>
              <a:gd name="connsiteX9" fmla="*/ 404812 w 600075"/>
              <a:gd name="connsiteY9" fmla="*/ 152400 h 421481"/>
              <a:gd name="connsiteX10" fmla="*/ 395287 w 600075"/>
              <a:gd name="connsiteY10" fmla="*/ 116681 h 421481"/>
              <a:gd name="connsiteX11" fmla="*/ 369093 w 600075"/>
              <a:gd name="connsiteY11" fmla="*/ 90488 h 421481"/>
              <a:gd name="connsiteX12" fmla="*/ 357187 w 600075"/>
              <a:gd name="connsiteY12" fmla="*/ 142875 h 421481"/>
              <a:gd name="connsiteX13" fmla="*/ 330993 w 600075"/>
              <a:gd name="connsiteY13" fmla="*/ 159544 h 421481"/>
              <a:gd name="connsiteX14" fmla="*/ 335756 w 600075"/>
              <a:gd name="connsiteY14" fmla="*/ 80963 h 421481"/>
              <a:gd name="connsiteX15" fmla="*/ 269081 w 600075"/>
              <a:gd name="connsiteY15" fmla="*/ 52388 h 421481"/>
              <a:gd name="connsiteX16" fmla="*/ 211931 w 600075"/>
              <a:gd name="connsiteY16" fmla="*/ 0 h 421481"/>
              <a:gd name="connsiteX17" fmla="*/ 190500 w 600075"/>
              <a:gd name="connsiteY17" fmla="*/ 0 h 421481"/>
              <a:gd name="connsiteX18" fmla="*/ 171450 w 600075"/>
              <a:gd name="connsiteY18" fmla="*/ 35719 h 421481"/>
              <a:gd name="connsiteX19" fmla="*/ 150018 w 600075"/>
              <a:gd name="connsiteY19" fmla="*/ 16669 h 421481"/>
              <a:gd name="connsiteX20" fmla="*/ 130968 w 600075"/>
              <a:gd name="connsiteY20" fmla="*/ 78581 h 421481"/>
              <a:gd name="connsiteX21" fmla="*/ 61912 w 600075"/>
              <a:gd name="connsiteY21" fmla="*/ 104775 h 421481"/>
              <a:gd name="connsiteX22" fmla="*/ 30956 w 600075"/>
              <a:gd name="connsiteY22" fmla="*/ 135731 h 421481"/>
              <a:gd name="connsiteX23" fmla="*/ 47625 w 600075"/>
              <a:gd name="connsiteY23" fmla="*/ 250031 h 421481"/>
              <a:gd name="connsiteX24" fmla="*/ 28575 w 600075"/>
              <a:gd name="connsiteY24" fmla="*/ 238125 h 421481"/>
              <a:gd name="connsiteX25" fmla="*/ 0 w 600075"/>
              <a:gd name="connsiteY25" fmla="*/ 316706 h 421481"/>
              <a:gd name="connsiteX26" fmla="*/ 0 w 600075"/>
              <a:gd name="connsiteY26" fmla="*/ 345281 h 421481"/>
              <a:gd name="connsiteX27" fmla="*/ 21431 w 600075"/>
              <a:gd name="connsiteY27" fmla="*/ 340519 h 421481"/>
              <a:gd name="connsiteX28" fmla="*/ 54768 w 600075"/>
              <a:gd name="connsiteY28" fmla="*/ 402431 h 421481"/>
              <a:gd name="connsiteX29" fmla="*/ 59531 w 600075"/>
              <a:gd name="connsiteY29" fmla="*/ 421481 h 421481"/>
              <a:gd name="connsiteX30" fmla="*/ 171450 w 600075"/>
              <a:gd name="connsiteY30" fmla="*/ 419100 h 421481"/>
              <a:gd name="connsiteX31" fmla="*/ 297656 w 600075"/>
              <a:gd name="connsiteY31" fmla="*/ 392906 h 421481"/>
              <a:gd name="connsiteX32" fmla="*/ 423862 w 600075"/>
              <a:gd name="connsiteY32" fmla="*/ 345281 h 421481"/>
              <a:gd name="connsiteX33" fmla="*/ 476250 w 600075"/>
              <a:gd name="connsiteY33" fmla="*/ 352425 h 421481"/>
              <a:gd name="connsiteX34" fmla="*/ 600075 w 600075"/>
              <a:gd name="connsiteY34" fmla="*/ 335756 h 421481"/>
              <a:gd name="connsiteX0" fmla="*/ 600075 w 600075"/>
              <a:gd name="connsiteY0" fmla="*/ 335756 h 421481"/>
              <a:gd name="connsiteX1" fmla="*/ 583406 w 600075"/>
              <a:gd name="connsiteY1" fmla="*/ 278606 h 421481"/>
              <a:gd name="connsiteX2" fmla="*/ 600075 w 600075"/>
              <a:gd name="connsiteY2" fmla="*/ 235744 h 421481"/>
              <a:gd name="connsiteX3" fmla="*/ 583406 w 600075"/>
              <a:gd name="connsiteY3" fmla="*/ 176213 h 421481"/>
              <a:gd name="connsiteX4" fmla="*/ 565043 w 600075"/>
              <a:gd name="connsiteY4" fmla="*/ 169708 h 421481"/>
              <a:gd name="connsiteX5" fmla="*/ 540543 w 600075"/>
              <a:gd name="connsiteY5" fmla="*/ 133350 h 421481"/>
              <a:gd name="connsiteX6" fmla="*/ 492918 w 600075"/>
              <a:gd name="connsiteY6" fmla="*/ 176213 h 421481"/>
              <a:gd name="connsiteX7" fmla="*/ 471487 w 600075"/>
              <a:gd name="connsiteY7" fmla="*/ 192881 h 421481"/>
              <a:gd name="connsiteX8" fmla="*/ 435768 w 600075"/>
              <a:gd name="connsiteY8" fmla="*/ 147638 h 421481"/>
              <a:gd name="connsiteX9" fmla="*/ 404812 w 600075"/>
              <a:gd name="connsiteY9" fmla="*/ 152400 h 421481"/>
              <a:gd name="connsiteX10" fmla="*/ 395287 w 600075"/>
              <a:gd name="connsiteY10" fmla="*/ 116681 h 421481"/>
              <a:gd name="connsiteX11" fmla="*/ 369093 w 600075"/>
              <a:gd name="connsiteY11" fmla="*/ 90488 h 421481"/>
              <a:gd name="connsiteX12" fmla="*/ 357187 w 600075"/>
              <a:gd name="connsiteY12" fmla="*/ 142875 h 421481"/>
              <a:gd name="connsiteX13" fmla="*/ 330993 w 600075"/>
              <a:gd name="connsiteY13" fmla="*/ 159544 h 421481"/>
              <a:gd name="connsiteX14" fmla="*/ 335756 w 600075"/>
              <a:gd name="connsiteY14" fmla="*/ 80963 h 421481"/>
              <a:gd name="connsiteX15" fmla="*/ 269081 w 600075"/>
              <a:gd name="connsiteY15" fmla="*/ 52388 h 421481"/>
              <a:gd name="connsiteX16" fmla="*/ 211931 w 600075"/>
              <a:gd name="connsiteY16" fmla="*/ 0 h 421481"/>
              <a:gd name="connsiteX17" fmla="*/ 190500 w 600075"/>
              <a:gd name="connsiteY17" fmla="*/ 0 h 421481"/>
              <a:gd name="connsiteX18" fmla="*/ 171450 w 600075"/>
              <a:gd name="connsiteY18" fmla="*/ 35719 h 421481"/>
              <a:gd name="connsiteX19" fmla="*/ 150018 w 600075"/>
              <a:gd name="connsiteY19" fmla="*/ 16669 h 421481"/>
              <a:gd name="connsiteX20" fmla="*/ 130968 w 600075"/>
              <a:gd name="connsiteY20" fmla="*/ 78581 h 421481"/>
              <a:gd name="connsiteX21" fmla="*/ 61912 w 600075"/>
              <a:gd name="connsiteY21" fmla="*/ 104775 h 421481"/>
              <a:gd name="connsiteX22" fmla="*/ 30956 w 600075"/>
              <a:gd name="connsiteY22" fmla="*/ 135731 h 421481"/>
              <a:gd name="connsiteX23" fmla="*/ 47625 w 600075"/>
              <a:gd name="connsiteY23" fmla="*/ 250031 h 421481"/>
              <a:gd name="connsiteX24" fmla="*/ 28575 w 600075"/>
              <a:gd name="connsiteY24" fmla="*/ 238125 h 421481"/>
              <a:gd name="connsiteX25" fmla="*/ 0 w 600075"/>
              <a:gd name="connsiteY25" fmla="*/ 316706 h 421481"/>
              <a:gd name="connsiteX26" fmla="*/ 0 w 600075"/>
              <a:gd name="connsiteY26" fmla="*/ 345281 h 421481"/>
              <a:gd name="connsiteX27" fmla="*/ 21431 w 600075"/>
              <a:gd name="connsiteY27" fmla="*/ 340519 h 421481"/>
              <a:gd name="connsiteX28" fmla="*/ 54768 w 600075"/>
              <a:gd name="connsiteY28" fmla="*/ 402431 h 421481"/>
              <a:gd name="connsiteX29" fmla="*/ 59531 w 600075"/>
              <a:gd name="connsiteY29" fmla="*/ 421481 h 421481"/>
              <a:gd name="connsiteX30" fmla="*/ 171450 w 600075"/>
              <a:gd name="connsiteY30" fmla="*/ 419100 h 421481"/>
              <a:gd name="connsiteX31" fmla="*/ 297656 w 600075"/>
              <a:gd name="connsiteY31" fmla="*/ 392906 h 421481"/>
              <a:gd name="connsiteX32" fmla="*/ 423862 w 600075"/>
              <a:gd name="connsiteY32" fmla="*/ 345281 h 421481"/>
              <a:gd name="connsiteX33" fmla="*/ 476250 w 600075"/>
              <a:gd name="connsiteY33" fmla="*/ 352425 h 421481"/>
              <a:gd name="connsiteX34" fmla="*/ 600075 w 600075"/>
              <a:gd name="connsiteY34" fmla="*/ 335756 h 421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600075" h="421481">
                <a:moveTo>
                  <a:pt x="600075" y="335756"/>
                </a:moveTo>
                <a:lnTo>
                  <a:pt x="583406" y="278606"/>
                </a:lnTo>
                <a:lnTo>
                  <a:pt x="600075" y="235744"/>
                </a:lnTo>
                <a:lnTo>
                  <a:pt x="583406" y="176213"/>
                </a:lnTo>
                <a:lnTo>
                  <a:pt x="565043" y="169708"/>
                </a:lnTo>
                <a:lnTo>
                  <a:pt x="540543" y="133350"/>
                </a:lnTo>
                <a:lnTo>
                  <a:pt x="492918" y="176213"/>
                </a:lnTo>
                <a:lnTo>
                  <a:pt x="471487" y="192881"/>
                </a:lnTo>
                <a:lnTo>
                  <a:pt x="435768" y="147638"/>
                </a:lnTo>
                <a:lnTo>
                  <a:pt x="404812" y="152400"/>
                </a:lnTo>
                <a:lnTo>
                  <a:pt x="395287" y="116681"/>
                </a:lnTo>
                <a:lnTo>
                  <a:pt x="369093" y="90488"/>
                </a:lnTo>
                <a:lnTo>
                  <a:pt x="357187" y="142875"/>
                </a:lnTo>
                <a:lnTo>
                  <a:pt x="330993" y="159544"/>
                </a:lnTo>
                <a:lnTo>
                  <a:pt x="335756" y="80963"/>
                </a:lnTo>
                <a:lnTo>
                  <a:pt x="269081" y="52388"/>
                </a:lnTo>
                <a:lnTo>
                  <a:pt x="211931" y="0"/>
                </a:lnTo>
                <a:lnTo>
                  <a:pt x="190500" y="0"/>
                </a:lnTo>
                <a:lnTo>
                  <a:pt x="171450" y="35719"/>
                </a:lnTo>
                <a:lnTo>
                  <a:pt x="150018" y="16669"/>
                </a:lnTo>
                <a:lnTo>
                  <a:pt x="130968" y="78581"/>
                </a:lnTo>
                <a:lnTo>
                  <a:pt x="61912" y="104775"/>
                </a:lnTo>
                <a:lnTo>
                  <a:pt x="30956" y="135731"/>
                </a:lnTo>
                <a:lnTo>
                  <a:pt x="47625" y="250031"/>
                </a:lnTo>
                <a:lnTo>
                  <a:pt x="28575" y="238125"/>
                </a:lnTo>
                <a:lnTo>
                  <a:pt x="0" y="316706"/>
                </a:lnTo>
                <a:lnTo>
                  <a:pt x="0" y="345281"/>
                </a:lnTo>
                <a:lnTo>
                  <a:pt x="21431" y="340519"/>
                </a:lnTo>
                <a:lnTo>
                  <a:pt x="54768" y="402431"/>
                </a:lnTo>
                <a:lnTo>
                  <a:pt x="59531" y="421481"/>
                </a:lnTo>
                <a:lnTo>
                  <a:pt x="171450" y="419100"/>
                </a:lnTo>
                <a:lnTo>
                  <a:pt x="297656" y="392906"/>
                </a:lnTo>
                <a:lnTo>
                  <a:pt x="423862" y="345281"/>
                </a:lnTo>
                <a:lnTo>
                  <a:pt x="476250" y="352425"/>
                </a:lnTo>
                <a:lnTo>
                  <a:pt x="600075" y="335756"/>
                </a:lnTo>
                <a:close/>
              </a:path>
            </a:pathLst>
          </a:custGeom>
          <a:solidFill>
            <a:srgbClr val="F0B6F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90" name="Freeform 7189"/>
          <p:cNvSpPr/>
          <p:nvPr/>
        </p:nvSpPr>
        <p:spPr>
          <a:xfrm>
            <a:off x="6430963" y="4856163"/>
            <a:ext cx="584200" cy="430212"/>
          </a:xfrm>
          <a:custGeom>
            <a:avLst/>
            <a:gdLst>
              <a:gd name="connsiteX0" fmla="*/ 411957 w 576263"/>
              <a:gd name="connsiteY0" fmla="*/ 421481 h 431006"/>
              <a:gd name="connsiteX1" fmla="*/ 450057 w 576263"/>
              <a:gd name="connsiteY1" fmla="*/ 354806 h 431006"/>
              <a:gd name="connsiteX2" fmla="*/ 476250 w 576263"/>
              <a:gd name="connsiteY2" fmla="*/ 283369 h 431006"/>
              <a:gd name="connsiteX3" fmla="*/ 507207 w 576263"/>
              <a:gd name="connsiteY3" fmla="*/ 228600 h 431006"/>
              <a:gd name="connsiteX4" fmla="*/ 540544 w 576263"/>
              <a:gd name="connsiteY4" fmla="*/ 164306 h 431006"/>
              <a:gd name="connsiteX5" fmla="*/ 576263 w 576263"/>
              <a:gd name="connsiteY5" fmla="*/ 154781 h 431006"/>
              <a:gd name="connsiteX6" fmla="*/ 504825 w 576263"/>
              <a:gd name="connsiteY6" fmla="*/ 57150 h 431006"/>
              <a:gd name="connsiteX7" fmla="*/ 409575 w 576263"/>
              <a:gd name="connsiteY7" fmla="*/ 85725 h 431006"/>
              <a:gd name="connsiteX8" fmla="*/ 330994 w 576263"/>
              <a:gd name="connsiteY8" fmla="*/ 4762 h 431006"/>
              <a:gd name="connsiteX9" fmla="*/ 273844 w 576263"/>
              <a:gd name="connsiteY9" fmla="*/ 0 h 431006"/>
              <a:gd name="connsiteX10" fmla="*/ 76200 w 576263"/>
              <a:gd name="connsiteY10" fmla="*/ 83344 h 431006"/>
              <a:gd name="connsiteX11" fmla="*/ 0 w 576263"/>
              <a:gd name="connsiteY11" fmla="*/ 52387 h 431006"/>
              <a:gd name="connsiteX12" fmla="*/ 21432 w 576263"/>
              <a:gd name="connsiteY12" fmla="*/ 176212 h 431006"/>
              <a:gd name="connsiteX13" fmla="*/ 4763 w 576263"/>
              <a:gd name="connsiteY13" fmla="*/ 245269 h 431006"/>
              <a:gd name="connsiteX14" fmla="*/ 85725 w 576263"/>
              <a:gd name="connsiteY14" fmla="*/ 290512 h 431006"/>
              <a:gd name="connsiteX15" fmla="*/ 150019 w 576263"/>
              <a:gd name="connsiteY15" fmla="*/ 323850 h 431006"/>
              <a:gd name="connsiteX16" fmla="*/ 140494 w 576263"/>
              <a:gd name="connsiteY16" fmla="*/ 385762 h 431006"/>
              <a:gd name="connsiteX17" fmla="*/ 169069 w 576263"/>
              <a:gd name="connsiteY17" fmla="*/ 383381 h 431006"/>
              <a:gd name="connsiteX18" fmla="*/ 188119 w 576263"/>
              <a:gd name="connsiteY18" fmla="*/ 335756 h 431006"/>
              <a:gd name="connsiteX19" fmla="*/ 223838 w 576263"/>
              <a:gd name="connsiteY19" fmla="*/ 381000 h 431006"/>
              <a:gd name="connsiteX20" fmla="*/ 223838 w 576263"/>
              <a:gd name="connsiteY20" fmla="*/ 400050 h 431006"/>
              <a:gd name="connsiteX21" fmla="*/ 247650 w 576263"/>
              <a:gd name="connsiteY21" fmla="*/ 395287 h 431006"/>
              <a:gd name="connsiteX22" fmla="*/ 280988 w 576263"/>
              <a:gd name="connsiteY22" fmla="*/ 431006 h 431006"/>
              <a:gd name="connsiteX23" fmla="*/ 342900 w 576263"/>
              <a:gd name="connsiteY23" fmla="*/ 381000 h 431006"/>
              <a:gd name="connsiteX24" fmla="*/ 411957 w 576263"/>
              <a:gd name="connsiteY24" fmla="*/ 421481 h 431006"/>
              <a:gd name="connsiteX0" fmla="*/ 411957 w 576263"/>
              <a:gd name="connsiteY0" fmla="*/ 421481 h 431006"/>
              <a:gd name="connsiteX1" fmla="*/ 450057 w 576263"/>
              <a:gd name="connsiteY1" fmla="*/ 354806 h 431006"/>
              <a:gd name="connsiteX2" fmla="*/ 476250 w 576263"/>
              <a:gd name="connsiteY2" fmla="*/ 283369 h 431006"/>
              <a:gd name="connsiteX3" fmla="*/ 514350 w 576263"/>
              <a:gd name="connsiteY3" fmla="*/ 207169 h 431006"/>
              <a:gd name="connsiteX4" fmla="*/ 540544 w 576263"/>
              <a:gd name="connsiteY4" fmla="*/ 164306 h 431006"/>
              <a:gd name="connsiteX5" fmla="*/ 576263 w 576263"/>
              <a:gd name="connsiteY5" fmla="*/ 154781 h 431006"/>
              <a:gd name="connsiteX6" fmla="*/ 504825 w 576263"/>
              <a:gd name="connsiteY6" fmla="*/ 57150 h 431006"/>
              <a:gd name="connsiteX7" fmla="*/ 409575 w 576263"/>
              <a:gd name="connsiteY7" fmla="*/ 85725 h 431006"/>
              <a:gd name="connsiteX8" fmla="*/ 330994 w 576263"/>
              <a:gd name="connsiteY8" fmla="*/ 4762 h 431006"/>
              <a:gd name="connsiteX9" fmla="*/ 273844 w 576263"/>
              <a:gd name="connsiteY9" fmla="*/ 0 h 431006"/>
              <a:gd name="connsiteX10" fmla="*/ 76200 w 576263"/>
              <a:gd name="connsiteY10" fmla="*/ 83344 h 431006"/>
              <a:gd name="connsiteX11" fmla="*/ 0 w 576263"/>
              <a:gd name="connsiteY11" fmla="*/ 52387 h 431006"/>
              <a:gd name="connsiteX12" fmla="*/ 21432 w 576263"/>
              <a:gd name="connsiteY12" fmla="*/ 176212 h 431006"/>
              <a:gd name="connsiteX13" fmla="*/ 4763 w 576263"/>
              <a:gd name="connsiteY13" fmla="*/ 245269 h 431006"/>
              <a:gd name="connsiteX14" fmla="*/ 85725 w 576263"/>
              <a:gd name="connsiteY14" fmla="*/ 290512 h 431006"/>
              <a:gd name="connsiteX15" fmla="*/ 150019 w 576263"/>
              <a:gd name="connsiteY15" fmla="*/ 323850 h 431006"/>
              <a:gd name="connsiteX16" fmla="*/ 140494 w 576263"/>
              <a:gd name="connsiteY16" fmla="*/ 385762 h 431006"/>
              <a:gd name="connsiteX17" fmla="*/ 169069 w 576263"/>
              <a:gd name="connsiteY17" fmla="*/ 383381 h 431006"/>
              <a:gd name="connsiteX18" fmla="*/ 188119 w 576263"/>
              <a:gd name="connsiteY18" fmla="*/ 335756 h 431006"/>
              <a:gd name="connsiteX19" fmla="*/ 223838 w 576263"/>
              <a:gd name="connsiteY19" fmla="*/ 381000 h 431006"/>
              <a:gd name="connsiteX20" fmla="*/ 223838 w 576263"/>
              <a:gd name="connsiteY20" fmla="*/ 400050 h 431006"/>
              <a:gd name="connsiteX21" fmla="*/ 247650 w 576263"/>
              <a:gd name="connsiteY21" fmla="*/ 395287 h 431006"/>
              <a:gd name="connsiteX22" fmla="*/ 280988 w 576263"/>
              <a:gd name="connsiteY22" fmla="*/ 431006 h 431006"/>
              <a:gd name="connsiteX23" fmla="*/ 342900 w 576263"/>
              <a:gd name="connsiteY23" fmla="*/ 381000 h 431006"/>
              <a:gd name="connsiteX24" fmla="*/ 411957 w 576263"/>
              <a:gd name="connsiteY24" fmla="*/ 421481 h 431006"/>
              <a:gd name="connsiteX0" fmla="*/ 411957 w 576263"/>
              <a:gd name="connsiteY0" fmla="*/ 421481 h 431006"/>
              <a:gd name="connsiteX1" fmla="*/ 450057 w 576263"/>
              <a:gd name="connsiteY1" fmla="*/ 354806 h 431006"/>
              <a:gd name="connsiteX2" fmla="*/ 476250 w 576263"/>
              <a:gd name="connsiteY2" fmla="*/ 283369 h 431006"/>
              <a:gd name="connsiteX3" fmla="*/ 495300 w 576263"/>
              <a:gd name="connsiteY3" fmla="*/ 235744 h 431006"/>
              <a:gd name="connsiteX4" fmla="*/ 514350 w 576263"/>
              <a:gd name="connsiteY4" fmla="*/ 207169 h 431006"/>
              <a:gd name="connsiteX5" fmla="*/ 540544 w 576263"/>
              <a:gd name="connsiteY5" fmla="*/ 164306 h 431006"/>
              <a:gd name="connsiteX6" fmla="*/ 576263 w 576263"/>
              <a:gd name="connsiteY6" fmla="*/ 154781 h 431006"/>
              <a:gd name="connsiteX7" fmla="*/ 504825 w 576263"/>
              <a:gd name="connsiteY7" fmla="*/ 57150 h 431006"/>
              <a:gd name="connsiteX8" fmla="*/ 409575 w 576263"/>
              <a:gd name="connsiteY8" fmla="*/ 85725 h 431006"/>
              <a:gd name="connsiteX9" fmla="*/ 330994 w 576263"/>
              <a:gd name="connsiteY9" fmla="*/ 4762 h 431006"/>
              <a:gd name="connsiteX10" fmla="*/ 273844 w 576263"/>
              <a:gd name="connsiteY10" fmla="*/ 0 h 431006"/>
              <a:gd name="connsiteX11" fmla="*/ 76200 w 576263"/>
              <a:gd name="connsiteY11" fmla="*/ 83344 h 431006"/>
              <a:gd name="connsiteX12" fmla="*/ 0 w 576263"/>
              <a:gd name="connsiteY12" fmla="*/ 52387 h 431006"/>
              <a:gd name="connsiteX13" fmla="*/ 21432 w 576263"/>
              <a:gd name="connsiteY13" fmla="*/ 176212 h 431006"/>
              <a:gd name="connsiteX14" fmla="*/ 4763 w 576263"/>
              <a:gd name="connsiteY14" fmla="*/ 245269 h 431006"/>
              <a:gd name="connsiteX15" fmla="*/ 85725 w 576263"/>
              <a:gd name="connsiteY15" fmla="*/ 290512 h 431006"/>
              <a:gd name="connsiteX16" fmla="*/ 150019 w 576263"/>
              <a:gd name="connsiteY16" fmla="*/ 323850 h 431006"/>
              <a:gd name="connsiteX17" fmla="*/ 140494 w 576263"/>
              <a:gd name="connsiteY17" fmla="*/ 385762 h 431006"/>
              <a:gd name="connsiteX18" fmla="*/ 169069 w 576263"/>
              <a:gd name="connsiteY18" fmla="*/ 383381 h 431006"/>
              <a:gd name="connsiteX19" fmla="*/ 188119 w 576263"/>
              <a:gd name="connsiteY19" fmla="*/ 335756 h 431006"/>
              <a:gd name="connsiteX20" fmla="*/ 223838 w 576263"/>
              <a:gd name="connsiteY20" fmla="*/ 381000 h 431006"/>
              <a:gd name="connsiteX21" fmla="*/ 223838 w 576263"/>
              <a:gd name="connsiteY21" fmla="*/ 400050 h 431006"/>
              <a:gd name="connsiteX22" fmla="*/ 247650 w 576263"/>
              <a:gd name="connsiteY22" fmla="*/ 395287 h 431006"/>
              <a:gd name="connsiteX23" fmla="*/ 280988 w 576263"/>
              <a:gd name="connsiteY23" fmla="*/ 431006 h 431006"/>
              <a:gd name="connsiteX24" fmla="*/ 342900 w 576263"/>
              <a:gd name="connsiteY24" fmla="*/ 381000 h 431006"/>
              <a:gd name="connsiteX25" fmla="*/ 411957 w 576263"/>
              <a:gd name="connsiteY25" fmla="*/ 421481 h 431006"/>
              <a:gd name="connsiteX0" fmla="*/ 411957 w 576263"/>
              <a:gd name="connsiteY0" fmla="*/ 421481 h 431006"/>
              <a:gd name="connsiteX1" fmla="*/ 450057 w 576263"/>
              <a:gd name="connsiteY1" fmla="*/ 354806 h 431006"/>
              <a:gd name="connsiteX2" fmla="*/ 476250 w 576263"/>
              <a:gd name="connsiteY2" fmla="*/ 283369 h 431006"/>
              <a:gd name="connsiteX3" fmla="*/ 366712 w 576263"/>
              <a:gd name="connsiteY3" fmla="*/ 200025 h 431006"/>
              <a:gd name="connsiteX4" fmla="*/ 514350 w 576263"/>
              <a:gd name="connsiteY4" fmla="*/ 207169 h 431006"/>
              <a:gd name="connsiteX5" fmla="*/ 540544 w 576263"/>
              <a:gd name="connsiteY5" fmla="*/ 164306 h 431006"/>
              <a:gd name="connsiteX6" fmla="*/ 576263 w 576263"/>
              <a:gd name="connsiteY6" fmla="*/ 154781 h 431006"/>
              <a:gd name="connsiteX7" fmla="*/ 504825 w 576263"/>
              <a:gd name="connsiteY7" fmla="*/ 57150 h 431006"/>
              <a:gd name="connsiteX8" fmla="*/ 409575 w 576263"/>
              <a:gd name="connsiteY8" fmla="*/ 85725 h 431006"/>
              <a:gd name="connsiteX9" fmla="*/ 330994 w 576263"/>
              <a:gd name="connsiteY9" fmla="*/ 4762 h 431006"/>
              <a:gd name="connsiteX10" fmla="*/ 273844 w 576263"/>
              <a:gd name="connsiteY10" fmla="*/ 0 h 431006"/>
              <a:gd name="connsiteX11" fmla="*/ 76200 w 576263"/>
              <a:gd name="connsiteY11" fmla="*/ 83344 h 431006"/>
              <a:gd name="connsiteX12" fmla="*/ 0 w 576263"/>
              <a:gd name="connsiteY12" fmla="*/ 52387 h 431006"/>
              <a:gd name="connsiteX13" fmla="*/ 21432 w 576263"/>
              <a:gd name="connsiteY13" fmla="*/ 176212 h 431006"/>
              <a:gd name="connsiteX14" fmla="*/ 4763 w 576263"/>
              <a:gd name="connsiteY14" fmla="*/ 245269 h 431006"/>
              <a:gd name="connsiteX15" fmla="*/ 85725 w 576263"/>
              <a:gd name="connsiteY15" fmla="*/ 290512 h 431006"/>
              <a:gd name="connsiteX16" fmla="*/ 150019 w 576263"/>
              <a:gd name="connsiteY16" fmla="*/ 323850 h 431006"/>
              <a:gd name="connsiteX17" fmla="*/ 140494 w 576263"/>
              <a:gd name="connsiteY17" fmla="*/ 385762 h 431006"/>
              <a:gd name="connsiteX18" fmla="*/ 169069 w 576263"/>
              <a:gd name="connsiteY18" fmla="*/ 383381 h 431006"/>
              <a:gd name="connsiteX19" fmla="*/ 188119 w 576263"/>
              <a:gd name="connsiteY19" fmla="*/ 335756 h 431006"/>
              <a:gd name="connsiteX20" fmla="*/ 223838 w 576263"/>
              <a:gd name="connsiteY20" fmla="*/ 381000 h 431006"/>
              <a:gd name="connsiteX21" fmla="*/ 223838 w 576263"/>
              <a:gd name="connsiteY21" fmla="*/ 400050 h 431006"/>
              <a:gd name="connsiteX22" fmla="*/ 247650 w 576263"/>
              <a:gd name="connsiteY22" fmla="*/ 395287 h 431006"/>
              <a:gd name="connsiteX23" fmla="*/ 280988 w 576263"/>
              <a:gd name="connsiteY23" fmla="*/ 431006 h 431006"/>
              <a:gd name="connsiteX24" fmla="*/ 342900 w 576263"/>
              <a:gd name="connsiteY24" fmla="*/ 381000 h 431006"/>
              <a:gd name="connsiteX25" fmla="*/ 411957 w 576263"/>
              <a:gd name="connsiteY25" fmla="*/ 421481 h 431006"/>
              <a:gd name="connsiteX0" fmla="*/ 411957 w 576263"/>
              <a:gd name="connsiteY0" fmla="*/ 421481 h 431006"/>
              <a:gd name="connsiteX1" fmla="*/ 450057 w 576263"/>
              <a:gd name="connsiteY1" fmla="*/ 354806 h 431006"/>
              <a:gd name="connsiteX2" fmla="*/ 495300 w 576263"/>
              <a:gd name="connsiteY2" fmla="*/ 233363 h 431006"/>
              <a:gd name="connsiteX3" fmla="*/ 366712 w 576263"/>
              <a:gd name="connsiteY3" fmla="*/ 200025 h 431006"/>
              <a:gd name="connsiteX4" fmla="*/ 514350 w 576263"/>
              <a:gd name="connsiteY4" fmla="*/ 207169 h 431006"/>
              <a:gd name="connsiteX5" fmla="*/ 540544 w 576263"/>
              <a:gd name="connsiteY5" fmla="*/ 164306 h 431006"/>
              <a:gd name="connsiteX6" fmla="*/ 576263 w 576263"/>
              <a:gd name="connsiteY6" fmla="*/ 154781 h 431006"/>
              <a:gd name="connsiteX7" fmla="*/ 504825 w 576263"/>
              <a:gd name="connsiteY7" fmla="*/ 57150 h 431006"/>
              <a:gd name="connsiteX8" fmla="*/ 409575 w 576263"/>
              <a:gd name="connsiteY8" fmla="*/ 85725 h 431006"/>
              <a:gd name="connsiteX9" fmla="*/ 330994 w 576263"/>
              <a:gd name="connsiteY9" fmla="*/ 4762 h 431006"/>
              <a:gd name="connsiteX10" fmla="*/ 273844 w 576263"/>
              <a:gd name="connsiteY10" fmla="*/ 0 h 431006"/>
              <a:gd name="connsiteX11" fmla="*/ 76200 w 576263"/>
              <a:gd name="connsiteY11" fmla="*/ 83344 h 431006"/>
              <a:gd name="connsiteX12" fmla="*/ 0 w 576263"/>
              <a:gd name="connsiteY12" fmla="*/ 52387 h 431006"/>
              <a:gd name="connsiteX13" fmla="*/ 21432 w 576263"/>
              <a:gd name="connsiteY13" fmla="*/ 176212 h 431006"/>
              <a:gd name="connsiteX14" fmla="*/ 4763 w 576263"/>
              <a:gd name="connsiteY14" fmla="*/ 245269 h 431006"/>
              <a:gd name="connsiteX15" fmla="*/ 85725 w 576263"/>
              <a:gd name="connsiteY15" fmla="*/ 290512 h 431006"/>
              <a:gd name="connsiteX16" fmla="*/ 150019 w 576263"/>
              <a:gd name="connsiteY16" fmla="*/ 323850 h 431006"/>
              <a:gd name="connsiteX17" fmla="*/ 140494 w 576263"/>
              <a:gd name="connsiteY17" fmla="*/ 385762 h 431006"/>
              <a:gd name="connsiteX18" fmla="*/ 169069 w 576263"/>
              <a:gd name="connsiteY18" fmla="*/ 383381 h 431006"/>
              <a:gd name="connsiteX19" fmla="*/ 188119 w 576263"/>
              <a:gd name="connsiteY19" fmla="*/ 335756 h 431006"/>
              <a:gd name="connsiteX20" fmla="*/ 223838 w 576263"/>
              <a:gd name="connsiteY20" fmla="*/ 381000 h 431006"/>
              <a:gd name="connsiteX21" fmla="*/ 223838 w 576263"/>
              <a:gd name="connsiteY21" fmla="*/ 400050 h 431006"/>
              <a:gd name="connsiteX22" fmla="*/ 247650 w 576263"/>
              <a:gd name="connsiteY22" fmla="*/ 395287 h 431006"/>
              <a:gd name="connsiteX23" fmla="*/ 280988 w 576263"/>
              <a:gd name="connsiteY23" fmla="*/ 431006 h 431006"/>
              <a:gd name="connsiteX24" fmla="*/ 342900 w 576263"/>
              <a:gd name="connsiteY24" fmla="*/ 381000 h 431006"/>
              <a:gd name="connsiteX25" fmla="*/ 411957 w 576263"/>
              <a:gd name="connsiteY25" fmla="*/ 421481 h 431006"/>
              <a:gd name="connsiteX0" fmla="*/ 411957 w 582165"/>
              <a:gd name="connsiteY0" fmla="*/ 421481 h 431006"/>
              <a:gd name="connsiteX1" fmla="*/ 450057 w 582165"/>
              <a:gd name="connsiteY1" fmla="*/ 354806 h 431006"/>
              <a:gd name="connsiteX2" fmla="*/ 495300 w 582165"/>
              <a:gd name="connsiteY2" fmla="*/ 233363 h 431006"/>
              <a:gd name="connsiteX3" fmla="*/ 366712 w 582165"/>
              <a:gd name="connsiteY3" fmla="*/ 200025 h 431006"/>
              <a:gd name="connsiteX4" fmla="*/ 514350 w 582165"/>
              <a:gd name="connsiteY4" fmla="*/ 207169 h 431006"/>
              <a:gd name="connsiteX5" fmla="*/ 540544 w 582165"/>
              <a:gd name="connsiteY5" fmla="*/ 164306 h 431006"/>
              <a:gd name="connsiteX6" fmla="*/ 582165 w 582165"/>
              <a:gd name="connsiteY6" fmla="*/ 136993 h 431006"/>
              <a:gd name="connsiteX7" fmla="*/ 504825 w 582165"/>
              <a:gd name="connsiteY7" fmla="*/ 57150 h 431006"/>
              <a:gd name="connsiteX8" fmla="*/ 409575 w 582165"/>
              <a:gd name="connsiteY8" fmla="*/ 85725 h 431006"/>
              <a:gd name="connsiteX9" fmla="*/ 330994 w 582165"/>
              <a:gd name="connsiteY9" fmla="*/ 4762 h 431006"/>
              <a:gd name="connsiteX10" fmla="*/ 273844 w 582165"/>
              <a:gd name="connsiteY10" fmla="*/ 0 h 431006"/>
              <a:gd name="connsiteX11" fmla="*/ 76200 w 582165"/>
              <a:gd name="connsiteY11" fmla="*/ 83344 h 431006"/>
              <a:gd name="connsiteX12" fmla="*/ 0 w 582165"/>
              <a:gd name="connsiteY12" fmla="*/ 52387 h 431006"/>
              <a:gd name="connsiteX13" fmla="*/ 21432 w 582165"/>
              <a:gd name="connsiteY13" fmla="*/ 176212 h 431006"/>
              <a:gd name="connsiteX14" fmla="*/ 4763 w 582165"/>
              <a:gd name="connsiteY14" fmla="*/ 245269 h 431006"/>
              <a:gd name="connsiteX15" fmla="*/ 85725 w 582165"/>
              <a:gd name="connsiteY15" fmla="*/ 290512 h 431006"/>
              <a:gd name="connsiteX16" fmla="*/ 150019 w 582165"/>
              <a:gd name="connsiteY16" fmla="*/ 323850 h 431006"/>
              <a:gd name="connsiteX17" fmla="*/ 140494 w 582165"/>
              <a:gd name="connsiteY17" fmla="*/ 385762 h 431006"/>
              <a:gd name="connsiteX18" fmla="*/ 169069 w 582165"/>
              <a:gd name="connsiteY18" fmla="*/ 383381 h 431006"/>
              <a:gd name="connsiteX19" fmla="*/ 188119 w 582165"/>
              <a:gd name="connsiteY19" fmla="*/ 335756 h 431006"/>
              <a:gd name="connsiteX20" fmla="*/ 223838 w 582165"/>
              <a:gd name="connsiteY20" fmla="*/ 381000 h 431006"/>
              <a:gd name="connsiteX21" fmla="*/ 223838 w 582165"/>
              <a:gd name="connsiteY21" fmla="*/ 400050 h 431006"/>
              <a:gd name="connsiteX22" fmla="*/ 247650 w 582165"/>
              <a:gd name="connsiteY22" fmla="*/ 395287 h 431006"/>
              <a:gd name="connsiteX23" fmla="*/ 280988 w 582165"/>
              <a:gd name="connsiteY23" fmla="*/ 431006 h 431006"/>
              <a:gd name="connsiteX24" fmla="*/ 342900 w 582165"/>
              <a:gd name="connsiteY24" fmla="*/ 381000 h 431006"/>
              <a:gd name="connsiteX25" fmla="*/ 411957 w 582165"/>
              <a:gd name="connsiteY25" fmla="*/ 421481 h 431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82165" h="431006">
                <a:moveTo>
                  <a:pt x="411957" y="421481"/>
                </a:moveTo>
                <a:lnTo>
                  <a:pt x="450057" y="354806"/>
                </a:lnTo>
                <a:lnTo>
                  <a:pt x="495300" y="233363"/>
                </a:lnTo>
                <a:lnTo>
                  <a:pt x="366712" y="200025"/>
                </a:lnTo>
                <a:lnTo>
                  <a:pt x="514350" y="207169"/>
                </a:lnTo>
                <a:lnTo>
                  <a:pt x="540544" y="164306"/>
                </a:lnTo>
                <a:lnTo>
                  <a:pt x="582165" y="136993"/>
                </a:lnTo>
                <a:lnTo>
                  <a:pt x="504825" y="57150"/>
                </a:lnTo>
                <a:lnTo>
                  <a:pt x="409575" y="85725"/>
                </a:lnTo>
                <a:lnTo>
                  <a:pt x="330994" y="4762"/>
                </a:lnTo>
                <a:lnTo>
                  <a:pt x="273844" y="0"/>
                </a:lnTo>
                <a:lnTo>
                  <a:pt x="76200" y="83344"/>
                </a:lnTo>
                <a:lnTo>
                  <a:pt x="0" y="52387"/>
                </a:lnTo>
                <a:lnTo>
                  <a:pt x="21432" y="176212"/>
                </a:lnTo>
                <a:lnTo>
                  <a:pt x="4763" y="245269"/>
                </a:lnTo>
                <a:lnTo>
                  <a:pt x="85725" y="290512"/>
                </a:lnTo>
                <a:lnTo>
                  <a:pt x="150019" y="323850"/>
                </a:lnTo>
                <a:lnTo>
                  <a:pt x="140494" y="385762"/>
                </a:lnTo>
                <a:lnTo>
                  <a:pt x="169069" y="383381"/>
                </a:lnTo>
                <a:lnTo>
                  <a:pt x="188119" y="335756"/>
                </a:lnTo>
                <a:lnTo>
                  <a:pt x="223838" y="381000"/>
                </a:lnTo>
                <a:lnTo>
                  <a:pt x="223838" y="400050"/>
                </a:lnTo>
                <a:lnTo>
                  <a:pt x="247650" y="395287"/>
                </a:lnTo>
                <a:lnTo>
                  <a:pt x="280988" y="431006"/>
                </a:lnTo>
                <a:lnTo>
                  <a:pt x="342900" y="381000"/>
                </a:lnTo>
                <a:lnTo>
                  <a:pt x="411957" y="421481"/>
                </a:lnTo>
                <a:close/>
              </a:path>
            </a:pathLst>
          </a:custGeom>
          <a:solidFill>
            <a:srgbClr val="FFFF6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91" name="Freeform 7190"/>
          <p:cNvSpPr/>
          <p:nvPr/>
        </p:nvSpPr>
        <p:spPr>
          <a:xfrm>
            <a:off x="6827838" y="5062538"/>
            <a:ext cx="933450" cy="603250"/>
          </a:xfrm>
          <a:custGeom>
            <a:avLst/>
            <a:gdLst>
              <a:gd name="connsiteX0" fmla="*/ 588169 w 933450"/>
              <a:gd name="connsiteY0" fmla="*/ 592931 h 602456"/>
              <a:gd name="connsiteX1" fmla="*/ 661987 w 933450"/>
              <a:gd name="connsiteY1" fmla="*/ 602456 h 602456"/>
              <a:gd name="connsiteX2" fmla="*/ 642937 w 933450"/>
              <a:gd name="connsiteY2" fmla="*/ 521493 h 602456"/>
              <a:gd name="connsiteX3" fmla="*/ 723900 w 933450"/>
              <a:gd name="connsiteY3" fmla="*/ 433387 h 602456"/>
              <a:gd name="connsiteX4" fmla="*/ 795337 w 933450"/>
              <a:gd name="connsiteY4" fmla="*/ 414337 h 602456"/>
              <a:gd name="connsiteX5" fmla="*/ 816769 w 933450"/>
              <a:gd name="connsiteY5" fmla="*/ 385762 h 602456"/>
              <a:gd name="connsiteX6" fmla="*/ 902494 w 933450"/>
              <a:gd name="connsiteY6" fmla="*/ 350043 h 602456"/>
              <a:gd name="connsiteX7" fmla="*/ 921544 w 933450"/>
              <a:gd name="connsiteY7" fmla="*/ 304800 h 602456"/>
              <a:gd name="connsiteX8" fmla="*/ 897731 w 933450"/>
              <a:gd name="connsiteY8" fmla="*/ 157162 h 602456"/>
              <a:gd name="connsiteX9" fmla="*/ 928687 w 933450"/>
              <a:gd name="connsiteY9" fmla="*/ 138112 h 602456"/>
              <a:gd name="connsiteX10" fmla="*/ 933450 w 933450"/>
              <a:gd name="connsiteY10" fmla="*/ 69056 h 602456"/>
              <a:gd name="connsiteX11" fmla="*/ 809625 w 933450"/>
              <a:gd name="connsiteY11" fmla="*/ 95250 h 602456"/>
              <a:gd name="connsiteX12" fmla="*/ 709612 w 933450"/>
              <a:gd name="connsiteY12" fmla="*/ 114300 h 602456"/>
              <a:gd name="connsiteX13" fmla="*/ 628650 w 933450"/>
              <a:gd name="connsiteY13" fmla="*/ 142875 h 602456"/>
              <a:gd name="connsiteX14" fmla="*/ 516731 w 933450"/>
              <a:gd name="connsiteY14" fmla="*/ 140493 h 602456"/>
              <a:gd name="connsiteX15" fmla="*/ 473869 w 933450"/>
              <a:gd name="connsiteY15" fmla="*/ 114300 h 602456"/>
              <a:gd name="connsiteX16" fmla="*/ 597694 w 933450"/>
              <a:gd name="connsiteY16" fmla="*/ 111918 h 602456"/>
              <a:gd name="connsiteX17" fmla="*/ 588169 w 933450"/>
              <a:gd name="connsiteY17" fmla="*/ 61912 h 602456"/>
              <a:gd name="connsiteX18" fmla="*/ 483394 w 933450"/>
              <a:gd name="connsiteY18" fmla="*/ 33337 h 602456"/>
              <a:gd name="connsiteX19" fmla="*/ 454819 w 933450"/>
              <a:gd name="connsiteY19" fmla="*/ 73818 h 602456"/>
              <a:gd name="connsiteX20" fmla="*/ 419100 w 933450"/>
              <a:gd name="connsiteY20" fmla="*/ 100012 h 602456"/>
              <a:gd name="connsiteX21" fmla="*/ 364331 w 933450"/>
              <a:gd name="connsiteY21" fmla="*/ 102393 h 602456"/>
              <a:gd name="connsiteX22" fmla="*/ 323850 w 933450"/>
              <a:gd name="connsiteY22" fmla="*/ 73818 h 602456"/>
              <a:gd name="connsiteX23" fmla="*/ 397669 w 933450"/>
              <a:gd name="connsiteY23" fmla="*/ 47625 h 602456"/>
              <a:gd name="connsiteX24" fmla="*/ 440531 w 933450"/>
              <a:gd name="connsiteY24" fmla="*/ 42862 h 602456"/>
              <a:gd name="connsiteX25" fmla="*/ 440531 w 933450"/>
              <a:gd name="connsiteY25" fmla="*/ 11906 h 602456"/>
              <a:gd name="connsiteX26" fmla="*/ 297656 w 933450"/>
              <a:gd name="connsiteY26" fmla="*/ 0 h 602456"/>
              <a:gd name="connsiteX27" fmla="*/ 271462 w 933450"/>
              <a:gd name="connsiteY27" fmla="*/ 33337 h 602456"/>
              <a:gd name="connsiteX28" fmla="*/ 226219 w 933450"/>
              <a:gd name="connsiteY28" fmla="*/ 54768 h 602456"/>
              <a:gd name="connsiteX29" fmla="*/ 95250 w 933450"/>
              <a:gd name="connsiteY29" fmla="*/ 35718 h 602456"/>
              <a:gd name="connsiteX30" fmla="*/ 28575 w 933450"/>
              <a:gd name="connsiteY30" fmla="*/ 197643 h 602456"/>
              <a:gd name="connsiteX31" fmla="*/ 7144 w 933450"/>
              <a:gd name="connsiteY31" fmla="*/ 219075 h 602456"/>
              <a:gd name="connsiteX32" fmla="*/ 21431 w 933450"/>
              <a:gd name="connsiteY32" fmla="*/ 269081 h 602456"/>
              <a:gd name="connsiteX33" fmla="*/ 0 w 933450"/>
              <a:gd name="connsiteY33" fmla="*/ 335756 h 602456"/>
              <a:gd name="connsiteX34" fmla="*/ 23812 w 933450"/>
              <a:gd name="connsiteY34" fmla="*/ 369093 h 602456"/>
              <a:gd name="connsiteX35" fmla="*/ 73819 w 933450"/>
              <a:gd name="connsiteY35" fmla="*/ 371475 h 602456"/>
              <a:gd name="connsiteX36" fmla="*/ 80962 w 933450"/>
              <a:gd name="connsiteY36" fmla="*/ 402431 h 602456"/>
              <a:gd name="connsiteX37" fmla="*/ 190500 w 933450"/>
              <a:gd name="connsiteY37" fmla="*/ 404812 h 602456"/>
              <a:gd name="connsiteX38" fmla="*/ 185737 w 933450"/>
              <a:gd name="connsiteY38" fmla="*/ 438150 h 602456"/>
              <a:gd name="connsiteX39" fmla="*/ 238125 w 933450"/>
              <a:gd name="connsiteY39" fmla="*/ 435768 h 602456"/>
              <a:gd name="connsiteX40" fmla="*/ 285750 w 933450"/>
              <a:gd name="connsiteY40" fmla="*/ 454818 h 602456"/>
              <a:gd name="connsiteX41" fmla="*/ 319087 w 933450"/>
              <a:gd name="connsiteY41" fmla="*/ 490537 h 602456"/>
              <a:gd name="connsiteX42" fmla="*/ 371475 w 933450"/>
              <a:gd name="connsiteY42" fmla="*/ 516731 h 602456"/>
              <a:gd name="connsiteX43" fmla="*/ 433387 w 933450"/>
              <a:gd name="connsiteY43" fmla="*/ 502443 h 602456"/>
              <a:gd name="connsiteX44" fmla="*/ 466725 w 933450"/>
              <a:gd name="connsiteY44" fmla="*/ 519112 h 602456"/>
              <a:gd name="connsiteX45" fmla="*/ 507206 w 933450"/>
              <a:gd name="connsiteY45" fmla="*/ 514350 h 602456"/>
              <a:gd name="connsiteX46" fmla="*/ 588169 w 933450"/>
              <a:gd name="connsiteY46" fmla="*/ 592931 h 602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933450" h="602456">
                <a:moveTo>
                  <a:pt x="588169" y="592931"/>
                </a:moveTo>
                <a:lnTo>
                  <a:pt x="661987" y="602456"/>
                </a:lnTo>
                <a:lnTo>
                  <a:pt x="642937" y="521493"/>
                </a:lnTo>
                <a:lnTo>
                  <a:pt x="723900" y="433387"/>
                </a:lnTo>
                <a:lnTo>
                  <a:pt x="795337" y="414337"/>
                </a:lnTo>
                <a:lnTo>
                  <a:pt x="816769" y="385762"/>
                </a:lnTo>
                <a:lnTo>
                  <a:pt x="902494" y="350043"/>
                </a:lnTo>
                <a:lnTo>
                  <a:pt x="921544" y="304800"/>
                </a:lnTo>
                <a:lnTo>
                  <a:pt x="897731" y="157162"/>
                </a:lnTo>
                <a:lnTo>
                  <a:pt x="928687" y="138112"/>
                </a:lnTo>
                <a:lnTo>
                  <a:pt x="933450" y="69056"/>
                </a:lnTo>
                <a:lnTo>
                  <a:pt x="809625" y="95250"/>
                </a:lnTo>
                <a:lnTo>
                  <a:pt x="709612" y="114300"/>
                </a:lnTo>
                <a:lnTo>
                  <a:pt x="628650" y="142875"/>
                </a:lnTo>
                <a:lnTo>
                  <a:pt x="516731" y="140493"/>
                </a:lnTo>
                <a:lnTo>
                  <a:pt x="473869" y="114300"/>
                </a:lnTo>
                <a:lnTo>
                  <a:pt x="597694" y="111918"/>
                </a:lnTo>
                <a:lnTo>
                  <a:pt x="588169" y="61912"/>
                </a:lnTo>
                <a:lnTo>
                  <a:pt x="483394" y="33337"/>
                </a:lnTo>
                <a:lnTo>
                  <a:pt x="454819" y="73818"/>
                </a:lnTo>
                <a:lnTo>
                  <a:pt x="419100" y="100012"/>
                </a:lnTo>
                <a:lnTo>
                  <a:pt x="364331" y="102393"/>
                </a:lnTo>
                <a:lnTo>
                  <a:pt x="323850" y="73818"/>
                </a:lnTo>
                <a:lnTo>
                  <a:pt x="397669" y="47625"/>
                </a:lnTo>
                <a:lnTo>
                  <a:pt x="440531" y="42862"/>
                </a:lnTo>
                <a:lnTo>
                  <a:pt x="440531" y="11906"/>
                </a:lnTo>
                <a:lnTo>
                  <a:pt x="297656" y="0"/>
                </a:lnTo>
                <a:lnTo>
                  <a:pt x="271462" y="33337"/>
                </a:lnTo>
                <a:lnTo>
                  <a:pt x="226219" y="54768"/>
                </a:lnTo>
                <a:lnTo>
                  <a:pt x="95250" y="35718"/>
                </a:lnTo>
                <a:lnTo>
                  <a:pt x="28575" y="197643"/>
                </a:lnTo>
                <a:lnTo>
                  <a:pt x="7144" y="219075"/>
                </a:lnTo>
                <a:lnTo>
                  <a:pt x="21431" y="269081"/>
                </a:lnTo>
                <a:lnTo>
                  <a:pt x="0" y="335756"/>
                </a:lnTo>
                <a:lnTo>
                  <a:pt x="23812" y="369093"/>
                </a:lnTo>
                <a:lnTo>
                  <a:pt x="73819" y="371475"/>
                </a:lnTo>
                <a:lnTo>
                  <a:pt x="80962" y="402431"/>
                </a:lnTo>
                <a:lnTo>
                  <a:pt x="190500" y="404812"/>
                </a:lnTo>
                <a:lnTo>
                  <a:pt x="185737" y="438150"/>
                </a:lnTo>
                <a:lnTo>
                  <a:pt x="238125" y="435768"/>
                </a:lnTo>
                <a:lnTo>
                  <a:pt x="285750" y="454818"/>
                </a:lnTo>
                <a:lnTo>
                  <a:pt x="319087" y="490537"/>
                </a:lnTo>
                <a:lnTo>
                  <a:pt x="371475" y="516731"/>
                </a:lnTo>
                <a:lnTo>
                  <a:pt x="433387" y="502443"/>
                </a:lnTo>
                <a:lnTo>
                  <a:pt x="466725" y="519112"/>
                </a:lnTo>
                <a:lnTo>
                  <a:pt x="507206" y="514350"/>
                </a:lnTo>
                <a:lnTo>
                  <a:pt x="588169" y="592931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93" name="Freeform 7192"/>
          <p:cNvSpPr/>
          <p:nvPr/>
        </p:nvSpPr>
        <p:spPr>
          <a:xfrm>
            <a:off x="3157538" y="2959100"/>
            <a:ext cx="1835150" cy="2230438"/>
          </a:xfrm>
          <a:custGeom>
            <a:avLst/>
            <a:gdLst>
              <a:gd name="connsiteX0" fmla="*/ 1587844 w 1834979"/>
              <a:gd name="connsiteY0" fmla="*/ 216243 h 2230395"/>
              <a:gd name="connsiteX1" fmla="*/ 1414849 w 1834979"/>
              <a:gd name="connsiteY1" fmla="*/ 86498 h 2230395"/>
              <a:gd name="connsiteX2" fmla="*/ 1260390 w 1834979"/>
              <a:gd name="connsiteY2" fmla="*/ 160638 h 2230395"/>
              <a:gd name="connsiteX3" fmla="*/ 1130644 w 1834979"/>
              <a:gd name="connsiteY3" fmla="*/ 105033 h 2230395"/>
              <a:gd name="connsiteX4" fmla="*/ 1056503 w 1834979"/>
              <a:gd name="connsiteY4" fmla="*/ 105033 h 2230395"/>
              <a:gd name="connsiteX5" fmla="*/ 1081217 w 1834979"/>
              <a:gd name="connsiteY5" fmla="*/ 185352 h 2230395"/>
              <a:gd name="connsiteX6" fmla="*/ 920579 w 1834979"/>
              <a:gd name="connsiteY6" fmla="*/ 228600 h 2230395"/>
              <a:gd name="connsiteX7" fmla="*/ 982363 w 1834979"/>
              <a:gd name="connsiteY7" fmla="*/ 142103 h 2230395"/>
              <a:gd name="connsiteX8" fmla="*/ 871152 w 1834979"/>
              <a:gd name="connsiteY8" fmla="*/ 148281 h 2230395"/>
              <a:gd name="connsiteX9" fmla="*/ 797011 w 1834979"/>
              <a:gd name="connsiteY9" fmla="*/ 61784 h 2230395"/>
              <a:gd name="connsiteX10" fmla="*/ 790833 w 1834979"/>
              <a:gd name="connsiteY10" fmla="*/ 6179 h 2230395"/>
              <a:gd name="connsiteX11" fmla="*/ 605481 w 1834979"/>
              <a:gd name="connsiteY11" fmla="*/ 0 h 2230395"/>
              <a:gd name="connsiteX12" fmla="*/ 617838 w 1834979"/>
              <a:gd name="connsiteY12" fmla="*/ 166816 h 2230395"/>
              <a:gd name="connsiteX13" fmla="*/ 722871 w 1834979"/>
              <a:gd name="connsiteY13" fmla="*/ 278027 h 2230395"/>
              <a:gd name="connsiteX14" fmla="*/ 747584 w 1834979"/>
              <a:gd name="connsiteY14" fmla="*/ 308919 h 2230395"/>
              <a:gd name="connsiteX15" fmla="*/ 889687 w 1834979"/>
              <a:gd name="connsiteY15" fmla="*/ 222422 h 2230395"/>
              <a:gd name="connsiteX16" fmla="*/ 766119 w 1834979"/>
              <a:gd name="connsiteY16" fmla="*/ 333633 h 2230395"/>
              <a:gd name="connsiteX17" fmla="*/ 766119 w 1834979"/>
              <a:gd name="connsiteY17" fmla="*/ 426308 h 2230395"/>
              <a:gd name="connsiteX18" fmla="*/ 574590 w 1834979"/>
              <a:gd name="connsiteY18" fmla="*/ 568411 h 2230395"/>
              <a:gd name="connsiteX19" fmla="*/ 463379 w 1834979"/>
              <a:gd name="connsiteY19" fmla="*/ 698157 h 2230395"/>
              <a:gd name="connsiteX20" fmla="*/ 580768 w 1834979"/>
              <a:gd name="connsiteY20" fmla="*/ 654908 h 2230395"/>
              <a:gd name="connsiteX21" fmla="*/ 636373 w 1834979"/>
              <a:gd name="connsiteY21" fmla="*/ 710514 h 2230395"/>
              <a:gd name="connsiteX22" fmla="*/ 648730 w 1834979"/>
              <a:gd name="connsiteY22" fmla="*/ 593125 h 2230395"/>
              <a:gd name="connsiteX23" fmla="*/ 852617 w 1834979"/>
              <a:gd name="connsiteY23" fmla="*/ 562233 h 2230395"/>
              <a:gd name="connsiteX24" fmla="*/ 902044 w 1834979"/>
              <a:gd name="connsiteY24" fmla="*/ 648730 h 2230395"/>
              <a:gd name="connsiteX25" fmla="*/ 871152 w 1834979"/>
              <a:gd name="connsiteY25" fmla="*/ 698157 h 2230395"/>
              <a:gd name="connsiteX26" fmla="*/ 939114 w 1834979"/>
              <a:gd name="connsiteY26" fmla="*/ 827903 h 2230395"/>
              <a:gd name="connsiteX27" fmla="*/ 895865 w 1834979"/>
              <a:gd name="connsiteY27" fmla="*/ 877330 h 2230395"/>
              <a:gd name="connsiteX28" fmla="*/ 932935 w 1834979"/>
              <a:gd name="connsiteY28" fmla="*/ 1000898 h 2230395"/>
              <a:gd name="connsiteX29" fmla="*/ 864973 w 1834979"/>
              <a:gd name="connsiteY29" fmla="*/ 1241854 h 2230395"/>
              <a:gd name="connsiteX30" fmla="*/ 710514 w 1834979"/>
              <a:gd name="connsiteY30" fmla="*/ 1346887 h 2230395"/>
              <a:gd name="connsiteX31" fmla="*/ 648730 w 1834979"/>
              <a:gd name="connsiteY31" fmla="*/ 1346887 h 2230395"/>
              <a:gd name="connsiteX32" fmla="*/ 574590 w 1834979"/>
              <a:gd name="connsiteY32" fmla="*/ 1402492 h 2230395"/>
              <a:gd name="connsiteX33" fmla="*/ 463379 w 1834979"/>
              <a:gd name="connsiteY33" fmla="*/ 1421027 h 2230395"/>
              <a:gd name="connsiteX34" fmla="*/ 389238 w 1834979"/>
              <a:gd name="connsiteY34" fmla="*/ 1513703 h 2230395"/>
              <a:gd name="connsiteX35" fmla="*/ 296563 w 1834979"/>
              <a:gd name="connsiteY35" fmla="*/ 1538416 h 2230395"/>
              <a:gd name="connsiteX36" fmla="*/ 253314 w 1834979"/>
              <a:gd name="connsiteY36" fmla="*/ 1495168 h 2230395"/>
              <a:gd name="connsiteX37" fmla="*/ 222422 w 1834979"/>
              <a:gd name="connsiteY37" fmla="*/ 1538416 h 2230395"/>
              <a:gd name="connsiteX38" fmla="*/ 154460 w 1834979"/>
              <a:gd name="connsiteY38" fmla="*/ 1606379 h 2230395"/>
              <a:gd name="connsiteX39" fmla="*/ 0 w 1834979"/>
              <a:gd name="connsiteY39" fmla="*/ 1649627 h 2230395"/>
              <a:gd name="connsiteX40" fmla="*/ 185352 w 1834979"/>
              <a:gd name="connsiteY40" fmla="*/ 1686698 h 2230395"/>
              <a:gd name="connsiteX41" fmla="*/ 203887 w 1834979"/>
              <a:gd name="connsiteY41" fmla="*/ 1742303 h 2230395"/>
              <a:gd name="connsiteX42" fmla="*/ 86498 w 1834979"/>
              <a:gd name="connsiteY42" fmla="*/ 1822622 h 2230395"/>
              <a:gd name="connsiteX43" fmla="*/ 172995 w 1834979"/>
              <a:gd name="connsiteY43" fmla="*/ 1884406 h 2230395"/>
              <a:gd name="connsiteX44" fmla="*/ 216244 w 1834979"/>
              <a:gd name="connsiteY44" fmla="*/ 1841157 h 2230395"/>
              <a:gd name="connsiteX45" fmla="*/ 284206 w 1834979"/>
              <a:gd name="connsiteY45" fmla="*/ 1859692 h 2230395"/>
              <a:gd name="connsiteX46" fmla="*/ 228600 w 1834979"/>
              <a:gd name="connsiteY46" fmla="*/ 1921476 h 2230395"/>
              <a:gd name="connsiteX47" fmla="*/ 278027 w 1834979"/>
              <a:gd name="connsiteY47" fmla="*/ 1964725 h 2230395"/>
              <a:gd name="connsiteX48" fmla="*/ 401595 w 1834979"/>
              <a:gd name="connsiteY48" fmla="*/ 1927654 h 2230395"/>
              <a:gd name="connsiteX49" fmla="*/ 451022 w 1834979"/>
              <a:gd name="connsiteY49" fmla="*/ 1927654 h 2230395"/>
              <a:gd name="connsiteX50" fmla="*/ 488092 w 1834979"/>
              <a:gd name="connsiteY50" fmla="*/ 1847335 h 2230395"/>
              <a:gd name="connsiteX51" fmla="*/ 648730 w 1834979"/>
              <a:gd name="connsiteY51" fmla="*/ 1828800 h 2230395"/>
              <a:gd name="connsiteX52" fmla="*/ 722871 w 1834979"/>
              <a:gd name="connsiteY52" fmla="*/ 1902941 h 2230395"/>
              <a:gd name="connsiteX53" fmla="*/ 871152 w 1834979"/>
              <a:gd name="connsiteY53" fmla="*/ 1896762 h 2230395"/>
              <a:gd name="connsiteX54" fmla="*/ 914400 w 1834979"/>
              <a:gd name="connsiteY54" fmla="*/ 1933833 h 2230395"/>
              <a:gd name="connsiteX55" fmla="*/ 710514 w 1834979"/>
              <a:gd name="connsiteY55" fmla="*/ 1964725 h 2230395"/>
              <a:gd name="connsiteX56" fmla="*/ 741406 w 1834979"/>
              <a:gd name="connsiteY56" fmla="*/ 2038865 h 2230395"/>
              <a:gd name="connsiteX57" fmla="*/ 840260 w 1834979"/>
              <a:gd name="connsiteY57" fmla="*/ 2038865 h 2230395"/>
              <a:gd name="connsiteX58" fmla="*/ 908222 w 1834979"/>
              <a:gd name="connsiteY58" fmla="*/ 2007973 h 2230395"/>
              <a:gd name="connsiteX59" fmla="*/ 963827 w 1834979"/>
              <a:gd name="connsiteY59" fmla="*/ 2007973 h 2230395"/>
              <a:gd name="connsiteX60" fmla="*/ 1007076 w 1834979"/>
              <a:gd name="connsiteY60" fmla="*/ 1964725 h 2230395"/>
              <a:gd name="connsiteX61" fmla="*/ 1093573 w 1834979"/>
              <a:gd name="connsiteY61" fmla="*/ 1989438 h 2230395"/>
              <a:gd name="connsiteX62" fmla="*/ 1149179 w 1834979"/>
              <a:gd name="connsiteY62" fmla="*/ 2125362 h 2230395"/>
              <a:gd name="connsiteX63" fmla="*/ 1278925 w 1834979"/>
              <a:gd name="connsiteY63" fmla="*/ 2187146 h 2230395"/>
              <a:gd name="connsiteX64" fmla="*/ 1408671 w 1834979"/>
              <a:gd name="connsiteY64" fmla="*/ 2230395 h 2230395"/>
              <a:gd name="connsiteX65" fmla="*/ 1501346 w 1834979"/>
              <a:gd name="connsiteY65" fmla="*/ 2199503 h 2230395"/>
              <a:gd name="connsiteX66" fmla="*/ 1538417 w 1834979"/>
              <a:gd name="connsiteY66" fmla="*/ 2106827 h 2230395"/>
              <a:gd name="connsiteX67" fmla="*/ 1680519 w 1834979"/>
              <a:gd name="connsiteY67" fmla="*/ 2014152 h 2230395"/>
              <a:gd name="connsiteX68" fmla="*/ 1760838 w 1834979"/>
              <a:gd name="connsiteY68" fmla="*/ 2045043 h 2230395"/>
              <a:gd name="connsiteX69" fmla="*/ 1822622 w 1834979"/>
              <a:gd name="connsiteY69" fmla="*/ 1964725 h 2230395"/>
              <a:gd name="connsiteX70" fmla="*/ 1834979 w 1834979"/>
              <a:gd name="connsiteY70" fmla="*/ 1742303 h 2230395"/>
              <a:gd name="connsiteX71" fmla="*/ 1779373 w 1834979"/>
              <a:gd name="connsiteY71" fmla="*/ 1729946 h 2230395"/>
              <a:gd name="connsiteX72" fmla="*/ 1779373 w 1834979"/>
              <a:gd name="connsiteY72" fmla="*/ 1692876 h 2230395"/>
              <a:gd name="connsiteX73" fmla="*/ 1711411 w 1834979"/>
              <a:gd name="connsiteY73" fmla="*/ 1618735 h 2230395"/>
              <a:gd name="connsiteX74" fmla="*/ 1637271 w 1834979"/>
              <a:gd name="connsiteY74" fmla="*/ 1661984 h 2230395"/>
              <a:gd name="connsiteX75" fmla="*/ 1637271 w 1834979"/>
              <a:gd name="connsiteY75" fmla="*/ 1661984 h 2230395"/>
              <a:gd name="connsiteX76" fmla="*/ 1550773 w 1834979"/>
              <a:gd name="connsiteY76" fmla="*/ 1532238 h 2230395"/>
              <a:gd name="connsiteX77" fmla="*/ 1538417 w 1834979"/>
              <a:gd name="connsiteY77" fmla="*/ 1445741 h 2230395"/>
              <a:gd name="connsiteX78" fmla="*/ 1606379 w 1834979"/>
              <a:gd name="connsiteY78" fmla="*/ 1383957 h 2230395"/>
              <a:gd name="connsiteX79" fmla="*/ 1544595 w 1834979"/>
              <a:gd name="connsiteY79" fmla="*/ 1377779 h 2230395"/>
              <a:gd name="connsiteX80" fmla="*/ 1600200 w 1834979"/>
              <a:gd name="connsiteY80" fmla="*/ 1285103 h 2230395"/>
              <a:gd name="connsiteX81" fmla="*/ 1649627 w 1834979"/>
              <a:gd name="connsiteY81" fmla="*/ 1285103 h 2230395"/>
              <a:gd name="connsiteX82" fmla="*/ 1631092 w 1834979"/>
              <a:gd name="connsiteY82" fmla="*/ 1248033 h 2230395"/>
              <a:gd name="connsiteX83" fmla="*/ 1637271 w 1834979"/>
              <a:gd name="connsiteY83" fmla="*/ 1192427 h 2230395"/>
              <a:gd name="connsiteX84" fmla="*/ 1550773 w 1834979"/>
              <a:gd name="connsiteY84" fmla="*/ 1192427 h 2230395"/>
              <a:gd name="connsiteX85" fmla="*/ 1476633 w 1834979"/>
              <a:gd name="connsiteY85" fmla="*/ 1068860 h 2230395"/>
              <a:gd name="connsiteX86" fmla="*/ 1612557 w 1834979"/>
              <a:gd name="connsiteY86" fmla="*/ 1037968 h 2230395"/>
              <a:gd name="connsiteX87" fmla="*/ 1612557 w 1834979"/>
              <a:gd name="connsiteY87" fmla="*/ 1037968 h 2230395"/>
              <a:gd name="connsiteX88" fmla="*/ 1612557 w 1834979"/>
              <a:gd name="connsiteY88" fmla="*/ 932935 h 2230395"/>
              <a:gd name="connsiteX89" fmla="*/ 1556952 w 1834979"/>
              <a:gd name="connsiteY89" fmla="*/ 976184 h 2230395"/>
              <a:gd name="connsiteX90" fmla="*/ 1556952 w 1834979"/>
              <a:gd name="connsiteY90" fmla="*/ 976184 h 2230395"/>
              <a:gd name="connsiteX91" fmla="*/ 1624914 w 1834979"/>
              <a:gd name="connsiteY91" fmla="*/ 821725 h 2230395"/>
              <a:gd name="connsiteX92" fmla="*/ 1587844 w 1834979"/>
              <a:gd name="connsiteY92" fmla="*/ 716692 h 2230395"/>
              <a:gd name="connsiteX93" fmla="*/ 1538417 w 1834979"/>
              <a:gd name="connsiteY93" fmla="*/ 704335 h 2230395"/>
              <a:gd name="connsiteX94" fmla="*/ 1532238 w 1834979"/>
              <a:gd name="connsiteY94" fmla="*/ 599303 h 2230395"/>
              <a:gd name="connsiteX95" fmla="*/ 1612557 w 1834979"/>
              <a:gd name="connsiteY95" fmla="*/ 562233 h 2230395"/>
              <a:gd name="connsiteX96" fmla="*/ 1643449 w 1834979"/>
              <a:gd name="connsiteY96" fmla="*/ 537519 h 2230395"/>
              <a:gd name="connsiteX97" fmla="*/ 1705233 w 1834979"/>
              <a:gd name="connsiteY97" fmla="*/ 574589 h 2230395"/>
              <a:gd name="connsiteX98" fmla="*/ 1723768 w 1834979"/>
              <a:gd name="connsiteY98" fmla="*/ 562233 h 2230395"/>
              <a:gd name="connsiteX99" fmla="*/ 1754660 w 1834979"/>
              <a:gd name="connsiteY99" fmla="*/ 617838 h 2230395"/>
              <a:gd name="connsiteX100" fmla="*/ 1804087 w 1834979"/>
              <a:gd name="connsiteY100" fmla="*/ 580768 h 2230395"/>
              <a:gd name="connsiteX101" fmla="*/ 1816444 w 1834979"/>
              <a:gd name="connsiteY101" fmla="*/ 481914 h 2230395"/>
              <a:gd name="connsiteX102" fmla="*/ 1754660 w 1834979"/>
              <a:gd name="connsiteY102" fmla="*/ 481914 h 2230395"/>
              <a:gd name="connsiteX103" fmla="*/ 1711411 w 1834979"/>
              <a:gd name="connsiteY103" fmla="*/ 413952 h 2230395"/>
              <a:gd name="connsiteX104" fmla="*/ 1723768 w 1834979"/>
              <a:gd name="connsiteY104" fmla="*/ 383060 h 2230395"/>
              <a:gd name="connsiteX105" fmla="*/ 1680519 w 1834979"/>
              <a:gd name="connsiteY105" fmla="*/ 370703 h 2230395"/>
              <a:gd name="connsiteX106" fmla="*/ 1649627 w 1834979"/>
              <a:gd name="connsiteY106" fmla="*/ 315098 h 2230395"/>
              <a:gd name="connsiteX107" fmla="*/ 1686698 w 1834979"/>
              <a:gd name="connsiteY107" fmla="*/ 265671 h 2230395"/>
              <a:gd name="connsiteX108" fmla="*/ 1587844 w 1834979"/>
              <a:gd name="connsiteY108" fmla="*/ 216243 h 2230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</a:cxnLst>
            <a:rect l="l" t="t" r="r" b="b"/>
            <a:pathLst>
              <a:path w="1834979" h="2230395">
                <a:moveTo>
                  <a:pt x="1587844" y="216243"/>
                </a:moveTo>
                <a:lnTo>
                  <a:pt x="1414849" y="86498"/>
                </a:lnTo>
                <a:lnTo>
                  <a:pt x="1260390" y="160638"/>
                </a:lnTo>
                <a:lnTo>
                  <a:pt x="1130644" y="105033"/>
                </a:lnTo>
                <a:lnTo>
                  <a:pt x="1056503" y="105033"/>
                </a:lnTo>
                <a:lnTo>
                  <a:pt x="1081217" y="185352"/>
                </a:lnTo>
                <a:lnTo>
                  <a:pt x="920579" y="228600"/>
                </a:lnTo>
                <a:lnTo>
                  <a:pt x="982363" y="142103"/>
                </a:lnTo>
                <a:lnTo>
                  <a:pt x="871152" y="148281"/>
                </a:lnTo>
                <a:lnTo>
                  <a:pt x="797011" y="61784"/>
                </a:lnTo>
                <a:lnTo>
                  <a:pt x="790833" y="6179"/>
                </a:lnTo>
                <a:lnTo>
                  <a:pt x="605481" y="0"/>
                </a:lnTo>
                <a:lnTo>
                  <a:pt x="617838" y="166816"/>
                </a:lnTo>
                <a:lnTo>
                  <a:pt x="722871" y="278027"/>
                </a:lnTo>
                <a:lnTo>
                  <a:pt x="747584" y="308919"/>
                </a:lnTo>
                <a:lnTo>
                  <a:pt x="889687" y="222422"/>
                </a:lnTo>
                <a:lnTo>
                  <a:pt x="766119" y="333633"/>
                </a:lnTo>
                <a:lnTo>
                  <a:pt x="766119" y="426308"/>
                </a:lnTo>
                <a:lnTo>
                  <a:pt x="574590" y="568411"/>
                </a:lnTo>
                <a:lnTo>
                  <a:pt x="463379" y="698157"/>
                </a:lnTo>
                <a:lnTo>
                  <a:pt x="580768" y="654908"/>
                </a:lnTo>
                <a:lnTo>
                  <a:pt x="636373" y="710514"/>
                </a:lnTo>
                <a:lnTo>
                  <a:pt x="648730" y="593125"/>
                </a:lnTo>
                <a:lnTo>
                  <a:pt x="852617" y="562233"/>
                </a:lnTo>
                <a:lnTo>
                  <a:pt x="902044" y="648730"/>
                </a:lnTo>
                <a:lnTo>
                  <a:pt x="871152" y="698157"/>
                </a:lnTo>
                <a:lnTo>
                  <a:pt x="939114" y="827903"/>
                </a:lnTo>
                <a:lnTo>
                  <a:pt x="895865" y="877330"/>
                </a:lnTo>
                <a:lnTo>
                  <a:pt x="932935" y="1000898"/>
                </a:lnTo>
                <a:lnTo>
                  <a:pt x="864973" y="1241854"/>
                </a:lnTo>
                <a:lnTo>
                  <a:pt x="710514" y="1346887"/>
                </a:lnTo>
                <a:lnTo>
                  <a:pt x="648730" y="1346887"/>
                </a:lnTo>
                <a:lnTo>
                  <a:pt x="574590" y="1402492"/>
                </a:lnTo>
                <a:lnTo>
                  <a:pt x="463379" y="1421027"/>
                </a:lnTo>
                <a:lnTo>
                  <a:pt x="389238" y="1513703"/>
                </a:lnTo>
                <a:lnTo>
                  <a:pt x="296563" y="1538416"/>
                </a:lnTo>
                <a:lnTo>
                  <a:pt x="253314" y="1495168"/>
                </a:lnTo>
                <a:lnTo>
                  <a:pt x="222422" y="1538416"/>
                </a:lnTo>
                <a:lnTo>
                  <a:pt x="154460" y="1606379"/>
                </a:lnTo>
                <a:lnTo>
                  <a:pt x="0" y="1649627"/>
                </a:lnTo>
                <a:lnTo>
                  <a:pt x="185352" y="1686698"/>
                </a:lnTo>
                <a:lnTo>
                  <a:pt x="203887" y="1742303"/>
                </a:lnTo>
                <a:lnTo>
                  <a:pt x="86498" y="1822622"/>
                </a:lnTo>
                <a:lnTo>
                  <a:pt x="172995" y="1884406"/>
                </a:lnTo>
                <a:lnTo>
                  <a:pt x="216244" y="1841157"/>
                </a:lnTo>
                <a:lnTo>
                  <a:pt x="284206" y="1859692"/>
                </a:lnTo>
                <a:lnTo>
                  <a:pt x="228600" y="1921476"/>
                </a:lnTo>
                <a:lnTo>
                  <a:pt x="278027" y="1964725"/>
                </a:lnTo>
                <a:lnTo>
                  <a:pt x="401595" y="1927654"/>
                </a:lnTo>
                <a:lnTo>
                  <a:pt x="451022" y="1927654"/>
                </a:lnTo>
                <a:lnTo>
                  <a:pt x="488092" y="1847335"/>
                </a:lnTo>
                <a:lnTo>
                  <a:pt x="648730" y="1828800"/>
                </a:lnTo>
                <a:lnTo>
                  <a:pt x="722871" y="1902941"/>
                </a:lnTo>
                <a:lnTo>
                  <a:pt x="871152" y="1896762"/>
                </a:lnTo>
                <a:lnTo>
                  <a:pt x="914400" y="1933833"/>
                </a:lnTo>
                <a:lnTo>
                  <a:pt x="710514" y="1964725"/>
                </a:lnTo>
                <a:lnTo>
                  <a:pt x="741406" y="2038865"/>
                </a:lnTo>
                <a:lnTo>
                  <a:pt x="840260" y="2038865"/>
                </a:lnTo>
                <a:lnTo>
                  <a:pt x="908222" y="2007973"/>
                </a:lnTo>
                <a:lnTo>
                  <a:pt x="963827" y="2007973"/>
                </a:lnTo>
                <a:lnTo>
                  <a:pt x="1007076" y="1964725"/>
                </a:lnTo>
                <a:lnTo>
                  <a:pt x="1093573" y="1989438"/>
                </a:lnTo>
                <a:lnTo>
                  <a:pt x="1149179" y="2125362"/>
                </a:lnTo>
                <a:lnTo>
                  <a:pt x="1278925" y="2187146"/>
                </a:lnTo>
                <a:lnTo>
                  <a:pt x="1408671" y="2230395"/>
                </a:lnTo>
                <a:lnTo>
                  <a:pt x="1501346" y="2199503"/>
                </a:lnTo>
                <a:lnTo>
                  <a:pt x="1538417" y="2106827"/>
                </a:lnTo>
                <a:lnTo>
                  <a:pt x="1680519" y="2014152"/>
                </a:lnTo>
                <a:lnTo>
                  <a:pt x="1760838" y="2045043"/>
                </a:lnTo>
                <a:lnTo>
                  <a:pt x="1822622" y="1964725"/>
                </a:lnTo>
                <a:lnTo>
                  <a:pt x="1834979" y="1742303"/>
                </a:lnTo>
                <a:lnTo>
                  <a:pt x="1779373" y="1729946"/>
                </a:lnTo>
                <a:lnTo>
                  <a:pt x="1779373" y="1692876"/>
                </a:lnTo>
                <a:lnTo>
                  <a:pt x="1711411" y="1618735"/>
                </a:lnTo>
                <a:lnTo>
                  <a:pt x="1637271" y="1661984"/>
                </a:lnTo>
                <a:lnTo>
                  <a:pt x="1637271" y="1661984"/>
                </a:lnTo>
                <a:lnTo>
                  <a:pt x="1550773" y="1532238"/>
                </a:lnTo>
                <a:lnTo>
                  <a:pt x="1538417" y="1445741"/>
                </a:lnTo>
                <a:lnTo>
                  <a:pt x="1606379" y="1383957"/>
                </a:lnTo>
                <a:lnTo>
                  <a:pt x="1544595" y="1377779"/>
                </a:lnTo>
                <a:lnTo>
                  <a:pt x="1600200" y="1285103"/>
                </a:lnTo>
                <a:lnTo>
                  <a:pt x="1649627" y="1285103"/>
                </a:lnTo>
                <a:lnTo>
                  <a:pt x="1631092" y="1248033"/>
                </a:lnTo>
                <a:lnTo>
                  <a:pt x="1637271" y="1192427"/>
                </a:lnTo>
                <a:lnTo>
                  <a:pt x="1550773" y="1192427"/>
                </a:lnTo>
                <a:lnTo>
                  <a:pt x="1476633" y="1068860"/>
                </a:lnTo>
                <a:lnTo>
                  <a:pt x="1612557" y="1037968"/>
                </a:lnTo>
                <a:lnTo>
                  <a:pt x="1612557" y="1037968"/>
                </a:lnTo>
                <a:lnTo>
                  <a:pt x="1612557" y="932935"/>
                </a:lnTo>
                <a:lnTo>
                  <a:pt x="1556952" y="976184"/>
                </a:lnTo>
                <a:lnTo>
                  <a:pt x="1556952" y="976184"/>
                </a:lnTo>
                <a:lnTo>
                  <a:pt x="1624914" y="821725"/>
                </a:lnTo>
                <a:lnTo>
                  <a:pt x="1587844" y="716692"/>
                </a:lnTo>
                <a:lnTo>
                  <a:pt x="1538417" y="704335"/>
                </a:lnTo>
                <a:lnTo>
                  <a:pt x="1532238" y="599303"/>
                </a:lnTo>
                <a:lnTo>
                  <a:pt x="1612557" y="562233"/>
                </a:lnTo>
                <a:lnTo>
                  <a:pt x="1643449" y="537519"/>
                </a:lnTo>
                <a:lnTo>
                  <a:pt x="1705233" y="574589"/>
                </a:lnTo>
                <a:lnTo>
                  <a:pt x="1723768" y="562233"/>
                </a:lnTo>
                <a:lnTo>
                  <a:pt x="1754660" y="617838"/>
                </a:lnTo>
                <a:lnTo>
                  <a:pt x="1804087" y="580768"/>
                </a:lnTo>
                <a:lnTo>
                  <a:pt x="1816444" y="481914"/>
                </a:lnTo>
                <a:lnTo>
                  <a:pt x="1754660" y="481914"/>
                </a:lnTo>
                <a:lnTo>
                  <a:pt x="1711411" y="413952"/>
                </a:lnTo>
                <a:lnTo>
                  <a:pt x="1723768" y="383060"/>
                </a:lnTo>
                <a:lnTo>
                  <a:pt x="1680519" y="370703"/>
                </a:lnTo>
                <a:lnTo>
                  <a:pt x="1649627" y="315098"/>
                </a:lnTo>
                <a:lnTo>
                  <a:pt x="1686698" y="265671"/>
                </a:lnTo>
                <a:lnTo>
                  <a:pt x="1587844" y="21624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7194" name="Freeform 7193"/>
          <p:cNvSpPr/>
          <p:nvPr/>
        </p:nvSpPr>
        <p:spPr>
          <a:xfrm>
            <a:off x="3463925" y="396875"/>
            <a:ext cx="1946275" cy="1260475"/>
          </a:xfrm>
          <a:custGeom>
            <a:avLst/>
            <a:gdLst>
              <a:gd name="connsiteX0" fmla="*/ 1946910 w 1946910"/>
              <a:gd name="connsiteY0" fmla="*/ 11430 h 1261110"/>
              <a:gd name="connsiteX1" fmla="*/ 224790 w 1946910"/>
              <a:gd name="connsiteY1" fmla="*/ 0 h 1261110"/>
              <a:gd name="connsiteX2" fmla="*/ 259080 w 1946910"/>
              <a:gd name="connsiteY2" fmla="*/ 53340 h 1261110"/>
              <a:gd name="connsiteX3" fmla="*/ 213360 w 1946910"/>
              <a:gd name="connsiteY3" fmla="*/ 87630 h 1261110"/>
              <a:gd name="connsiteX4" fmla="*/ 278130 w 1946910"/>
              <a:gd name="connsiteY4" fmla="*/ 182880 h 1261110"/>
              <a:gd name="connsiteX5" fmla="*/ 354330 w 1946910"/>
              <a:gd name="connsiteY5" fmla="*/ 251460 h 1261110"/>
              <a:gd name="connsiteX6" fmla="*/ 346710 w 1946910"/>
              <a:gd name="connsiteY6" fmla="*/ 278130 h 1261110"/>
              <a:gd name="connsiteX7" fmla="*/ 365760 w 1946910"/>
              <a:gd name="connsiteY7" fmla="*/ 331470 h 1261110"/>
              <a:gd name="connsiteX8" fmla="*/ 361950 w 1946910"/>
              <a:gd name="connsiteY8" fmla="*/ 392430 h 1261110"/>
              <a:gd name="connsiteX9" fmla="*/ 297180 w 1946910"/>
              <a:gd name="connsiteY9" fmla="*/ 396240 h 1261110"/>
              <a:gd name="connsiteX10" fmla="*/ 281940 w 1946910"/>
              <a:gd name="connsiteY10" fmla="*/ 468630 h 1261110"/>
              <a:gd name="connsiteX11" fmla="*/ 228600 w 1946910"/>
              <a:gd name="connsiteY11" fmla="*/ 502920 h 1261110"/>
              <a:gd name="connsiteX12" fmla="*/ 228600 w 1946910"/>
              <a:gd name="connsiteY12" fmla="*/ 567690 h 1261110"/>
              <a:gd name="connsiteX13" fmla="*/ 137160 w 1946910"/>
              <a:gd name="connsiteY13" fmla="*/ 704850 h 1261110"/>
              <a:gd name="connsiteX14" fmla="*/ 99060 w 1946910"/>
              <a:gd name="connsiteY14" fmla="*/ 811530 h 1261110"/>
              <a:gd name="connsiteX15" fmla="*/ 125730 w 1946910"/>
              <a:gd name="connsiteY15" fmla="*/ 944880 h 1261110"/>
              <a:gd name="connsiteX16" fmla="*/ 87630 w 1946910"/>
              <a:gd name="connsiteY16" fmla="*/ 956310 h 1261110"/>
              <a:gd name="connsiteX17" fmla="*/ 76200 w 1946910"/>
              <a:gd name="connsiteY17" fmla="*/ 918210 h 1261110"/>
              <a:gd name="connsiteX18" fmla="*/ 53340 w 1946910"/>
              <a:gd name="connsiteY18" fmla="*/ 842010 h 1261110"/>
              <a:gd name="connsiteX19" fmla="*/ 3810 w 1946910"/>
              <a:gd name="connsiteY19" fmla="*/ 868680 h 1261110"/>
              <a:gd name="connsiteX20" fmla="*/ 0 w 1946910"/>
              <a:gd name="connsiteY20" fmla="*/ 1009650 h 1261110"/>
              <a:gd name="connsiteX21" fmla="*/ 76200 w 1946910"/>
              <a:gd name="connsiteY21" fmla="*/ 1085850 h 1261110"/>
              <a:gd name="connsiteX22" fmla="*/ 140970 w 1946910"/>
              <a:gd name="connsiteY22" fmla="*/ 1242060 h 1261110"/>
              <a:gd name="connsiteX23" fmla="*/ 171450 w 1946910"/>
              <a:gd name="connsiteY23" fmla="*/ 1261110 h 1261110"/>
              <a:gd name="connsiteX24" fmla="*/ 175260 w 1946910"/>
              <a:gd name="connsiteY24" fmla="*/ 1203960 h 1261110"/>
              <a:gd name="connsiteX25" fmla="*/ 125730 w 1946910"/>
              <a:gd name="connsiteY25" fmla="*/ 1123950 h 1261110"/>
              <a:gd name="connsiteX26" fmla="*/ 129540 w 1946910"/>
              <a:gd name="connsiteY26" fmla="*/ 1036320 h 1261110"/>
              <a:gd name="connsiteX27" fmla="*/ 209550 w 1946910"/>
              <a:gd name="connsiteY27" fmla="*/ 1013460 h 1261110"/>
              <a:gd name="connsiteX28" fmla="*/ 270510 w 1946910"/>
              <a:gd name="connsiteY28" fmla="*/ 1066800 h 1261110"/>
              <a:gd name="connsiteX29" fmla="*/ 441960 w 1946910"/>
              <a:gd name="connsiteY29" fmla="*/ 1177290 h 1261110"/>
              <a:gd name="connsiteX30" fmla="*/ 499110 w 1946910"/>
              <a:gd name="connsiteY30" fmla="*/ 1215390 h 1261110"/>
              <a:gd name="connsiteX31" fmla="*/ 514350 w 1946910"/>
              <a:gd name="connsiteY31" fmla="*/ 1188720 h 1261110"/>
              <a:gd name="connsiteX32" fmla="*/ 499110 w 1946910"/>
              <a:gd name="connsiteY32" fmla="*/ 1123950 h 1261110"/>
              <a:gd name="connsiteX33" fmla="*/ 502920 w 1946910"/>
              <a:gd name="connsiteY33" fmla="*/ 1074420 h 1261110"/>
              <a:gd name="connsiteX34" fmla="*/ 441960 w 1946910"/>
              <a:gd name="connsiteY34" fmla="*/ 1024890 h 1261110"/>
              <a:gd name="connsiteX35" fmla="*/ 483870 w 1946910"/>
              <a:gd name="connsiteY35" fmla="*/ 990600 h 1261110"/>
              <a:gd name="connsiteX36" fmla="*/ 571500 w 1946910"/>
              <a:gd name="connsiteY36" fmla="*/ 1070610 h 1261110"/>
              <a:gd name="connsiteX37" fmla="*/ 605790 w 1946910"/>
              <a:gd name="connsiteY37" fmla="*/ 1017270 h 1261110"/>
              <a:gd name="connsiteX38" fmla="*/ 628650 w 1946910"/>
              <a:gd name="connsiteY38" fmla="*/ 1112520 h 1261110"/>
              <a:gd name="connsiteX39" fmla="*/ 655320 w 1946910"/>
              <a:gd name="connsiteY39" fmla="*/ 1123950 h 1261110"/>
              <a:gd name="connsiteX40" fmla="*/ 708660 w 1946910"/>
              <a:gd name="connsiteY40" fmla="*/ 1055370 h 1261110"/>
              <a:gd name="connsiteX41" fmla="*/ 720090 w 1946910"/>
              <a:gd name="connsiteY41" fmla="*/ 1120140 h 1261110"/>
              <a:gd name="connsiteX42" fmla="*/ 838200 w 1946910"/>
              <a:gd name="connsiteY42" fmla="*/ 1074420 h 1261110"/>
              <a:gd name="connsiteX43" fmla="*/ 834390 w 1946910"/>
              <a:gd name="connsiteY43" fmla="*/ 1036320 h 1261110"/>
              <a:gd name="connsiteX44" fmla="*/ 857250 w 1946910"/>
              <a:gd name="connsiteY44" fmla="*/ 1028700 h 1261110"/>
              <a:gd name="connsiteX45" fmla="*/ 876300 w 1946910"/>
              <a:gd name="connsiteY45" fmla="*/ 1043940 h 1261110"/>
              <a:gd name="connsiteX46" fmla="*/ 902970 w 1946910"/>
              <a:gd name="connsiteY46" fmla="*/ 1021080 h 1261110"/>
              <a:gd name="connsiteX47" fmla="*/ 960120 w 1946910"/>
              <a:gd name="connsiteY47" fmla="*/ 1024890 h 1261110"/>
              <a:gd name="connsiteX48" fmla="*/ 1005840 w 1946910"/>
              <a:gd name="connsiteY48" fmla="*/ 971550 h 1261110"/>
              <a:gd name="connsiteX49" fmla="*/ 990600 w 1946910"/>
              <a:gd name="connsiteY49" fmla="*/ 864870 h 1261110"/>
              <a:gd name="connsiteX50" fmla="*/ 1028700 w 1946910"/>
              <a:gd name="connsiteY50" fmla="*/ 914400 h 1261110"/>
              <a:gd name="connsiteX51" fmla="*/ 1097280 w 1946910"/>
              <a:gd name="connsiteY51" fmla="*/ 899160 h 1261110"/>
              <a:gd name="connsiteX52" fmla="*/ 1146810 w 1946910"/>
              <a:gd name="connsiteY52" fmla="*/ 918210 h 1261110"/>
              <a:gd name="connsiteX53" fmla="*/ 1318260 w 1946910"/>
              <a:gd name="connsiteY53" fmla="*/ 929640 h 1261110"/>
              <a:gd name="connsiteX54" fmla="*/ 1337310 w 1946910"/>
              <a:gd name="connsiteY54" fmla="*/ 868680 h 1261110"/>
              <a:gd name="connsiteX55" fmla="*/ 1322070 w 1946910"/>
              <a:gd name="connsiteY55" fmla="*/ 826770 h 1261110"/>
              <a:gd name="connsiteX56" fmla="*/ 1386840 w 1946910"/>
              <a:gd name="connsiteY56" fmla="*/ 849630 h 1261110"/>
              <a:gd name="connsiteX57" fmla="*/ 1569720 w 1946910"/>
              <a:gd name="connsiteY57" fmla="*/ 681990 h 1261110"/>
              <a:gd name="connsiteX58" fmla="*/ 1581150 w 1946910"/>
              <a:gd name="connsiteY58" fmla="*/ 609600 h 1261110"/>
              <a:gd name="connsiteX59" fmla="*/ 1703070 w 1946910"/>
              <a:gd name="connsiteY59" fmla="*/ 525780 h 1261110"/>
              <a:gd name="connsiteX60" fmla="*/ 1794510 w 1946910"/>
              <a:gd name="connsiteY60" fmla="*/ 521970 h 1261110"/>
              <a:gd name="connsiteX61" fmla="*/ 1783080 w 1946910"/>
              <a:gd name="connsiteY61" fmla="*/ 445770 h 1261110"/>
              <a:gd name="connsiteX62" fmla="*/ 1828800 w 1946910"/>
              <a:gd name="connsiteY62" fmla="*/ 445770 h 1261110"/>
              <a:gd name="connsiteX63" fmla="*/ 1863090 w 1946910"/>
              <a:gd name="connsiteY63" fmla="*/ 449580 h 1261110"/>
              <a:gd name="connsiteX64" fmla="*/ 1866900 w 1946910"/>
              <a:gd name="connsiteY64" fmla="*/ 381000 h 1261110"/>
              <a:gd name="connsiteX65" fmla="*/ 1866900 w 1946910"/>
              <a:gd name="connsiteY65" fmla="*/ 381000 h 1261110"/>
              <a:gd name="connsiteX66" fmla="*/ 1775460 w 1946910"/>
              <a:gd name="connsiteY66" fmla="*/ 205740 h 1261110"/>
              <a:gd name="connsiteX67" fmla="*/ 1824990 w 1946910"/>
              <a:gd name="connsiteY67" fmla="*/ 220980 h 1261110"/>
              <a:gd name="connsiteX68" fmla="*/ 1866900 w 1946910"/>
              <a:gd name="connsiteY68" fmla="*/ 121920 h 1261110"/>
              <a:gd name="connsiteX69" fmla="*/ 1920240 w 1946910"/>
              <a:gd name="connsiteY69" fmla="*/ 102870 h 1261110"/>
              <a:gd name="connsiteX70" fmla="*/ 1946910 w 1946910"/>
              <a:gd name="connsiteY70" fmla="*/ 11430 h 1261110"/>
              <a:gd name="connsiteX0" fmla="*/ 1946910 w 1946910"/>
              <a:gd name="connsiteY0" fmla="*/ 11430 h 1261110"/>
              <a:gd name="connsiteX1" fmla="*/ 224790 w 1946910"/>
              <a:gd name="connsiteY1" fmla="*/ 0 h 1261110"/>
              <a:gd name="connsiteX2" fmla="*/ 259080 w 1946910"/>
              <a:gd name="connsiteY2" fmla="*/ 53340 h 1261110"/>
              <a:gd name="connsiteX3" fmla="*/ 213360 w 1946910"/>
              <a:gd name="connsiteY3" fmla="*/ 87630 h 1261110"/>
              <a:gd name="connsiteX4" fmla="*/ 278130 w 1946910"/>
              <a:gd name="connsiteY4" fmla="*/ 182880 h 1261110"/>
              <a:gd name="connsiteX5" fmla="*/ 354330 w 1946910"/>
              <a:gd name="connsiteY5" fmla="*/ 251460 h 1261110"/>
              <a:gd name="connsiteX6" fmla="*/ 346710 w 1946910"/>
              <a:gd name="connsiteY6" fmla="*/ 278130 h 1261110"/>
              <a:gd name="connsiteX7" fmla="*/ 365760 w 1946910"/>
              <a:gd name="connsiteY7" fmla="*/ 331470 h 1261110"/>
              <a:gd name="connsiteX8" fmla="*/ 361950 w 1946910"/>
              <a:gd name="connsiteY8" fmla="*/ 392430 h 1261110"/>
              <a:gd name="connsiteX9" fmla="*/ 297180 w 1946910"/>
              <a:gd name="connsiteY9" fmla="*/ 396240 h 1261110"/>
              <a:gd name="connsiteX10" fmla="*/ 281940 w 1946910"/>
              <a:gd name="connsiteY10" fmla="*/ 468630 h 1261110"/>
              <a:gd name="connsiteX11" fmla="*/ 228600 w 1946910"/>
              <a:gd name="connsiteY11" fmla="*/ 502920 h 1261110"/>
              <a:gd name="connsiteX12" fmla="*/ 228600 w 1946910"/>
              <a:gd name="connsiteY12" fmla="*/ 567690 h 1261110"/>
              <a:gd name="connsiteX13" fmla="*/ 137160 w 1946910"/>
              <a:gd name="connsiteY13" fmla="*/ 704850 h 1261110"/>
              <a:gd name="connsiteX14" fmla="*/ 99060 w 1946910"/>
              <a:gd name="connsiteY14" fmla="*/ 811530 h 1261110"/>
              <a:gd name="connsiteX15" fmla="*/ 125730 w 1946910"/>
              <a:gd name="connsiteY15" fmla="*/ 944880 h 1261110"/>
              <a:gd name="connsiteX16" fmla="*/ 87630 w 1946910"/>
              <a:gd name="connsiteY16" fmla="*/ 956310 h 1261110"/>
              <a:gd name="connsiteX17" fmla="*/ 76200 w 1946910"/>
              <a:gd name="connsiteY17" fmla="*/ 918210 h 1261110"/>
              <a:gd name="connsiteX18" fmla="*/ 53340 w 1946910"/>
              <a:gd name="connsiteY18" fmla="*/ 842010 h 1261110"/>
              <a:gd name="connsiteX19" fmla="*/ 3810 w 1946910"/>
              <a:gd name="connsiteY19" fmla="*/ 868680 h 1261110"/>
              <a:gd name="connsiteX20" fmla="*/ 0 w 1946910"/>
              <a:gd name="connsiteY20" fmla="*/ 1009650 h 1261110"/>
              <a:gd name="connsiteX21" fmla="*/ 76200 w 1946910"/>
              <a:gd name="connsiteY21" fmla="*/ 1085850 h 1261110"/>
              <a:gd name="connsiteX22" fmla="*/ 140970 w 1946910"/>
              <a:gd name="connsiteY22" fmla="*/ 1242060 h 1261110"/>
              <a:gd name="connsiteX23" fmla="*/ 171450 w 1946910"/>
              <a:gd name="connsiteY23" fmla="*/ 1261110 h 1261110"/>
              <a:gd name="connsiteX24" fmla="*/ 175260 w 1946910"/>
              <a:gd name="connsiteY24" fmla="*/ 1203960 h 1261110"/>
              <a:gd name="connsiteX25" fmla="*/ 125730 w 1946910"/>
              <a:gd name="connsiteY25" fmla="*/ 1123950 h 1261110"/>
              <a:gd name="connsiteX26" fmla="*/ 129540 w 1946910"/>
              <a:gd name="connsiteY26" fmla="*/ 1036320 h 1261110"/>
              <a:gd name="connsiteX27" fmla="*/ 209550 w 1946910"/>
              <a:gd name="connsiteY27" fmla="*/ 1013460 h 1261110"/>
              <a:gd name="connsiteX28" fmla="*/ 270510 w 1946910"/>
              <a:gd name="connsiteY28" fmla="*/ 1066800 h 1261110"/>
              <a:gd name="connsiteX29" fmla="*/ 441960 w 1946910"/>
              <a:gd name="connsiteY29" fmla="*/ 1177290 h 1261110"/>
              <a:gd name="connsiteX30" fmla="*/ 499110 w 1946910"/>
              <a:gd name="connsiteY30" fmla="*/ 1215390 h 1261110"/>
              <a:gd name="connsiteX31" fmla="*/ 514350 w 1946910"/>
              <a:gd name="connsiteY31" fmla="*/ 1188720 h 1261110"/>
              <a:gd name="connsiteX32" fmla="*/ 499110 w 1946910"/>
              <a:gd name="connsiteY32" fmla="*/ 1123950 h 1261110"/>
              <a:gd name="connsiteX33" fmla="*/ 502920 w 1946910"/>
              <a:gd name="connsiteY33" fmla="*/ 1074420 h 1261110"/>
              <a:gd name="connsiteX34" fmla="*/ 441960 w 1946910"/>
              <a:gd name="connsiteY34" fmla="*/ 1024890 h 1261110"/>
              <a:gd name="connsiteX35" fmla="*/ 483870 w 1946910"/>
              <a:gd name="connsiteY35" fmla="*/ 990600 h 1261110"/>
              <a:gd name="connsiteX36" fmla="*/ 571500 w 1946910"/>
              <a:gd name="connsiteY36" fmla="*/ 1070610 h 1261110"/>
              <a:gd name="connsiteX37" fmla="*/ 605790 w 1946910"/>
              <a:gd name="connsiteY37" fmla="*/ 1017270 h 1261110"/>
              <a:gd name="connsiteX38" fmla="*/ 628650 w 1946910"/>
              <a:gd name="connsiteY38" fmla="*/ 1112520 h 1261110"/>
              <a:gd name="connsiteX39" fmla="*/ 655320 w 1946910"/>
              <a:gd name="connsiteY39" fmla="*/ 1123950 h 1261110"/>
              <a:gd name="connsiteX40" fmla="*/ 708660 w 1946910"/>
              <a:gd name="connsiteY40" fmla="*/ 1055370 h 1261110"/>
              <a:gd name="connsiteX41" fmla="*/ 720090 w 1946910"/>
              <a:gd name="connsiteY41" fmla="*/ 1120140 h 1261110"/>
              <a:gd name="connsiteX42" fmla="*/ 838200 w 1946910"/>
              <a:gd name="connsiteY42" fmla="*/ 1074420 h 1261110"/>
              <a:gd name="connsiteX43" fmla="*/ 834390 w 1946910"/>
              <a:gd name="connsiteY43" fmla="*/ 1036320 h 1261110"/>
              <a:gd name="connsiteX44" fmla="*/ 857250 w 1946910"/>
              <a:gd name="connsiteY44" fmla="*/ 1028700 h 1261110"/>
              <a:gd name="connsiteX45" fmla="*/ 876300 w 1946910"/>
              <a:gd name="connsiteY45" fmla="*/ 1043940 h 1261110"/>
              <a:gd name="connsiteX46" fmla="*/ 902970 w 1946910"/>
              <a:gd name="connsiteY46" fmla="*/ 1021080 h 1261110"/>
              <a:gd name="connsiteX47" fmla="*/ 960120 w 1946910"/>
              <a:gd name="connsiteY47" fmla="*/ 1024890 h 1261110"/>
              <a:gd name="connsiteX48" fmla="*/ 1005840 w 1946910"/>
              <a:gd name="connsiteY48" fmla="*/ 971550 h 1261110"/>
              <a:gd name="connsiteX49" fmla="*/ 990600 w 1946910"/>
              <a:gd name="connsiteY49" fmla="*/ 864870 h 1261110"/>
              <a:gd name="connsiteX50" fmla="*/ 1028700 w 1946910"/>
              <a:gd name="connsiteY50" fmla="*/ 914400 h 1261110"/>
              <a:gd name="connsiteX51" fmla="*/ 1097280 w 1946910"/>
              <a:gd name="connsiteY51" fmla="*/ 899160 h 1261110"/>
              <a:gd name="connsiteX52" fmla="*/ 1146810 w 1946910"/>
              <a:gd name="connsiteY52" fmla="*/ 918210 h 1261110"/>
              <a:gd name="connsiteX53" fmla="*/ 1318260 w 1946910"/>
              <a:gd name="connsiteY53" fmla="*/ 929640 h 1261110"/>
              <a:gd name="connsiteX54" fmla="*/ 1337310 w 1946910"/>
              <a:gd name="connsiteY54" fmla="*/ 868680 h 1261110"/>
              <a:gd name="connsiteX55" fmla="*/ 1322070 w 1946910"/>
              <a:gd name="connsiteY55" fmla="*/ 826770 h 1261110"/>
              <a:gd name="connsiteX56" fmla="*/ 1386840 w 1946910"/>
              <a:gd name="connsiteY56" fmla="*/ 849630 h 1261110"/>
              <a:gd name="connsiteX57" fmla="*/ 1569720 w 1946910"/>
              <a:gd name="connsiteY57" fmla="*/ 681990 h 1261110"/>
              <a:gd name="connsiteX58" fmla="*/ 1581150 w 1946910"/>
              <a:gd name="connsiteY58" fmla="*/ 609600 h 1261110"/>
              <a:gd name="connsiteX59" fmla="*/ 1703070 w 1946910"/>
              <a:gd name="connsiteY59" fmla="*/ 525780 h 1261110"/>
              <a:gd name="connsiteX60" fmla="*/ 1794510 w 1946910"/>
              <a:gd name="connsiteY60" fmla="*/ 521970 h 1261110"/>
              <a:gd name="connsiteX61" fmla="*/ 1783080 w 1946910"/>
              <a:gd name="connsiteY61" fmla="*/ 445770 h 1261110"/>
              <a:gd name="connsiteX62" fmla="*/ 1828800 w 1946910"/>
              <a:gd name="connsiteY62" fmla="*/ 445770 h 1261110"/>
              <a:gd name="connsiteX63" fmla="*/ 1863090 w 1946910"/>
              <a:gd name="connsiteY63" fmla="*/ 449580 h 1261110"/>
              <a:gd name="connsiteX64" fmla="*/ 1866900 w 1946910"/>
              <a:gd name="connsiteY64" fmla="*/ 381000 h 1261110"/>
              <a:gd name="connsiteX65" fmla="*/ 1885950 w 1946910"/>
              <a:gd name="connsiteY65" fmla="*/ 407670 h 1261110"/>
              <a:gd name="connsiteX66" fmla="*/ 1775460 w 1946910"/>
              <a:gd name="connsiteY66" fmla="*/ 205740 h 1261110"/>
              <a:gd name="connsiteX67" fmla="*/ 1824990 w 1946910"/>
              <a:gd name="connsiteY67" fmla="*/ 220980 h 1261110"/>
              <a:gd name="connsiteX68" fmla="*/ 1866900 w 1946910"/>
              <a:gd name="connsiteY68" fmla="*/ 121920 h 1261110"/>
              <a:gd name="connsiteX69" fmla="*/ 1920240 w 1946910"/>
              <a:gd name="connsiteY69" fmla="*/ 102870 h 1261110"/>
              <a:gd name="connsiteX70" fmla="*/ 1946910 w 1946910"/>
              <a:gd name="connsiteY70" fmla="*/ 11430 h 1261110"/>
              <a:gd name="connsiteX0" fmla="*/ 1946910 w 1946910"/>
              <a:gd name="connsiteY0" fmla="*/ 11430 h 1261110"/>
              <a:gd name="connsiteX1" fmla="*/ 224790 w 1946910"/>
              <a:gd name="connsiteY1" fmla="*/ 0 h 1261110"/>
              <a:gd name="connsiteX2" fmla="*/ 259080 w 1946910"/>
              <a:gd name="connsiteY2" fmla="*/ 53340 h 1261110"/>
              <a:gd name="connsiteX3" fmla="*/ 213360 w 1946910"/>
              <a:gd name="connsiteY3" fmla="*/ 87630 h 1261110"/>
              <a:gd name="connsiteX4" fmla="*/ 278130 w 1946910"/>
              <a:gd name="connsiteY4" fmla="*/ 182880 h 1261110"/>
              <a:gd name="connsiteX5" fmla="*/ 354330 w 1946910"/>
              <a:gd name="connsiteY5" fmla="*/ 251460 h 1261110"/>
              <a:gd name="connsiteX6" fmla="*/ 346710 w 1946910"/>
              <a:gd name="connsiteY6" fmla="*/ 278130 h 1261110"/>
              <a:gd name="connsiteX7" fmla="*/ 365760 w 1946910"/>
              <a:gd name="connsiteY7" fmla="*/ 331470 h 1261110"/>
              <a:gd name="connsiteX8" fmla="*/ 361950 w 1946910"/>
              <a:gd name="connsiteY8" fmla="*/ 392430 h 1261110"/>
              <a:gd name="connsiteX9" fmla="*/ 297180 w 1946910"/>
              <a:gd name="connsiteY9" fmla="*/ 396240 h 1261110"/>
              <a:gd name="connsiteX10" fmla="*/ 281940 w 1946910"/>
              <a:gd name="connsiteY10" fmla="*/ 468630 h 1261110"/>
              <a:gd name="connsiteX11" fmla="*/ 228600 w 1946910"/>
              <a:gd name="connsiteY11" fmla="*/ 502920 h 1261110"/>
              <a:gd name="connsiteX12" fmla="*/ 228600 w 1946910"/>
              <a:gd name="connsiteY12" fmla="*/ 567690 h 1261110"/>
              <a:gd name="connsiteX13" fmla="*/ 137160 w 1946910"/>
              <a:gd name="connsiteY13" fmla="*/ 704850 h 1261110"/>
              <a:gd name="connsiteX14" fmla="*/ 99060 w 1946910"/>
              <a:gd name="connsiteY14" fmla="*/ 811530 h 1261110"/>
              <a:gd name="connsiteX15" fmla="*/ 125730 w 1946910"/>
              <a:gd name="connsiteY15" fmla="*/ 944880 h 1261110"/>
              <a:gd name="connsiteX16" fmla="*/ 87630 w 1946910"/>
              <a:gd name="connsiteY16" fmla="*/ 956310 h 1261110"/>
              <a:gd name="connsiteX17" fmla="*/ 76200 w 1946910"/>
              <a:gd name="connsiteY17" fmla="*/ 918210 h 1261110"/>
              <a:gd name="connsiteX18" fmla="*/ 53340 w 1946910"/>
              <a:gd name="connsiteY18" fmla="*/ 842010 h 1261110"/>
              <a:gd name="connsiteX19" fmla="*/ 3810 w 1946910"/>
              <a:gd name="connsiteY19" fmla="*/ 868680 h 1261110"/>
              <a:gd name="connsiteX20" fmla="*/ 0 w 1946910"/>
              <a:gd name="connsiteY20" fmla="*/ 1009650 h 1261110"/>
              <a:gd name="connsiteX21" fmla="*/ 76200 w 1946910"/>
              <a:gd name="connsiteY21" fmla="*/ 1085850 h 1261110"/>
              <a:gd name="connsiteX22" fmla="*/ 140970 w 1946910"/>
              <a:gd name="connsiteY22" fmla="*/ 1242060 h 1261110"/>
              <a:gd name="connsiteX23" fmla="*/ 171450 w 1946910"/>
              <a:gd name="connsiteY23" fmla="*/ 1261110 h 1261110"/>
              <a:gd name="connsiteX24" fmla="*/ 175260 w 1946910"/>
              <a:gd name="connsiteY24" fmla="*/ 1203960 h 1261110"/>
              <a:gd name="connsiteX25" fmla="*/ 125730 w 1946910"/>
              <a:gd name="connsiteY25" fmla="*/ 1123950 h 1261110"/>
              <a:gd name="connsiteX26" fmla="*/ 129540 w 1946910"/>
              <a:gd name="connsiteY26" fmla="*/ 1036320 h 1261110"/>
              <a:gd name="connsiteX27" fmla="*/ 209550 w 1946910"/>
              <a:gd name="connsiteY27" fmla="*/ 1013460 h 1261110"/>
              <a:gd name="connsiteX28" fmla="*/ 270510 w 1946910"/>
              <a:gd name="connsiteY28" fmla="*/ 1066800 h 1261110"/>
              <a:gd name="connsiteX29" fmla="*/ 441960 w 1946910"/>
              <a:gd name="connsiteY29" fmla="*/ 1177290 h 1261110"/>
              <a:gd name="connsiteX30" fmla="*/ 499110 w 1946910"/>
              <a:gd name="connsiteY30" fmla="*/ 1215390 h 1261110"/>
              <a:gd name="connsiteX31" fmla="*/ 514350 w 1946910"/>
              <a:gd name="connsiteY31" fmla="*/ 1188720 h 1261110"/>
              <a:gd name="connsiteX32" fmla="*/ 499110 w 1946910"/>
              <a:gd name="connsiteY32" fmla="*/ 1123950 h 1261110"/>
              <a:gd name="connsiteX33" fmla="*/ 502920 w 1946910"/>
              <a:gd name="connsiteY33" fmla="*/ 1074420 h 1261110"/>
              <a:gd name="connsiteX34" fmla="*/ 441960 w 1946910"/>
              <a:gd name="connsiteY34" fmla="*/ 1024890 h 1261110"/>
              <a:gd name="connsiteX35" fmla="*/ 483870 w 1946910"/>
              <a:gd name="connsiteY35" fmla="*/ 990600 h 1261110"/>
              <a:gd name="connsiteX36" fmla="*/ 571500 w 1946910"/>
              <a:gd name="connsiteY36" fmla="*/ 1070610 h 1261110"/>
              <a:gd name="connsiteX37" fmla="*/ 605790 w 1946910"/>
              <a:gd name="connsiteY37" fmla="*/ 1017270 h 1261110"/>
              <a:gd name="connsiteX38" fmla="*/ 628650 w 1946910"/>
              <a:gd name="connsiteY38" fmla="*/ 1112520 h 1261110"/>
              <a:gd name="connsiteX39" fmla="*/ 655320 w 1946910"/>
              <a:gd name="connsiteY39" fmla="*/ 1123950 h 1261110"/>
              <a:gd name="connsiteX40" fmla="*/ 708660 w 1946910"/>
              <a:gd name="connsiteY40" fmla="*/ 1055370 h 1261110"/>
              <a:gd name="connsiteX41" fmla="*/ 720090 w 1946910"/>
              <a:gd name="connsiteY41" fmla="*/ 1120140 h 1261110"/>
              <a:gd name="connsiteX42" fmla="*/ 838200 w 1946910"/>
              <a:gd name="connsiteY42" fmla="*/ 1074420 h 1261110"/>
              <a:gd name="connsiteX43" fmla="*/ 834390 w 1946910"/>
              <a:gd name="connsiteY43" fmla="*/ 1036320 h 1261110"/>
              <a:gd name="connsiteX44" fmla="*/ 857250 w 1946910"/>
              <a:gd name="connsiteY44" fmla="*/ 1028700 h 1261110"/>
              <a:gd name="connsiteX45" fmla="*/ 876300 w 1946910"/>
              <a:gd name="connsiteY45" fmla="*/ 1043940 h 1261110"/>
              <a:gd name="connsiteX46" fmla="*/ 902970 w 1946910"/>
              <a:gd name="connsiteY46" fmla="*/ 1021080 h 1261110"/>
              <a:gd name="connsiteX47" fmla="*/ 960120 w 1946910"/>
              <a:gd name="connsiteY47" fmla="*/ 1024890 h 1261110"/>
              <a:gd name="connsiteX48" fmla="*/ 1005840 w 1946910"/>
              <a:gd name="connsiteY48" fmla="*/ 971550 h 1261110"/>
              <a:gd name="connsiteX49" fmla="*/ 990600 w 1946910"/>
              <a:gd name="connsiteY49" fmla="*/ 864870 h 1261110"/>
              <a:gd name="connsiteX50" fmla="*/ 1028700 w 1946910"/>
              <a:gd name="connsiteY50" fmla="*/ 914400 h 1261110"/>
              <a:gd name="connsiteX51" fmla="*/ 1097280 w 1946910"/>
              <a:gd name="connsiteY51" fmla="*/ 899160 h 1261110"/>
              <a:gd name="connsiteX52" fmla="*/ 1146810 w 1946910"/>
              <a:gd name="connsiteY52" fmla="*/ 918210 h 1261110"/>
              <a:gd name="connsiteX53" fmla="*/ 1318260 w 1946910"/>
              <a:gd name="connsiteY53" fmla="*/ 929640 h 1261110"/>
              <a:gd name="connsiteX54" fmla="*/ 1337310 w 1946910"/>
              <a:gd name="connsiteY54" fmla="*/ 868680 h 1261110"/>
              <a:gd name="connsiteX55" fmla="*/ 1322070 w 1946910"/>
              <a:gd name="connsiteY55" fmla="*/ 826770 h 1261110"/>
              <a:gd name="connsiteX56" fmla="*/ 1386840 w 1946910"/>
              <a:gd name="connsiteY56" fmla="*/ 849630 h 1261110"/>
              <a:gd name="connsiteX57" fmla="*/ 1569720 w 1946910"/>
              <a:gd name="connsiteY57" fmla="*/ 681990 h 1261110"/>
              <a:gd name="connsiteX58" fmla="*/ 1602387 w 1946910"/>
              <a:gd name="connsiteY58" fmla="*/ 609907 h 1261110"/>
              <a:gd name="connsiteX59" fmla="*/ 1703070 w 1946910"/>
              <a:gd name="connsiteY59" fmla="*/ 525780 h 1261110"/>
              <a:gd name="connsiteX60" fmla="*/ 1794510 w 1946910"/>
              <a:gd name="connsiteY60" fmla="*/ 521970 h 1261110"/>
              <a:gd name="connsiteX61" fmla="*/ 1783080 w 1946910"/>
              <a:gd name="connsiteY61" fmla="*/ 445770 h 1261110"/>
              <a:gd name="connsiteX62" fmla="*/ 1828800 w 1946910"/>
              <a:gd name="connsiteY62" fmla="*/ 445770 h 1261110"/>
              <a:gd name="connsiteX63" fmla="*/ 1863090 w 1946910"/>
              <a:gd name="connsiteY63" fmla="*/ 449580 h 1261110"/>
              <a:gd name="connsiteX64" fmla="*/ 1866900 w 1946910"/>
              <a:gd name="connsiteY64" fmla="*/ 381000 h 1261110"/>
              <a:gd name="connsiteX65" fmla="*/ 1885950 w 1946910"/>
              <a:gd name="connsiteY65" fmla="*/ 407670 h 1261110"/>
              <a:gd name="connsiteX66" fmla="*/ 1775460 w 1946910"/>
              <a:gd name="connsiteY66" fmla="*/ 205740 h 1261110"/>
              <a:gd name="connsiteX67" fmla="*/ 1824990 w 1946910"/>
              <a:gd name="connsiteY67" fmla="*/ 220980 h 1261110"/>
              <a:gd name="connsiteX68" fmla="*/ 1866900 w 1946910"/>
              <a:gd name="connsiteY68" fmla="*/ 121920 h 1261110"/>
              <a:gd name="connsiteX69" fmla="*/ 1920240 w 1946910"/>
              <a:gd name="connsiteY69" fmla="*/ 102870 h 1261110"/>
              <a:gd name="connsiteX70" fmla="*/ 1946910 w 1946910"/>
              <a:gd name="connsiteY70" fmla="*/ 11430 h 1261110"/>
              <a:gd name="connsiteX0" fmla="*/ 1946910 w 1946910"/>
              <a:gd name="connsiteY0" fmla="*/ 11430 h 1261110"/>
              <a:gd name="connsiteX1" fmla="*/ 224790 w 1946910"/>
              <a:gd name="connsiteY1" fmla="*/ 0 h 1261110"/>
              <a:gd name="connsiteX2" fmla="*/ 259080 w 1946910"/>
              <a:gd name="connsiteY2" fmla="*/ 53340 h 1261110"/>
              <a:gd name="connsiteX3" fmla="*/ 213360 w 1946910"/>
              <a:gd name="connsiteY3" fmla="*/ 87630 h 1261110"/>
              <a:gd name="connsiteX4" fmla="*/ 278130 w 1946910"/>
              <a:gd name="connsiteY4" fmla="*/ 182880 h 1261110"/>
              <a:gd name="connsiteX5" fmla="*/ 354330 w 1946910"/>
              <a:gd name="connsiteY5" fmla="*/ 251460 h 1261110"/>
              <a:gd name="connsiteX6" fmla="*/ 346710 w 1946910"/>
              <a:gd name="connsiteY6" fmla="*/ 278130 h 1261110"/>
              <a:gd name="connsiteX7" fmla="*/ 365760 w 1946910"/>
              <a:gd name="connsiteY7" fmla="*/ 331470 h 1261110"/>
              <a:gd name="connsiteX8" fmla="*/ 361950 w 1946910"/>
              <a:gd name="connsiteY8" fmla="*/ 392430 h 1261110"/>
              <a:gd name="connsiteX9" fmla="*/ 297180 w 1946910"/>
              <a:gd name="connsiteY9" fmla="*/ 396240 h 1261110"/>
              <a:gd name="connsiteX10" fmla="*/ 281940 w 1946910"/>
              <a:gd name="connsiteY10" fmla="*/ 468630 h 1261110"/>
              <a:gd name="connsiteX11" fmla="*/ 228600 w 1946910"/>
              <a:gd name="connsiteY11" fmla="*/ 502920 h 1261110"/>
              <a:gd name="connsiteX12" fmla="*/ 228600 w 1946910"/>
              <a:gd name="connsiteY12" fmla="*/ 567690 h 1261110"/>
              <a:gd name="connsiteX13" fmla="*/ 137160 w 1946910"/>
              <a:gd name="connsiteY13" fmla="*/ 704850 h 1261110"/>
              <a:gd name="connsiteX14" fmla="*/ 99060 w 1946910"/>
              <a:gd name="connsiteY14" fmla="*/ 811530 h 1261110"/>
              <a:gd name="connsiteX15" fmla="*/ 125730 w 1946910"/>
              <a:gd name="connsiteY15" fmla="*/ 944880 h 1261110"/>
              <a:gd name="connsiteX16" fmla="*/ 87630 w 1946910"/>
              <a:gd name="connsiteY16" fmla="*/ 956310 h 1261110"/>
              <a:gd name="connsiteX17" fmla="*/ 76200 w 1946910"/>
              <a:gd name="connsiteY17" fmla="*/ 918210 h 1261110"/>
              <a:gd name="connsiteX18" fmla="*/ 53340 w 1946910"/>
              <a:gd name="connsiteY18" fmla="*/ 842010 h 1261110"/>
              <a:gd name="connsiteX19" fmla="*/ 3810 w 1946910"/>
              <a:gd name="connsiteY19" fmla="*/ 868680 h 1261110"/>
              <a:gd name="connsiteX20" fmla="*/ 0 w 1946910"/>
              <a:gd name="connsiteY20" fmla="*/ 1009650 h 1261110"/>
              <a:gd name="connsiteX21" fmla="*/ 76200 w 1946910"/>
              <a:gd name="connsiteY21" fmla="*/ 1085850 h 1261110"/>
              <a:gd name="connsiteX22" fmla="*/ 140970 w 1946910"/>
              <a:gd name="connsiteY22" fmla="*/ 1242060 h 1261110"/>
              <a:gd name="connsiteX23" fmla="*/ 171450 w 1946910"/>
              <a:gd name="connsiteY23" fmla="*/ 1261110 h 1261110"/>
              <a:gd name="connsiteX24" fmla="*/ 175260 w 1946910"/>
              <a:gd name="connsiteY24" fmla="*/ 1203960 h 1261110"/>
              <a:gd name="connsiteX25" fmla="*/ 125730 w 1946910"/>
              <a:gd name="connsiteY25" fmla="*/ 1123950 h 1261110"/>
              <a:gd name="connsiteX26" fmla="*/ 129540 w 1946910"/>
              <a:gd name="connsiteY26" fmla="*/ 1036320 h 1261110"/>
              <a:gd name="connsiteX27" fmla="*/ 209550 w 1946910"/>
              <a:gd name="connsiteY27" fmla="*/ 1013460 h 1261110"/>
              <a:gd name="connsiteX28" fmla="*/ 270510 w 1946910"/>
              <a:gd name="connsiteY28" fmla="*/ 1066800 h 1261110"/>
              <a:gd name="connsiteX29" fmla="*/ 441960 w 1946910"/>
              <a:gd name="connsiteY29" fmla="*/ 1177290 h 1261110"/>
              <a:gd name="connsiteX30" fmla="*/ 499110 w 1946910"/>
              <a:gd name="connsiteY30" fmla="*/ 1215390 h 1261110"/>
              <a:gd name="connsiteX31" fmla="*/ 514350 w 1946910"/>
              <a:gd name="connsiteY31" fmla="*/ 1188720 h 1261110"/>
              <a:gd name="connsiteX32" fmla="*/ 499110 w 1946910"/>
              <a:gd name="connsiteY32" fmla="*/ 1123950 h 1261110"/>
              <a:gd name="connsiteX33" fmla="*/ 502920 w 1946910"/>
              <a:gd name="connsiteY33" fmla="*/ 1074420 h 1261110"/>
              <a:gd name="connsiteX34" fmla="*/ 441960 w 1946910"/>
              <a:gd name="connsiteY34" fmla="*/ 1024890 h 1261110"/>
              <a:gd name="connsiteX35" fmla="*/ 483870 w 1946910"/>
              <a:gd name="connsiteY35" fmla="*/ 990600 h 1261110"/>
              <a:gd name="connsiteX36" fmla="*/ 571500 w 1946910"/>
              <a:gd name="connsiteY36" fmla="*/ 1070610 h 1261110"/>
              <a:gd name="connsiteX37" fmla="*/ 605790 w 1946910"/>
              <a:gd name="connsiteY37" fmla="*/ 1017270 h 1261110"/>
              <a:gd name="connsiteX38" fmla="*/ 628650 w 1946910"/>
              <a:gd name="connsiteY38" fmla="*/ 1112520 h 1261110"/>
              <a:gd name="connsiteX39" fmla="*/ 655320 w 1946910"/>
              <a:gd name="connsiteY39" fmla="*/ 1123950 h 1261110"/>
              <a:gd name="connsiteX40" fmla="*/ 708660 w 1946910"/>
              <a:gd name="connsiteY40" fmla="*/ 1055370 h 1261110"/>
              <a:gd name="connsiteX41" fmla="*/ 720090 w 1946910"/>
              <a:gd name="connsiteY41" fmla="*/ 1120140 h 1261110"/>
              <a:gd name="connsiteX42" fmla="*/ 838200 w 1946910"/>
              <a:gd name="connsiteY42" fmla="*/ 1074420 h 1261110"/>
              <a:gd name="connsiteX43" fmla="*/ 834390 w 1946910"/>
              <a:gd name="connsiteY43" fmla="*/ 1036320 h 1261110"/>
              <a:gd name="connsiteX44" fmla="*/ 857250 w 1946910"/>
              <a:gd name="connsiteY44" fmla="*/ 1028700 h 1261110"/>
              <a:gd name="connsiteX45" fmla="*/ 876300 w 1946910"/>
              <a:gd name="connsiteY45" fmla="*/ 1043940 h 1261110"/>
              <a:gd name="connsiteX46" fmla="*/ 902970 w 1946910"/>
              <a:gd name="connsiteY46" fmla="*/ 1021080 h 1261110"/>
              <a:gd name="connsiteX47" fmla="*/ 960120 w 1946910"/>
              <a:gd name="connsiteY47" fmla="*/ 1024890 h 1261110"/>
              <a:gd name="connsiteX48" fmla="*/ 1005840 w 1946910"/>
              <a:gd name="connsiteY48" fmla="*/ 971550 h 1261110"/>
              <a:gd name="connsiteX49" fmla="*/ 990600 w 1946910"/>
              <a:gd name="connsiteY49" fmla="*/ 864870 h 1261110"/>
              <a:gd name="connsiteX50" fmla="*/ 1028700 w 1946910"/>
              <a:gd name="connsiteY50" fmla="*/ 914400 h 1261110"/>
              <a:gd name="connsiteX51" fmla="*/ 1097280 w 1946910"/>
              <a:gd name="connsiteY51" fmla="*/ 899160 h 1261110"/>
              <a:gd name="connsiteX52" fmla="*/ 1146810 w 1946910"/>
              <a:gd name="connsiteY52" fmla="*/ 918210 h 1261110"/>
              <a:gd name="connsiteX53" fmla="*/ 1318260 w 1946910"/>
              <a:gd name="connsiteY53" fmla="*/ 929640 h 1261110"/>
              <a:gd name="connsiteX54" fmla="*/ 1337310 w 1946910"/>
              <a:gd name="connsiteY54" fmla="*/ 868680 h 1261110"/>
              <a:gd name="connsiteX55" fmla="*/ 1322070 w 1946910"/>
              <a:gd name="connsiteY55" fmla="*/ 826770 h 1261110"/>
              <a:gd name="connsiteX56" fmla="*/ 1386840 w 1946910"/>
              <a:gd name="connsiteY56" fmla="*/ 849630 h 1261110"/>
              <a:gd name="connsiteX57" fmla="*/ 1569720 w 1946910"/>
              <a:gd name="connsiteY57" fmla="*/ 681990 h 1261110"/>
              <a:gd name="connsiteX58" fmla="*/ 1602387 w 1946910"/>
              <a:gd name="connsiteY58" fmla="*/ 609907 h 1261110"/>
              <a:gd name="connsiteX59" fmla="*/ 1703070 w 1946910"/>
              <a:gd name="connsiteY59" fmla="*/ 525780 h 1261110"/>
              <a:gd name="connsiteX60" fmla="*/ 1794510 w 1946910"/>
              <a:gd name="connsiteY60" fmla="*/ 521970 h 1261110"/>
              <a:gd name="connsiteX61" fmla="*/ 1783080 w 1946910"/>
              <a:gd name="connsiteY61" fmla="*/ 445770 h 1261110"/>
              <a:gd name="connsiteX62" fmla="*/ 1828800 w 1946910"/>
              <a:gd name="connsiteY62" fmla="*/ 445770 h 1261110"/>
              <a:gd name="connsiteX63" fmla="*/ 1863090 w 1946910"/>
              <a:gd name="connsiteY63" fmla="*/ 449580 h 1261110"/>
              <a:gd name="connsiteX64" fmla="*/ 1885270 w 1946910"/>
              <a:gd name="connsiteY64" fmla="*/ 413759 h 1261110"/>
              <a:gd name="connsiteX65" fmla="*/ 1885950 w 1946910"/>
              <a:gd name="connsiteY65" fmla="*/ 407670 h 1261110"/>
              <a:gd name="connsiteX66" fmla="*/ 1775460 w 1946910"/>
              <a:gd name="connsiteY66" fmla="*/ 205740 h 1261110"/>
              <a:gd name="connsiteX67" fmla="*/ 1824990 w 1946910"/>
              <a:gd name="connsiteY67" fmla="*/ 220980 h 1261110"/>
              <a:gd name="connsiteX68" fmla="*/ 1866900 w 1946910"/>
              <a:gd name="connsiteY68" fmla="*/ 121920 h 1261110"/>
              <a:gd name="connsiteX69" fmla="*/ 1920240 w 1946910"/>
              <a:gd name="connsiteY69" fmla="*/ 102870 h 1261110"/>
              <a:gd name="connsiteX70" fmla="*/ 1946910 w 1946910"/>
              <a:gd name="connsiteY70" fmla="*/ 11430 h 1261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1946910" h="1261110">
                <a:moveTo>
                  <a:pt x="1946910" y="11430"/>
                </a:moveTo>
                <a:lnTo>
                  <a:pt x="224790" y="0"/>
                </a:lnTo>
                <a:lnTo>
                  <a:pt x="259080" y="53340"/>
                </a:lnTo>
                <a:lnTo>
                  <a:pt x="213360" y="87630"/>
                </a:lnTo>
                <a:lnTo>
                  <a:pt x="278130" y="182880"/>
                </a:lnTo>
                <a:lnTo>
                  <a:pt x="354330" y="251460"/>
                </a:lnTo>
                <a:lnTo>
                  <a:pt x="346710" y="278130"/>
                </a:lnTo>
                <a:lnTo>
                  <a:pt x="365760" y="331470"/>
                </a:lnTo>
                <a:lnTo>
                  <a:pt x="361950" y="392430"/>
                </a:lnTo>
                <a:lnTo>
                  <a:pt x="297180" y="396240"/>
                </a:lnTo>
                <a:lnTo>
                  <a:pt x="281940" y="468630"/>
                </a:lnTo>
                <a:lnTo>
                  <a:pt x="228600" y="502920"/>
                </a:lnTo>
                <a:lnTo>
                  <a:pt x="228600" y="567690"/>
                </a:lnTo>
                <a:lnTo>
                  <a:pt x="137160" y="704850"/>
                </a:lnTo>
                <a:lnTo>
                  <a:pt x="99060" y="811530"/>
                </a:lnTo>
                <a:lnTo>
                  <a:pt x="125730" y="944880"/>
                </a:lnTo>
                <a:lnTo>
                  <a:pt x="87630" y="956310"/>
                </a:lnTo>
                <a:lnTo>
                  <a:pt x="76200" y="918210"/>
                </a:lnTo>
                <a:lnTo>
                  <a:pt x="53340" y="842010"/>
                </a:lnTo>
                <a:lnTo>
                  <a:pt x="3810" y="868680"/>
                </a:lnTo>
                <a:lnTo>
                  <a:pt x="0" y="1009650"/>
                </a:lnTo>
                <a:lnTo>
                  <a:pt x="76200" y="1085850"/>
                </a:lnTo>
                <a:lnTo>
                  <a:pt x="140970" y="1242060"/>
                </a:lnTo>
                <a:lnTo>
                  <a:pt x="171450" y="1261110"/>
                </a:lnTo>
                <a:lnTo>
                  <a:pt x="175260" y="1203960"/>
                </a:lnTo>
                <a:lnTo>
                  <a:pt x="125730" y="1123950"/>
                </a:lnTo>
                <a:lnTo>
                  <a:pt x="129540" y="1036320"/>
                </a:lnTo>
                <a:lnTo>
                  <a:pt x="209550" y="1013460"/>
                </a:lnTo>
                <a:lnTo>
                  <a:pt x="270510" y="1066800"/>
                </a:lnTo>
                <a:lnTo>
                  <a:pt x="441960" y="1177290"/>
                </a:lnTo>
                <a:lnTo>
                  <a:pt x="499110" y="1215390"/>
                </a:lnTo>
                <a:lnTo>
                  <a:pt x="514350" y="1188720"/>
                </a:lnTo>
                <a:lnTo>
                  <a:pt x="499110" y="1123950"/>
                </a:lnTo>
                <a:lnTo>
                  <a:pt x="502920" y="1074420"/>
                </a:lnTo>
                <a:lnTo>
                  <a:pt x="441960" y="1024890"/>
                </a:lnTo>
                <a:lnTo>
                  <a:pt x="483870" y="990600"/>
                </a:lnTo>
                <a:lnTo>
                  <a:pt x="571500" y="1070610"/>
                </a:lnTo>
                <a:lnTo>
                  <a:pt x="605790" y="1017270"/>
                </a:lnTo>
                <a:lnTo>
                  <a:pt x="628650" y="1112520"/>
                </a:lnTo>
                <a:lnTo>
                  <a:pt x="655320" y="1123950"/>
                </a:lnTo>
                <a:lnTo>
                  <a:pt x="708660" y="1055370"/>
                </a:lnTo>
                <a:lnTo>
                  <a:pt x="720090" y="1120140"/>
                </a:lnTo>
                <a:lnTo>
                  <a:pt x="838200" y="1074420"/>
                </a:lnTo>
                <a:lnTo>
                  <a:pt x="834390" y="1036320"/>
                </a:lnTo>
                <a:lnTo>
                  <a:pt x="857250" y="1028700"/>
                </a:lnTo>
                <a:lnTo>
                  <a:pt x="876300" y="1043940"/>
                </a:lnTo>
                <a:lnTo>
                  <a:pt x="902970" y="1021080"/>
                </a:lnTo>
                <a:lnTo>
                  <a:pt x="960120" y="1024890"/>
                </a:lnTo>
                <a:lnTo>
                  <a:pt x="1005840" y="971550"/>
                </a:lnTo>
                <a:lnTo>
                  <a:pt x="990600" y="864870"/>
                </a:lnTo>
                <a:lnTo>
                  <a:pt x="1028700" y="914400"/>
                </a:lnTo>
                <a:lnTo>
                  <a:pt x="1097280" y="899160"/>
                </a:lnTo>
                <a:lnTo>
                  <a:pt x="1146810" y="918210"/>
                </a:lnTo>
                <a:lnTo>
                  <a:pt x="1318260" y="929640"/>
                </a:lnTo>
                <a:lnTo>
                  <a:pt x="1337310" y="868680"/>
                </a:lnTo>
                <a:lnTo>
                  <a:pt x="1322070" y="826770"/>
                </a:lnTo>
                <a:lnTo>
                  <a:pt x="1386840" y="849630"/>
                </a:lnTo>
                <a:lnTo>
                  <a:pt x="1569720" y="681990"/>
                </a:lnTo>
                <a:lnTo>
                  <a:pt x="1602387" y="609907"/>
                </a:lnTo>
                <a:lnTo>
                  <a:pt x="1703070" y="525780"/>
                </a:lnTo>
                <a:lnTo>
                  <a:pt x="1794510" y="521970"/>
                </a:lnTo>
                <a:lnTo>
                  <a:pt x="1783080" y="445770"/>
                </a:lnTo>
                <a:lnTo>
                  <a:pt x="1828800" y="445770"/>
                </a:lnTo>
                <a:lnTo>
                  <a:pt x="1863090" y="449580"/>
                </a:lnTo>
                <a:cubicBezTo>
                  <a:pt x="1864360" y="426720"/>
                  <a:pt x="1881460" y="420744"/>
                  <a:pt x="1885270" y="413759"/>
                </a:cubicBezTo>
                <a:cubicBezTo>
                  <a:pt x="1889080" y="406774"/>
                  <a:pt x="1879600" y="398780"/>
                  <a:pt x="1885950" y="407670"/>
                </a:cubicBezTo>
                <a:lnTo>
                  <a:pt x="1775460" y="205740"/>
                </a:lnTo>
                <a:lnTo>
                  <a:pt x="1824990" y="220980"/>
                </a:lnTo>
                <a:lnTo>
                  <a:pt x="1866900" y="121920"/>
                </a:lnTo>
                <a:lnTo>
                  <a:pt x="1920240" y="102870"/>
                </a:lnTo>
                <a:lnTo>
                  <a:pt x="1946910" y="1143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0293" name="TextBox 7169"/>
          <p:cNvSpPr txBox="1">
            <a:spLocks noChangeArrowheads="1"/>
          </p:cNvSpPr>
          <p:nvPr/>
        </p:nvSpPr>
        <p:spPr bwMode="auto">
          <a:xfrm>
            <a:off x="5065713" y="971550"/>
            <a:ext cx="7270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Northumberland</a:t>
            </a:r>
          </a:p>
        </p:txBody>
      </p:sp>
      <p:sp>
        <p:nvSpPr>
          <p:cNvPr id="10294" name="TextBox 55"/>
          <p:cNvSpPr txBox="1">
            <a:spLocks noChangeArrowheads="1"/>
          </p:cNvSpPr>
          <p:nvPr/>
        </p:nvSpPr>
        <p:spPr bwMode="auto">
          <a:xfrm>
            <a:off x="4522788" y="1427163"/>
            <a:ext cx="577850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Cumberland</a:t>
            </a:r>
          </a:p>
        </p:txBody>
      </p:sp>
      <p:sp>
        <p:nvSpPr>
          <p:cNvPr id="10295" name="TextBox 56"/>
          <p:cNvSpPr txBox="1">
            <a:spLocks noChangeArrowheads="1"/>
          </p:cNvSpPr>
          <p:nvPr/>
        </p:nvSpPr>
        <p:spPr bwMode="auto">
          <a:xfrm>
            <a:off x="4713288" y="1758950"/>
            <a:ext cx="62388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Westmorland</a:t>
            </a:r>
          </a:p>
        </p:txBody>
      </p:sp>
      <p:sp>
        <p:nvSpPr>
          <p:cNvPr id="10296" name="TextBox 57"/>
          <p:cNvSpPr txBox="1">
            <a:spLocks noChangeArrowheads="1"/>
          </p:cNvSpPr>
          <p:nvPr/>
        </p:nvSpPr>
        <p:spPr bwMode="auto">
          <a:xfrm>
            <a:off x="5416550" y="1474788"/>
            <a:ext cx="442913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Durham</a:t>
            </a:r>
          </a:p>
        </p:txBody>
      </p:sp>
      <p:sp>
        <p:nvSpPr>
          <p:cNvPr id="10297" name="TextBox 58"/>
          <p:cNvSpPr txBox="1">
            <a:spLocks noChangeArrowheads="1"/>
          </p:cNvSpPr>
          <p:nvPr/>
        </p:nvSpPr>
        <p:spPr bwMode="auto">
          <a:xfrm>
            <a:off x="5640388" y="2324100"/>
            <a:ext cx="4873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Yorkshire</a:t>
            </a:r>
          </a:p>
        </p:txBody>
      </p:sp>
      <p:sp>
        <p:nvSpPr>
          <p:cNvPr id="10298" name="TextBox 59"/>
          <p:cNvSpPr txBox="1">
            <a:spLocks noChangeArrowheads="1"/>
          </p:cNvSpPr>
          <p:nvPr/>
        </p:nvSpPr>
        <p:spPr bwMode="auto">
          <a:xfrm>
            <a:off x="5518150" y="1919288"/>
            <a:ext cx="577850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i="1">
                <a:latin typeface="Calibri" panose="020F0502020204030204" pitchFamily="34" charset="0"/>
              </a:rPr>
              <a:t>North Riding</a:t>
            </a:r>
          </a:p>
        </p:txBody>
      </p:sp>
      <p:sp>
        <p:nvSpPr>
          <p:cNvPr id="10299" name="TextBox 60"/>
          <p:cNvSpPr txBox="1">
            <a:spLocks noChangeArrowheads="1"/>
          </p:cNvSpPr>
          <p:nvPr/>
        </p:nvSpPr>
        <p:spPr bwMode="auto">
          <a:xfrm>
            <a:off x="5435600" y="2573338"/>
            <a:ext cx="5603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i="1">
                <a:latin typeface="Calibri" panose="020F0502020204030204" pitchFamily="34" charset="0"/>
              </a:rPr>
              <a:t>West Riding</a:t>
            </a:r>
          </a:p>
        </p:txBody>
      </p:sp>
      <p:sp>
        <p:nvSpPr>
          <p:cNvPr id="10300" name="TextBox 61"/>
          <p:cNvSpPr txBox="1">
            <a:spLocks noChangeArrowheads="1"/>
          </p:cNvSpPr>
          <p:nvPr/>
        </p:nvSpPr>
        <p:spPr bwMode="auto">
          <a:xfrm>
            <a:off x="6051550" y="2382838"/>
            <a:ext cx="53181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i="1">
                <a:latin typeface="Calibri" panose="020F0502020204030204" pitchFamily="34" charset="0"/>
              </a:rPr>
              <a:t>East Riding</a:t>
            </a:r>
          </a:p>
        </p:txBody>
      </p:sp>
      <p:sp>
        <p:nvSpPr>
          <p:cNvPr id="10301" name="TextBox 62"/>
          <p:cNvSpPr txBox="1">
            <a:spLocks noChangeArrowheads="1"/>
          </p:cNvSpPr>
          <p:nvPr/>
        </p:nvSpPr>
        <p:spPr bwMode="auto">
          <a:xfrm>
            <a:off x="4800600" y="2665413"/>
            <a:ext cx="5254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Lancashire</a:t>
            </a:r>
          </a:p>
        </p:txBody>
      </p:sp>
      <p:sp>
        <p:nvSpPr>
          <p:cNvPr id="10302" name="TextBox 63"/>
          <p:cNvSpPr txBox="1">
            <a:spLocks noChangeArrowheads="1"/>
          </p:cNvSpPr>
          <p:nvPr/>
        </p:nvSpPr>
        <p:spPr bwMode="auto">
          <a:xfrm>
            <a:off x="4868863" y="3109913"/>
            <a:ext cx="4619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Cheshire</a:t>
            </a:r>
          </a:p>
        </p:txBody>
      </p:sp>
      <p:sp>
        <p:nvSpPr>
          <p:cNvPr id="10303" name="TextBox 64"/>
          <p:cNvSpPr txBox="1">
            <a:spLocks noChangeArrowheads="1"/>
          </p:cNvSpPr>
          <p:nvPr/>
        </p:nvSpPr>
        <p:spPr bwMode="auto">
          <a:xfrm>
            <a:off x="4740275" y="3767138"/>
            <a:ext cx="530225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Shropshire</a:t>
            </a:r>
          </a:p>
        </p:txBody>
      </p:sp>
      <p:sp>
        <p:nvSpPr>
          <p:cNvPr id="10304" name="TextBox 65"/>
          <p:cNvSpPr txBox="1">
            <a:spLocks noChangeArrowheads="1"/>
          </p:cNvSpPr>
          <p:nvPr/>
        </p:nvSpPr>
        <p:spPr bwMode="auto">
          <a:xfrm>
            <a:off x="5176838" y="3557588"/>
            <a:ext cx="44608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Stafford</a:t>
            </a:r>
          </a:p>
        </p:txBody>
      </p:sp>
      <p:sp>
        <p:nvSpPr>
          <p:cNvPr id="10305" name="TextBox 66"/>
          <p:cNvSpPr txBox="1">
            <a:spLocks noChangeArrowheads="1"/>
          </p:cNvSpPr>
          <p:nvPr/>
        </p:nvSpPr>
        <p:spPr bwMode="auto">
          <a:xfrm>
            <a:off x="5511800" y="3144838"/>
            <a:ext cx="3778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Derby</a:t>
            </a:r>
          </a:p>
        </p:txBody>
      </p:sp>
      <p:sp>
        <p:nvSpPr>
          <p:cNvPr id="10306" name="TextBox 67"/>
          <p:cNvSpPr txBox="1">
            <a:spLocks noChangeArrowheads="1"/>
          </p:cNvSpPr>
          <p:nvPr/>
        </p:nvSpPr>
        <p:spPr bwMode="auto">
          <a:xfrm>
            <a:off x="5911850" y="3197225"/>
            <a:ext cx="3619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Notts</a:t>
            </a:r>
          </a:p>
        </p:txBody>
      </p:sp>
      <p:sp>
        <p:nvSpPr>
          <p:cNvPr id="10307" name="TextBox 68"/>
          <p:cNvSpPr txBox="1">
            <a:spLocks noChangeArrowheads="1"/>
          </p:cNvSpPr>
          <p:nvPr/>
        </p:nvSpPr>
        <p:spPr bwMode="auto">
          <a:xfrm>
            <a:off x="4713288" y="4295775"/>
            <a:ext cx="471487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Hereford</a:t>
            </a:r>
          </a:p>
        </p:txBody>
      </p:sp>
      <p:sp>
        <p:nvSpPr>
          <p:cNvPr id="10308" name="TextBox 69"/>
          <p:cNvSpPr txBox="1">
            <a:spLocks noChangeArrowheads="1"/>
          </p:cNvSpPr>
          <p:nvPr/>
        </p:nvSpPr>
        <p:spPr bwMode="auto">
          <a:xfrm>
            <a:off x="5041900" y="4122738"/>
            <a:ext cx="519113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Worcester</a:t>
            </a:r>
          </a:p>
        </p:txBody>
      </p:sp>
      <p:sp>
        <p:nvSpPr>
          <p:cNvPr id="10309" name="TextBox 70"/>
          <p:cNvSpPr txBox="1">
            <a:spLocks noChangeArrowheads="1"/>
          </p:cNvSpPr>
          <p:nvPr/>
        </p:nvSpPr>
        <p:spPr bwMode="auto">
          <a:xfrm>
            <a:off x="5484813" y="4027488"/>
            <a:ext cx="4683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Warwick</a:t>
            </a:r>
          </a:p>
        </p:txBody>
      </p:sp>
      <p:sp>
        <p:nvSpPr>
          <p:cNvPr id="10310" name="TextBox 71"/>
          <p:cNvSpPr txBox="1">
            <a:spLocks noChangeArrowheads="1"/>
          </p:cNvSpPr>
          <p:nvPr/>
        </p:nvSpPr>
        <p:spPr bwMode="auto">
          <a:xfrm>
            <a:off x="5110163" y="4618038"/>
            <a:ext cx="5318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Gloucester</a:t>
            </a:r>
          </a:p>
        </p:txBody>
      </p:sp>
      <p:sp>
        <p:nvSpPr>
          <p:cNvPr id="10311" name="TextBox 72"/>
          <p:cNvSpPr txBox="1">
            <a:spLocks noChangeArrowheads="1"/>
          </p:cNvSpPr>
          <p:nvPr/>
        </p:nvSpPr>
        <p:spPr bwMode="auto">
          <a:xfrm>
            <a:off x="4567238" y="5421313"/>
            <a:ext cx="4873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Somerset</a:t>
            </a:r>
          </a:p>
        </p:txBody>
      </p:sp>
      <p:sp>
        <p:nvSpPr>
          <p:cNvPr id="10312" name="TextBox 73"/>
          <p:cNvSpPr txBox="1">
            <a:spLocks noChangeArrowheads="1"/>
          </p:cNvSpPr>
          <p:nvPr/>
        </p:nvSpPr>
        <p:spPr bwMode="auto">
          <a:xfrm>
            <a:off x="5232400" y="5121275"/>
            <a:ext cx="4778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Wiltshire</a:t>
            </a:r>
          </a:p>
        </p:txBody>
      </p:sp>
      <p:sp>
        <p:nvSpPr>
          <p:cNvPr id="10313" name="TextBox 74"/>
          <p:cNvSpPr txBox="1">
            <a:spLocks noChangeArrowheads="1"/>
          </p:cNvSpPr>
          <p:nvPr/>
        </p:nvSpPr>
        <p:spPr bwMode="auto">
          <a:xfrm>
            <a:off x="4937125" y="5735638"/>
            <a:ext cx="3968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Dorset</a:t>
            </a:r>
          </a:p>
        </p:txBody>
      </p:sp>
      <p:sp>
        <p:nvSpPr>
          <p:cNvPr id="10314" name="TextBox 75"/>
          <p:cNvSpPr txBox="1">
            <a:spLocks noChangeArrowheads="1"/>
          </p:cNvSpPr>
          <p:nvPr/>
        </p:nvSpPr>
        <p:spPr bwMode="auto">
          <a:xfrm>
            <a:off x="3949700" y="5726113"/>
            <a:ext cx="3905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Devon</a:t>
            </a:r>
          </a:p>
        </p:txBody>
      </p:sp>
      <p:sp>
        <p:nvSpPr>
          <p:cNvPr id="10315" name="TextBox 76"/>
          <p:cNvSpPr txBox="1">
            <a:spLocks noChangeArrowheads="1"/>
          </p:cNvSpPr>
          <p:nvPr/>
        </p:nvSpPr>
        <p:spPr bwMode="auto">
          <a:xfrm>
            <a:off x="3405188" y="6086475"/>
            <a:ext cx="4699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Cornwall</a:t>
            </a:r>
          </a:p>
        </p:txBody>
      </p:sp>
      <p:sp>
        <p:nvSpPr>
          <p:cNvPr id="10316" name="TextBox 77"/>
          <p:cNvSpPr txBox="1">
            <a:spLocks noChangeArrowheads="1"/>
          </p:cNvSpPr>
          <p:nvPr/>
        </p:nvSpPr>
        <p:spPr bwMode="auto">
          <a:xfrm>
            <a:off x="5718175" y="5341938"/>
            <a:ext cx="5334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Hampshire</a:t>
            </a:r>
          </a:p>
        </p:txBody>
      </p:sp>
      <p:sp>
        <p:nvSpPr>
          <p:cNvPr id="10317" name="TextBox 78"/>
          <p:cNvSpPr txBox="1">
            <a:spLocks noChangeArrowheads="1"/>
          </p:cNvSpPr>
          <p:nvPr/>
        </p:nvSpPr>
        <p:spPr bwMode="auto">
          <a:xfrm>
            <a:off x="5748338" y="5857875"/>
            <a:ext cx="3460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500" b="1">
                <a:latin typeface="Calibri" panose="020F0502020204030204" pitchFamily="34" charset="0"/>
              </a:rPr>
              <a:t>Isle of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500" b="1">
                <a:latin typeface="Calibri" panose="020F0502020204030204" pitchFamily="34" charset="0"/>
              </a:rPr>
              <a:t>Wight</a:t>
            </a:r>
          </a:p>
        </p:txBody>
      </p:sp>
      <p:sp>
        <p:nvSpPr>
          <p:cNvPr id="10318" name="TextBox 79"/>
          <p:cNvSpPr txBox="1">
            <a:spLocks noChangeArrowheads="1"/>
          </p:cNvSpPr>
          <p:nvPr/>
        </p:nvSpPr>
        <p:spPr bwMode="auto">
          <a:xfrm>
            <a:off x="5778500" y="5032375"/>
            <a:ext cx="3603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Berks</a:t>
            </a:r>
          </a:p>
        </p:txBody>
      </p:sp>
      <p:sp>
        <p:nvSpPr>
          <p:cNvPr id="10319" name="TextBox 80"/>
          <p:cNvSpPr txBox="1">
            <a:spLocks noChangeArrowheads="1"/>
          </p:cNvSpPr>
          <p:nvPr/>
        </p:nvSpPr>
        <p:spPr bwMode="auto">
          <a:xfrm>
            <a:off x="5661025" y="4578350"/>
            <a:ext cx="40481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Oxford</a:t>
            </a:r>
          </a:p>
        </p:txBody>
      </p:sp>
      <p:sp>
        <p:nvSpPr>
          <p:cNvPr id="10320" name="TextBox 81"/>
          <p:cNvSpPr txBox="1">
            <a:spLocks noChangeArrowheads="1"/>
          </p:cNvSpPr>
          <p:nvPr/>
        </p:nvSpPr>
        <p:spPr bwMode="auto">
          <a:xfrm>
            <a:off x="6007100" y="4545013"/>
            <a:ext cx="3683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Bucks</a:t>
            </a:r>
          </a:p>
        </p:txBody>
      </p:sp>
      <p:sp>
        <p:nvSpPr>
          <p:cNvPr id="10321" name="TextBox 82"/>
          <p:cNvSpPr txBox="1">
            <a:spLocks noChangeArrowheads="1"/>
          </p:cNvSpPr>
          <p:nvPr/>
        </p:nvSpPr>
        <p:spPr bwMode="auto">
          <a:xfrm>
            <a:off x="5942013" y="4073525"/>
            <a:ext cx="5111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Northants</a:t>
            </a:r>
          </a:p>
        </p:txBody>
      </p:sp>
      <p:sp>
        <p:nvSpPr>
          <p:cNvPr id="10322" name="TextBox 83"/>
          <p:cNvSpPr txBox="1">
            <a:spLocks noChangeArrowheads="1"/>
          </p:cNvSpPr>
          <p:nvPr/>
        </p:nvSpPr>
        <p:spPr bwMode="auto">
          <a:xfrm>
            <a:off x="5768975" y="3721100"/>
            <a:ext cx="46831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Leicester</a:t>
            </a:r>
          </a:p>
        </p:txBody>
      </p:sp>
      <p:sp>
        <p:nvSpPr>
          <p:cNvPr id="10323" name="TextBox 85"/>
          <p:cNvSpPr txBox="1">
            <a:spLocks noChangeArrowheads="1"/>
          </p:cNvSpPr>
          <p:nvPr/>
        </p:nvSpPr>
        <p:spPr bwMode="auto">
          <a:xfrm>
            <a:off x="6140450" y="3708400"/>
            <a:ext cx="39370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500" b="1">
                <a:latin typeface="Calibri" panose="020F0502020204030204" pitchFamily="34" charset="0"/>
              </a:rPr>
              <a:t>Rutland</a:t>
            </a:r>
          </a:p>
        </p:txBody>
      </p:sp>
      <p:sp>
        <p:nvSpPr>
          <p:cNvPr id="10324" name="TextBox 86"/>
          <p:cNvSpPr txBox="1">
            <a:spLocks noChangeArrowheads="1"/>
          </p:cNvSpPr>
          <p:nvPr/>
        </p:nvSpPr>
        <p:spPr bwMode="auto">
          <a:xfrm>
            <a:off x="6289675" y="4333875"/>
            <a:ext cx="44291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Bedford</a:t>
            </a:r>
          </a:p>
        </p:txBody>
      </p:sp>
      <p:sp>
        <p:nvSpPr>
          <p:cNvPr id="10325" name="TextBox 87"/>
          <p:cNvSpPr txBox="1">
            <a:spLocks noChangeArrowheads="1"/>
          </p:cNvSpPr>
          <p:nvPr/>
        </p:nvSpPr>
        <p:spPr bwMode="auto">
          <a:xfrm>
            <a:off x="6437313" y="5526088"/>
            <a:ext cx="398462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Sussex</a:t>
            </a:r>
          </a:p>
        </p:txBody>
      </p:sp>
      <p:sp>
        <p:nvSpPr>
          <p:cNvPr id="10326" name="TextBox 88"/>
          <p:cNvSpPr txBox="1">
            <a:spLocks noChangeArrowheads="1"/>
          </p:cNvSpPr>
          <p:nvPr/>
        </p:nvSpPr>
        <p:spPr bwMode="auto">
          <a:xfrm>
            <a:off x="6240463" y="5637213"/>
            <a:ext cx="3476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i="1">
                <a:latin typeface="Calibri" panose="020F0502020204030204" pitchFamily="34" charset="0"/>
              </a:rPr>
              <a:t>West</a:t>
            </a:r>
          </a:p>
        </p:txBody>
      </p:sp>
      <p:sp>
        <p:nvSpPr>
          <p:cNvPr id="10327" name="TextBox 89"/>
          <p:cNvSpPr txBox="1">
            <a:spLocks noChangeArrowheads="1"/>
          </p:cNvSpPr>
          <p:nvPr/>
        </p:nvSpPr>
        <p:spPr bwMode="auto">
          <a:xfrm>
            <a:off x="6737350" y="5632450"/>
            <a:ext cx="317500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i="1">
                <a:latin typeface="Calibri" panose="020F0502020204030204" pitchFamily="34" charset="0"/>
              </a:rPr>
              <a:t>East</a:t>
            </a:r>
          </a:p>
        </p:txBody>
      </p:sp>
      <p:sp>
        <p:nvSpPr>
          <p:cNvPr id="10328" name="TextBox 90"/>
          <p:cNvSpPr txBox="1">
            <a:spLocks noChangeArrowheads="1"/>
          </p:cNvSpPr>
          <p:nvPr/>
        </p:nvSpPr>
        <p:spPr bwMode="auto">
          <a:xfrm>
            <a:off x="6267450" y="5257800"/>
            <a:ext cx="393700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Surrey</a:t>
            </a:r>
          </a:p>
        </p:txBody>
      </p:sp>
      <p:sp>
        <p:nvSpPr>
          <p:cNvPr id="10329" name="TextBox 91"/>
          <p:cNvSpPr txBox="1">
            <a:spLocks noChangeArrowheads="1"/>
          </p:cNvSpPr>
          <p:nvPr/>
        </p:nvSpPr>
        <p:spPr bwMode="auto">
          <a:xfrm>
            <a:off x="6448425" y="3289300"/>
            <a:ext cx="411163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Lincoln</a:t>
            </a:r>
          </a:p>
        </p:txBody>
      </p:sp>
      <p:sp>
        <p:nvSpPr>
          <p:cNvPr id="10330" name="TextBox 92"/>
          <p:cNvSpPr txBox="1">
            <a:spLocks noChangeArrowheads="1"/>
          </p:cNvSpPr>
          <p:nvPr/>
        </p:nvSpPr>
        <p:spPr bwMode="auto">
          <a:xfrm>
            <a:off x="6361113" y="2924175"/>
            <a:ext cx="417512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i="1">
                <a:latin typeface="Calibri" panose="020F0502020204030204" pitchFamily="34" charset="0"/>
              </a:rPr>
              <a:t>Lindsey</a:t>
            </a:r>
          </a:p>
        </p:txBody>
      </p:sp>
      <p:sp>
        <p:nvSpPr>
          <p:cNvPr id="10331" name="TextBox 93"/>
          <p:cNvSpPr txBox="1">
            <a:spLocks noChangeArrowheads="1"/>
          </p:cNvSpPr>
          <p:nvPr/>
        </p:nvSpPr>
        <p:spPr bwMode="auto">
          <a:xfrm>
            <a:off x="6211888" y="3400425"/>
            <a:ext cx="47148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i="1">
                <a:latin typeface="Calibri" panose="020F0502020204030204" pitchFamily="34" charset="0"/>
              </a:rPr>
              <a:t>Kesteven</a:t>
            </a:r>
          </a:p>
        </p:txBody>
      </p:sp>
      <p:sp>
        <p:nvSpPr>
          <p:cNvPr id="10332" name="TextBox 94"/>
          <p:cNvSpPr txBox="1">
            <a:spLocks noChangeArrowheads="1"/>
          </p:cNvSpPr>
          <p:nvPr/>
        </p:nvSpPr>
        <p:spPr bwMode="auto">
          <a:xfrm>
            <a:off x="6526213" y="3536950"/>
            <a:ext cx="4254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i="1">
                <a:latin typeface="Calibri" panose="020F0502020204030204" pitchFamily="34" charset="0"/>
              </a:rPr>
              <a:t>Holland</a:t>
            </a:r>
          </a:p>
        </p:txBody>
      </p:sp>
      <p:sp>
        <p:nvSpPr>
          <p:cNvPr id="10333" name="TextBox 95"/>
          <p:cNvSpPr txBox="1">
            <a:spLocks noChangeArrowheads="1"/>
          </p:cNvSpPr>
          <p:nvPr/>
        </p:nvSpPr>
        <p:spPr bwMode="auto">
          <a:xfrm>
            <a:off x="7265988" y="3675063"/>
            <a:ext cx="42703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Norfolk</a:t>
            </a:r>
          </a:p>
        </p:txBody>
      </p:sp>
      <p:sp>
        <p:nvSpPr>
          <p:cNvPr id="10334" name="TextBox 96"/>
          <p:cNvSpPr txBox="1">
            <a:spLocks noChangeArrowheads="1"/>
          </p:cNvSpPr>
          <p:nvPr/>
        </p:nvSpPr>
        <p:spPr bwMode="auto">
          <a:xfrm>
            <a:off x="7223125" y="4194175"/>
            <a:ext cx="409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Suffolk</a:t>
            </a:r>
          </a:p>
        </p:txBody>
      </p:sp>
      <p:sp>
        <p:nvSpPr>
          <p:cNvPr id="10335" name="TextBox 97"/>
          <p:cNvSpPr txBox="1">
            <a:spLocks noChangeArrowheads="1"/>
          </p:cNvSpPr>
          <p:nvPr/>
        </p:nvSpPr>
        <p:spPr bwMode="auto">
          <a:xfrm>
            <a:off x="7008813" y="4119563"/>
            <a:ext cx="3476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i="1">
                <a:latin typeface="Calibri" panose="020F0502020204030204" pitchFamily="34" charset="0"/>
              </a:rPr>
              <a:t>West</a:t>
            </a:r>
          </a:p>
        </p:txBody>
      </p:sp>
      <p:sp>
        <p:nvSpPr>
          <p:cNvPr id="10336" name="TextBox 98"/>
          <p:cNvSpPr txBox="1">
            <a:spLocks noChangeArrowheads="1"/>
          </p:cNvSpPr>
          <p:nvPr/>
        </p:nvSpPr>
        <p:spPr bwMode="auto">
          <a:xfrm>
            <a:off x="7505700" y="4116388"/>
            <a:ext cx="3175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i="1">
                <a:latin typeface="Calibri" panose="020F0502020204030204" pitchFamily="34" charset="0"/>
              </a:rPr>
              <a:t>East</a:t>
            </a:r>
          </a:p>
        </p:txBody>
      </p:sp>
      <p:sp>
        <p:nvSpPr>
          <p:cNvPr id="10337" name="TextBox 99"/>
          <p:cNvSpPr txBox="1">
            <a:spLocks noChangeArrowheads="1"/>
          </p:cNvSpPr>
          <p:nvPr/>
        </p:nvSpPr>
        <p:spPr bwMode="auto">
          <a:xfrm>
            <a:off x="6318250" y="3865563"/>
            <a:ext cx="56673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500" b="1">
                <a:latin typeface="Calibri" panose="020F0502020204030204" pitchFamily="34" charset="0"/>
              </a:rPr>
              <a:t>Huntingdon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500" b="1">
                <a:latin typeface="Calibri" panose="020F0502020204030204" pitchFamily="34" charset="0"/>
              </a:rPr>
              <a:t>And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500" b="1">
                <a:latin typeface="Calibri" panose="020F0502020204030204" pitchFamily="34" charset="0"/>
              </a:rPr>
              <a:t>Peterborough</a:t>
            </a:r>
          </a:p>
        </p:txBody>
      </p:sp>
      <p:sp>
        <p:nvSpPr>
          <p:cNvPr id="10338" name="TextBox 100"/>
          <p:cNvSpPr txBox="1">
            <a:spLocks noChangeArrowheads="1"/>
          </p:cNvSpPr>
          <p:nvPr/>
        </p:nvSpPr>
        <p:spPr bwMode="auto">
          <a:xfrm>
            <a:off x="6586538" y="4127500"/>
            <a:ext cx="635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Cambridge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And Isle of Ely</a:t>
            </a:r>
          </a:p>
        </p:txBody>
      </p:sp>
      <p:sp>
        <p:nvSpPr>
          <p:cNvPr id="10339" name="TextBox 101"/>
          <p:cNvSpPr txBox="1">
            <a:spLocks noChangeArrowheads="1"/>
          </p:cNvSpPr>
          <p:nvPr/>
        </p:nvSpPr>
        <p:spPr bwMode="auto">
          <a:xfrm>
            <a:off x="6375400" y="4637088"/>
            <a:ext cx="4603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Hertford</a:t>
            </a:r>
          </a:p>
        </p:txBody>
      </p:sp>
      <p:sp>
        <p:nvSpPr>
          <p:cNvPr id="10340" name="TextBox 102"/>
          <p:cNvSpPr txBox="1">
            <a:spLocks noChangeArrowheads="1"/>
          </p:cNvSpPr>
          <p:nvPr/>
        </p:nvSpPr>
        <p:spPr bwMode="auto">
          <a:xfrm>
            <a:off x="6938963" y="4624388"/>
            <a:ext cx="3556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Essex</a:t>
            </a:r>
          </a:p>
        </p:txBody>
      </p:sp>
      <p:sp>
        <p:nvSpPr>
          <p:cNvPr id="10341" name="TextBox 103"/>
          <p:cNvSpPr txBox="1">
            <a:spLocks noChangeArrowheads="1"/>
          </p:cNvSpPr>
          <p:nvPr/>
        </p:nvSpPr>
        <p:spPr bwMode="auto">
          <a:xfrm>
            <a:off x="6475413" y="4913313"/>
            <a:ext cx="4492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Greater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London</a:t>
            </a:r>
          </a:p>
        </p:txBody>
      </p:sp>
      <p:sp>
        <p:nvSpPr>
          <p:cNvPr id="10342" name="TextBox 104"/>
          <p:cNvSpPr txBox="1">
            <a:spLocks noChangeArrowheads="1"/>
          </p:cNvSpPr>
          <p:nvPr/>
        </p:nvSpPr>
        <p:spPr bwMode="auto">
          <a:xfrm>
            <a:off x="7064375" y="5259388"/>
            <a:ext cx="333375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Kent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5"/>
          <p:cNvSpPr/>
          <p:nvPr/>
        </p:nvSpPr>
        <p:spPr>
          <a:xfrm>
            <a:off x="2630488" y="3468688"/>
            <a:ext cx="900112" cy="744537"/>
          </a:xfrm>
          <a:custGeom>
            <a:avLst/>
            <a:gdLst>
              <a:gd name="connsiteX0" fmla="*/ 841248 w 901100"/>
              <a:gd name="connsiteY0" fmla="*/ 428937 h 744820"/>
              <a:gd name="connsiteX1" fmla="*/ 834598 w 901100"/>
              <a:gd name="connsiteY1" fmla="*/ 502089 h 744820"/>
              <a:gd name="connsiteX2" fmla="*/ 824622 w 901100"/>
              <a:gd name="connsiteY2" fmla="*/ 551965 h 744820"/>
              <a:gd name="connsiteX3" fmla="*/ 861198 w 901100"/>
              <a:gd name="connsiteY3" fmla="*/ 488788 h 744820"/>
              <a:gd name="connsiteX4" fmla="*/ 841248 w 901100"/>
              <a:gd name="connsiteY4" fmla="*/ 428937 h 744820"/>
              <a:gd name="connsiteX5" fmla="*/ 545315 w 901100"/>
              <a:gd name="connsiteY5" fmla="*/ 322534 h 744820"/>
              <a:gd name="connsiteX6" fmla="*/ 548640 w 901100"/>
              <a:gd name="connsiteY6" fmla="*/ 389035 h 744820"/>
              <a:gd name="connsiteX7" fmla="*/ 512064 w 901100"/>
              <a:gd name="connsiteY7" fmla="*/ 432262 h 744820"/>
              <a:gd name="connsiteX8" fmla="*/ 568590 w 901100"/>
              <a:gd name="connsiteY8" fmla="*/ 458862 h 744820"/>
              <a:gd name="connsiteX9" fmla="*/ 588541 w 901100"/>
              <a:gd name="connsiteY9" fmla="*/ 422286 h 744820"/>
              <a:gd name="connsiteX10" fmla="*/ 608492 w 901100"/>
              <a:gd name="connsiteY10" fmla="*/ 392361 h 744820"/>
              <a:gd name="connsiteX11" fmla="*/ 611817 w 901100"/>
              <a:gd name="connsiteY11" fmla="*/ 335834 h 744820"/>
              <a:gd name="connsiteX12" fmla="*/ 545315 w 901100"/>
              <a:gd name="connsiteY12" fmla="*/ 322534 h 744820"/>
              <a:gd name="connsiteX13" fmla="*/ 615142 w 901100"/>
              <a:gd name="connsiteY13" fmla="*/ 0 h 744820"/>
              <a:gd name="connsiteX14" fmla="*/ 668343 w 901100"/>
              <a:gd name="connsiteY14" fmla="*/ 19950 h 744820"/>
              <a:gd name="connsiteX15" fmla="*/ 714894 w 901100"/>
              <a:gd name="connsiteY15" fmla="*/ 33251 h 744820"/>
              <a:gd name="connsiteX16" fmla="*/ 708244 w 901100"/>
              <a:gd name="connsiteY16" fmla="*/ 113053 h 744820"/>
              <a:gd name="connsiteX17" fmla="*/ 758121 w 901100"/>
              <a:gd name="connsiteY17" fmla="*/ 136329 h 744820"/>
              <a:gd name="connsiteX18" fmla="*/ 748145 w 901100"/>
              <a:gd name="connsiteY18" fmla="*/ 159604 h 744820"/>
              <a:gd name="connsiteX19" fmla="*/ 804672 w 901100"/>
              <a:gd name="connsiteY19" fmla="*/ 232756 h 744820"/>
              <a:gd name="connsiteX20" fmla="*/ 824622 w 901100"/>
              <a:gd name="connsiteY20" fmla="*/ 309233 h 744820"/>
              <a:gd name="connsiteX21" fmla="*/ 761446 w 901100"/>
              <a:gd name="connsiteY21" fmla="*/ 379060 h 744820"/>
              <a:gd name="connsiteX22" fmla="*/ 874499 w 901100"/>
              <a:gd name="connsiteY22" fmla="*/ 349134 h 744820"/>
              <a:gd name="connsiteX23" fmla="*/ 901100 w 901100"/>
              <a:gd name="connsiteY23" fmla="*/ 462187 h 744820"/>
              <a:gd name="connsiteX24" fmla="*/ 894449 w 901100"/>
              <a:gd name="connsiteY24" fmla="*/ 568590 h 744820"/>
              <a:gd name="connsiteX25" fmla="*/ 841248 w 901100"/>
              <a:gd name="connsiteY25" fmla="*/ 645067 h 744820"/>
              <a:gd name="connsiteX26" fmla="*/ 814647 w 901100"/>
              <a:gd name="connsiteY26" fmla="*/ 628442 h 744820"/>
              <a:gd name="connsiteX27" fmla="*/ 764771 w 901100"/>
              <a:gd name="connsiteY27" fmla="*/ 635092 h 744820"/>
              <a:gd name="connsiteX28" fmla="*/ 724870 w 901100"/>
              <a:gd name="connsiteY28" fmla="*/ 744820 h 744820"/>
              <a:gd name="connsiteX29" fmla="*/ 645068 w 901100"/>
              <a:gd name="connsiteY29" fmla="*/ 741495 h 744820"/>
              <a:gd name="connsiteX30" fmla="*/ 631767 w 901100"/>
              <a:gd name="connsiteY30" fmla="*/ 701594 h 744820"/>
              <a:gd name="connsiteX31" fmla="*/ 498764 w 901100"/>
              <a:gd name="connsiteY31" fmla="*/ 728195 h 744820"/>
              <a:gd name="connsiteX32" fmla="*/ 512064 w 901100"/>
              <a:gd name="connsiteY32" fmla="*/ 684969 h 744820"/>
              <a:gd name="connsiteX33" fmla="*/ 472163 w 901100"/>
              <a:gd name="connsiteY33" fmla="*/ 655043 h 744820"/>
              <a:gd name="connsiteX34" fmla="*/ 428937 w 901100"/>
              <a:gd name="connsiteY34" fmla="*/ 631767 h 744820"/>
              <a:gd name="connsiteX35" fmla="*/ 428937 w 901100"/>
              <a:gd name="connsiteY35" fmla="*/ 565265 h 744820"/>
              <a:gd name="connsiteX36" fmla="*/ 385710 w 901100"/>
              <a:gd name="connsiteY36" fmla="*/ 508739 h 744820"/>
              <a:gd name="connsiteX37" fmla="*/ 305908 w 901100"/>
              <a:gd name="connsiteY37" fmla="*/ 548640 h 744820"/>
              <a:gd name="connsiteX38" fmla="*/ 329184 w 901100"/>
              <a:gd name="connsiteY38" fmla="*/ 598516 h 744820"/>
              <a:gd name="connsiteX39" fmla="*/ 302583 w 901100"/>
              <a:gd name="connsiteY39" fmla="*/ 645067 h 744820"/>
              <a:gd name="connsiteX40" fmla="*/ 262682 w 901100"/>
              <a:gd name="connsiteY40" fmla="*/ 698269 h 744820"/>
              <a:gd name="connsiteX41" fmla="*/ 239406 w 901100"/>
              <a:gd name="connsiteY41" fmla="*/ 681643 h 744820"/>
              <a:gd name="connsiteX42" fmla="*/ 182880 w 901100"/>
              <a:gd name="connsiteY42" fmla="*/ 681643 h 744820"/>
              <a:gd name="connsiteX43" fmla="*/ 152954 w 901100"/>
              <a:gd name="connsiteY43" fmla="*/ 638417 h 744820"/>
              <a:gd name="connsiteX44" fmla="*/ 103078 w 901100"/>
              <a:gd name="connsiteY44" fmla="*/ 645067 h 744820"/>
              <a:gd name="connsiteX45" fmla="*/ 96428 w 901100"/>
              <a:gd name="connsiteY45" fmla="*/ 591866 h 744820"/>
              <a:gd name="connsiteX46" fmla="*/ 0 w 901100"/>
              <a:gd name="connsiteY46" fmla="*/ 478813 h 744820"/>
              <a:gd name="connsiteX47" fmla="*/ 53201 w 901100"/>
              <a:gd name="connsiteY47" fmla="*/ 418961 h 744820"/>
              <a:gd name="connsiteX48" fmla="*/ 101640 w 901100"/>
              <a:gd name="connsiteY48" fmla="*/ 413705 h 744820"/>
              <a:gd name="connsiteX49" fmla="*/ 162929 w 901100"/>
              <a:gd name="connsiteY49" fmla="*/ 379060 h 744820"/>
              <a:gd name="connsiteX50" fmla="*/ 96428 w 901100"/>
              <a:gd name="connsiteY50" fmla="*/ 309233 h 744820"/>
              <a:gd name="connsiteX51" fmla="*/ 202830 w 901100"/>
              <a:gd name="connsiteY51" fmla="*/ 289283 h 744820"/>
              <a:gd name="connsiteX52" fmla="*/ 259357 w 901100"/>
              <a:gd name="connsiteY52" fmla="*/ 152954 h 744820"/>
              <a:gd name="connsiteX53" fmla="*/ 325859 w 901100"/>
              <a:gd name="connsiteY53" fmla="*/ 103078 h 744820"/>
              <a:gd name="connsiteX54" fmla="*/ 379060 w 901100"/>
              <a:gd name="connsiteY54" fmla="*/ 96427 h 744820"/>
              <a:gd name="connsiteX55" fmla="*/ 428937 w 901100"/>
              <a:gd name="connsiteY55" fmla="*/ 39901 h 744820"/>
              <a:gd name="connsiteX56" fmla="*/ 522039 w 901100"/>
              <a:gd name="connsiteY56" fmla="*/ 19950 h 744820"/>
              <a:gd name="connsiteX57" fmla="*/ 615142 w 901100"/>
              <a:gd name="connsiteY57" fmla="*/ 0 h 744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901100" h="744820">
                <a:moveTo>
                  <a:pt x="841248" y="428937"/>
                </a:moveTo>
                <a:lnTo>
                  <a:pt x="834598" y="502089"/>
                </a:lnTo>
                <a:lnTo>
                  <a:pt x="824622" y="551965"/>
                </a:lnTo>
                <a:lnTo>
                  <a:pt x="861198" y="488788"/>
                </a:lnTo>
                <a:lnTo>
                  <a:pt x="841248" y="428937"/>
                </a:lnTo>
                <a:close/>
                <a:moveTo>
                  <a:pt x="545315" y="322534"/>
                </a:moveTo>
                <a:lnTo>
                  <a:pt x="548640" y="389035"/>
                </a:lnTo>
                <a:lnTo>
                  <a:pt x="512064" y="432262"/>
                </a:lnTo>
                <a:lnTo>
                  <a:pt x="568590" y="458862"/>
                </a:lnTo>
                <a:lnTo>
                  <a:pt x="588541" y="422286"/>
                </a:lnTo>
                <a:lnTo>
                  <a:pt x="608492" y="392361"/>
                </a:lnTo>
                <a:lnTo>
                  <a:pt x="611817" y="335834"/>
                </a:lnTo>
                <a:lnTo>
                  <a:pt x="545315" y="322534"/>
                </a:lnTo>
                <a:close/>
                <a:moveTo>
                  <a:pt x="615142" y="0"/>
                </a:moveTo>
                <a:lnTo>
                  <a:pt x="668343" y="19950"/>
                </a:lnTo>
                <a:lnTo>
                  <a:pt x="714894" y="33251"/>
                </a:lnTo>
                <a:lnTo>
                  <a:pt x="708244" y="113053"/>
                </a:lnTo>
                <a:lnTo>
                  <a:pt x="758121" y="136329"/>
                </a:lnTo>
                <a:lnTo>
                  <a:pt x="748145" y="159604"/>
                </a:lnTo>
                <a:lnTo>
                  <a:pt x="804672" y="232756"/>
                </a:lnTo>
                <a:lnTo>
                  <a:pt x="824622" y="309233"/>
                </a:lnTo>
                <a:lnTo>
                  <a:pt x="761446" y="379060"/>
                </a:lnTo>
                <a:lnTo>
                  <a:pt x="874499" y="349134"/>
                </a:lnTo>
                <a:lnTo>
                  <a:pt x="901100" y="462187"/>
                </a:lnTo>
                <a:lnTo>
                  <a:pt x="894449" y="568590"/>
                </a:lnTo>
                <a:lnTo>
                  <a:pt x="841248" y="645067"/>
                </a:lnTo>
                <a:lnTo>
                  <a:pt x="814647" y="628442"/>
                </a:lnTo>
                <a:lnTo>
                  <a:pt x="764771" y="635092"/>
                </a:lnTo>
                <a:lnTo>
                  <a:pt x="724870" y="744820"/>
                </a:lnTo>
                <a:lnTo>
                  <a:pt x="645068" y="741495"/>
                </a:lnTo>
                <a:lnTo>
                  <a:pt x="631767" y="701594"/>
                </a:lnTo>
                <a:lnTo>
                  <a:pt x="498764" y="728195"/>
                </a:lnTo>
                <a:lnTo>
                  <a:pt x="512064" y="684969"/>
                </a:lnTo>
                <a:lnTo>
                  <a:pt x="472163" y="655043"/>
                </a:lnTo>
                <a:lnTo>
                  <a:pt x="428937" y="631767"/>
                </a:lnTo>
                <a:lnTo>
                  <a:pt x="428937" y="565265"/>
                </a:lnTo>
                <a:lnTo>
                  <a:pt x="385710" y="508739"/>
                </a:lnTo>
                <a:lnTo>
                  <a:pt x="305908" y="548640"/>
                </a:lnTo>
                <a:lnTo>
                  <a:pt x="329184" y="598516"/>
                </a:lnTo>
                <a:lnTo>
                  <a:pt x="302583" y="645067"/>
                </a:lnTo>
                <a:lnTo>
                  <a:pt x="262682" y="698269"/>
                </a:lnTo>
                <a:lnTo>
                  <a:pt x="239406" y="681643"/>
                </a:lnTo>
                <a:lnTo>
                  <a:pt x="182880" y="681643"/>
                </a:lnTo>
                <a:lnTo>
                  <a:pt x="152954" y="638417"/>
                </a:lnTo>
                <a:lnTo>
                  <a:pt x="103078" y="645067"/>
                </a:lnTo>
                <a:lnTo>
                  <a:pt x="96428" y="591866"/>
                </a:lnTo>
                <a:lnTo>
                  <a:pt x="0" y="478813"/>
                </a:lnTo>
                <a:lnTo>
                  <a:pt x="53201" y="418961"/>
                </a:lnTo>
                <a:lnTo>
                  <a:pt x="101640" y="413705"/>
                </a:lnTo>
                <a:lnTo>
                  <a:pt x="162929" y="379060"/>
                </a:lnTo>
                <a:lnTo>
                  <a:pt x="96428" y="309233"/>
                </a:lnTo>
                <a:lnTo>
                  <a:pt x="202830" y="289283"/>
                </a:lnTo>
                <a:lnTo>
                  <a:pt x="259357" y="152954"/>
                </a:lnTo>
                <a:lnTo>
                  <a:pt x="325859" y="103078"/>
                </a:lnTo>
                <a:lnTo>
                  <a:pt x="379060" y="96427"/>
                </a:lnTo>
                <a:lnTo>
                  <a:pt x="428937" y="39901"/>
                </a:lnTo>
                <a:lnTo>
                  <a:pt x="522039" y="19950"/>
                </a:lnTo>
                <a:lnTo>
                  <a:pt x="615142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1267" name="Rectangle 2"/>
          <p:cNvSpPr txBox="1">
            <a:spLocks noChangeArrowheads="1"/>
          </p:cNvSpPr>
          <p:nvPr/>
        </p:nvSpPr>
        <p:spPr bwMode="auto">
          <a:xfrm>
            <a:off x="609600" y="404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</a:rPr>
              <a:t>The Four Countries of</a:t>
            </a:r>
            <a:br>
              <a:rPr lang="en-GB" altLang="en-US" sz="2000">
                <a:solidFill>
                  <a:schemeClr val="bg1"/>
                </a:solidFill>
              </a:rPr>
            </a:br>
            <a:r>
              <a:rPr lang="en-GB" altLang="en-US" sz="5400">
                <a:solidFill>
                  <a:schemeClr val="bg1"/>
                </a:solidFill>
              </a:rPr>
              <a:t>THE UNITED KINGDOM</a:t>
            </a:r>
            <a:endParaRPr lang="en-GB" altLang="en-US" sz="2000"/>
          </a:p>
        </p:txBody>
      </p:sp>
      <p:sp>
        <p:nvSpPr>
          <p:cNvPr id="19" name="Freeform 18"/>
          <p:cNvSpPr/>
          <p:nvPr/>
        </p:nvSpPr>
        <p:spPr>
          <a:xfrm>
            <a:off x="3475038" y="4598988"/>
            <a:ext cx="957262" cy="1289050"/>
          </a:xfrm>
          <a:custGeom>
            <a:avLst/>
            <a:gdLst>
              <a:gd name="connsiteX0" fmla="*/ 927700 w 957626"/>
              <a:gd name="connsiteY0" fmla="*/ 282632 h 1290135"/>
              <a:gd name="connsiteX1" fmla="*/ 854548 w 957626"/>
              <a:gd name="connsiteY1" fmla="*/ 182880 h 1290135"/>
              <a:gd name="connsiteX2" fmla="*/ 881149 w 957626"/>
              <a:gd name="connsiteY2" fmla="*/ 149629 h 1290135"/>
              <a:gd name="connsiteX3" fmla="*/ 837923 w 957626"/>
              <a:gd name="connsiteY3" fmla="*/ 113053 h 1290135"/>
              <a:gd name="connsiteX4" fmla="*/ 771421 w 957626"/>
              <a:gd name="connsiteY4" fmla="*/ 116378 h 1290135"/>
              <a:gd name="connsiteX5" fmla="*/ 751471 w 957626"/>
              <a:gd name="connsiteY5" fmla="*/ 89777 h 1290135"/>
              <a:gd name="connsiteX6" fmla="*/ 764771 w 957626"/>
              <a:gd name="connsiteY6" fmla="*/ 59851 h 1290135"/>
              <a:gd name="connsiteX7" fmla="*/ 694944 w 957626"/>
              <a:gd name="connsiteY7" fmla="*/ 59851 h 1290135"/>
              <a:gd name="connsiteX8" fmla="*/ 691619 w 957626"/>
              <a:gd name="connsiteY8" fmla="*/ 106403 h 1290135"/>
              <a:gd name="connsiteX9" fmla="*/ 625117 w 957626"/>
              <a:gd name="connsiteY9" fmla="*/ 99752 h 1290135"/>
              <a:gd name="connsiteX10" fmla="*/ 591866 w 957626"/>
              <a:gd name="connsiteY10" fmla="*/ 73152 h 1290135"/>
              <a:gd name="connsiteX11" fmla="*/ 535340 w 957626"/>
              <a:gd name="connsiteY11" fmla="*/ 69827 h 1290135"/>
              <a:gd name="connsiteX12" fmla="*/ 545315 w 957626"/>
              <a:gd name="connsiteY12" fmla="*/ 96427 h 1290135"/>
              <a:gd name="connsiteX13" fmla="*/ 472163 w 957626"/>
              <a:gd name="connsiteY13" fmla="*/ 126353 h 1290135"/>
              <a:gd name="connsiteX14" fmla="*/ 485463 w 957626"/>
              <a:gd name="connsiteY14" fmla="*/ 86452 h 1290135"/>
              <a:gd name="connsiteX15" fmla="*/ 485463 w 957626"/>
              <a:gd name="connsiteY15" fmla="*/ 63176 h 1290135"/>
              <a:gd name="connsiteX16" fmla="*/ 435587 w 957626"/>
              <a:gd name="connsiteY16" fmla="*/ 83127 h 1290135"/>
              <a:gd name="connsiteX17" fmla="*/ 435587 w 957626"/>
              <a:gd name="connsiteY17" fmla="*/ 29926 h 1290135"/>
              <a:gd name="connsiteX18" fmla="*/ 365760 w 957626"/>
              <a:gd name="connsiteY18" fmla="*/ 0 h 1290135"/>
              <a:gd name="connsiteX19" fmla="*/ 319209 w 957626"/>
              <a:gd name="connsiteY19" fmla="*/ 9975 h 1290135"/>
              <a:gd name="connsiteX20" fmla="*/ 305908 w 957626"/>
              <a:gd name="connsiteY20" fmla="*/ 63176 h 1290135"/>
              <a:gd name="connsiteX21" fmla="*/ 249382 w 957626"/>
              <a:gd name="connsiteY21" fmla="*/ 69827 h 1290135"/>
              <a:gd name="connsiteX22" fmla="*/ 285958 w 957626"/>
              <a:gd name="connsiteY22" fmla="*/ 116378 h 1290135"/>
              <a:gd name="connsiteX23" fmla="*/ 375735 w 957626"/>
              <a:gd name="connsiteY23" fmla="*/ 209480 h 1290135"/>
              <a:gd name="connsiteX24" fmla="*/ 349135 w 957626"/>
              <a:gd name="connsiteY24" fmla="*/ 262682 h 1290135"/>
              <a:gd name="connsiteX25" fmla="*/ 229431 w 957626"/>
              <a:gd name="connsiteY25" fmla="*/ 355784 h 1290135"/>
              <a:gd name="connsiteX26" fmla="*/ 229431 w 957626"/>
              <a:gd name="connsiteY26" fmla="*/ 412311 h 1290135"/>
              <a:gd name="connsiteX27" fmla="*/ 272657 w 957626"/>
              <a:gd name="connsiteY27" fmla="*/ 428936 h 1290135"/>
              <a:gd name="connsiteX28" fmla="*/ 295933 w 957626"/>
              <a:gd name="connsiteY28" fmla="*/ 375735 h 1290135"/>
              <a:gd name="connsiteX29" fmla="*/ 305908 w 957626"/>
              <a:gd name="connsiteY29" fmla="*/ 415636 h 1290135"/>
              <a:gd name="connsiteX30" fmla="*/ 349135 w 957626"/>
              <a:gd name="connsiteY30" fmla="*/ 422286 h 1290135"/>
              <a:gd name="connsiteX31" fmla="*/ 352460 w 957626"/>
              <a:gd name="connsiteY31" fmla="*/ 359110 h 1290135"/>
              <a:gd name="connsiteX32" fmla="*/ 418961 w 957626"/>
              <a:gd name="connsiteY32" fmla="*/ 319208 h 1290135"/>
              <a:gd name="connsiteX33" fmla="*/ 452212 w 957626"/>
              <a:gd name="connsiteY33" fmla="*/ 369085 h 1290135"/>
              <a:gd name="connsiteX34" fmla="*/ 445562 w 957626"/>
              <a:gd name="connsiteY34" fmla="*/ 412311 h 1290135"/>
              <a:gd name="connsiteX35" fmla="*/ 468838 w 957626"/>
              <a:gd name="connsiteY35" fmla="*/ 462187 h 1290135"/>
              <a:gd name="connsiteX36" fmla="*/ 455537 w 957626"/>
              <a:gd name="connsiteY36" fmla="*/ 505414 h 1290135"/>
              <a:gd name="connsiteX37" fmla="*/ 485463 w 957626"/>
              <a:gd name="connsiteY37" fmla="*/ 575240 h 1290135"/>
              <a:gd name="connsiteX38" fmla="*/ 455537 w 957626"/>
              <a:gd name="connsiteY38" fmla="*/ 671668 h 1290135"/>
              <a:gd name="connsiteX39" fmla="*/ 405661 w 957626"/>
              <a:gd name="connsiteY39" fmla="*/ 738170 h 1290135"/>
              <a:gd name="connsiteX40" fmla="*/ 342484 w 957626"/>
              <a:gd name="connsiteY40" fmla="*/ 751470 h 1290135"/>
              <a:gd name="connsiteX41" fmla="*/ 295933 w 957626"/>
              <a:gd name="connsiteY41" fmla="*/ 794696 h 1290135"/>
              <a:gd name="connsiteX42" fmla="*/ 262682 w 957626"/>
              <a:gd name="connsiteY42" fmla="*/ 778071 h 1290135"/>
              <a:gd name="connsiteX43" fmla="*/ 176230 w 957626"/>
              <a:gd name="connsiteY43" fmla="*/ 837923 h 1290135"/>
              <a:gd name="connsiteX44" fmla="*/ 179555 w 957626"/>
              <a:gd name="connsiteY44" fmla="*/ 854548 h 1290135"/>
              <a:gd name="connsiteX45" fmla="*/ 99753 w 957626"/>
              <a:gd name="connsiteY45" fmla="*/ 854548 h 1290135"/>
              <a:gd name="connsiteX46" fmla="*/ 39901 w 957626"/>
              <a:gd name="connsiteY46" fmla="*/ 907750 h 1290135"/>
              <a:gd name="connsiteX47" fmla="*/ 0 w 957626"/>
              <a:gd name="connsiteY47" fmla="*/ 917725 h 1290135"/>
              <a:gd name="connsiteX48" fmla="*/ 13300 w 957626"/>
              <a:gd name="connsiteY48" fmla="*/ 964276 h 1290135"/>
              <a:gd name="connsiteX49" fmla="*/ 63177 w 957626"/>
              <a:gd name="connsiteY49" fmla="*/ 974251 h 1290135"/>
              <a:gd name="connsiteX50" fmla="*/ 83127 w 957626"/>
              <a:gd name="connsiteY50" fmla="*/ 990877 h 1290135"/>
              <a:gd name="connsiteX51" fmla="*/ 53201 w 957626"/>
              <a:gd name="connsiteY51" fmla="*/ 1034103 h 1290135"/>
              <a:gd name="connsiteX52" fmla="*/ 49876 w 957626"/>
              <a:gd name="connsiteY52" fmla="*/ 1064029 h 1290135"/>
              <a:gd name="connsiteX53" fmla="*/ 109728 w 957626"/>
              <a:gd name="connsiteY53" fmla="*/ 1083979 h 1290135"/>
              <a:gd name="connsiteX54" fmla="*/ 126353 w 957626"/>
              <a:gd name="connsiteY54" fmla="*/ 1133856 h 1290135"/>
              <a:gd name="connsiteX55" fmla="*/ 189530 w 957626"/>
              <a:gd name="connsiteY55" fmla="*/ 1107255 h 1290135"/>
              <a:gd name="connsiteX56" fmla="*/ 262682 w 957626"/>
              <a:gd name="connsiteY56" fmla="*/ 1087304 h 1290135"/>
              <a:gd name="connsiteX57" fmla="*/ 246057 w 957626"/>
              <a:gd name="connsiteY57" fmla="*/ 1047403 h 1290135"/>
              <a:gd name="connsiteX58" fmla="*/ 299258 w 957626"/>
              <a:gd name="connsiteY58" fmla="*/ 1044078 h 1290135"/>
              <a:gd name="connsiteX59" fmla="*/ 332509 w 957626"/>
              <a:gd name="connsiteY59" fmla="*/ 1054054 h 1290135"/>
              <a:gd name="connsiteX60" fmla="*/ 352460 w 957626"/>
              <a:gd name="connsiteY60" fmla="*/ 1087304 h 1290135"/>
              <a:gd name="connsiteX61" fmla="*/ 422287 w 957626"/>
              <a:gd name="connsiteY61" fmla="*/ 1097280 h 1290135"/>
              <a:gd name="connsiteX62" fmla="*/ 372410 w 957626"/>
              <a:gd name="connsiteY62" fmla="*/ 1120555 h 1290135"/>
              <a:gd name="connsiteX63" fmla="*/ 365760 w 957626"/>
              <a:gd name="connsiteY63" fmla="*/ 1180407 h 1290135"/>
              <a:gd name="connsiteX64" fmla="*/ 432262 w 957626"/>
              <a:gd name="connsiteY64" fmla="*/ 1167107 h 1290135"/>
              <a:gd name="connsiteX65" fmla="*/ 538665 w 957626"/>
              <a:gd name="connsiteY65" fmla="*/ 1117230 h 1290135"/>
              <a:gd name="connsiteX66" fmla="*/ 535340 w 957626"/>
              <a:gd name="connsiteY66" fmla="*/ 1173757 h 1290135"/>
              <a:gd name="connsiteX67" fmla="*/ 558615 w 957626"/>
              <a:gd name="connsiteY67" fmla="*/ 1173757 h 1290135"/>
              <a:gd name="connsiteX68" fmla="*/ 558615 w 957626"/>
              <a:gd name="connsiteY68" fmla="*/ 1216983 h 1290135"/>
              <a:gd name="connsiteX69" fmla="*/ 621792 w 957626"/>
              <a:gd name="connsiteY69" fmla="*/ 1250234 h 1290135"/>
              <a:gd name="connsiteX70" fmla="*/ 688294 w 957626"/>
              <a:gd name="connsiteY70" fmla="*/ 1290135 h 1290135"/>
              <a:gd name="connsiteX71" fmla="*/ 774746 w 957626"/>
              <a:gd name="connsiteY71" fmla="*/ 1266859 h 1290135"/>
              <a:gd name="connsiteX72" fmla="*/ 814647 w 957626"/>
              <a:gd name="connsiteY72" fmla="*/ 1210333 h 1290135"/>
              <a:gd name="connsiteX73" fmla="*/ 877824 w 957626"/>
              <a:gd name="connsiteY73" fmla="*/ 1190382 h 1290135"/>
              <a:gd name="connsiteX74" fmla="*/ 911075 w 957626"/>
              <a:gd name="connsiteY74" fmla="*/ 1200358 h 1290135"/>
              <a:gd name="connsiteX75" fmla="*/ 957626 w 957626"/>
              <a:gd name="connsiteY75" fmla="*/ 1143831 h 1290135"/>
              <a:gd name="connsiteX76" fmla="*/ 957626 w 957626"/>
              <a:gd name="connsiteY76" fmla="*/ 1097280 h 1290135"/>
              <a:gd name="connsiteX77" fmla="*/ 957626 w 957626"/>
              <a:gd name="connsiteY77" fmla="*/ 1000852 h 1290135"/>
              <a:gd name="connsiteX78" fmla="*/ 871174 w 957626"/>
              <a:gd name="connsiteY78" fmla="*/ 934350 h 1290135"/>
              <a:gd name="connsiteX79" fmla="*/ 837923 w 957626"/>
              <a:gd name="connsiteY79" fmla="*/ 947651 h 1290135"/>
              <a:gd name="connsiteX80" fmla="*/ 798022 w 957626"/>
              <a:gd name="connsiteY80" fmla="*/ 874499 h 1290135"/>
              <a:gd name="connsiteX81" fmla="*/ 798022 w 957626"/>
              <a:gd name="connsiteY81" fmla="*/ 804672 h 1290135"/>
              <a:gd name="connsiteX82" fmla="*/ 814647 w 957626"/>
              <a:gd name="connsiteY82" fmla="*/ 744820 h 1290135"/>
              <a:gd name="connsiteX83" fmla="*/ 824623 w 957626"/>
              <a:gd name="connsiteY83" fmla="*/ 718219 h 1290135"/>
              <a:gd name="connsiteX84" fmla="*/ 831273 w 957626"/>
              <a:gd name="connsiteY84" fmla="*/ 674993 h 1290135"/>
              <a:gd name="connsiteX85" fmla="*/ 794697 w 957626"/>
              <a:gd name="connsiteY85" fmla="*/ 665018 h 1290135"/>
              <a:gd name="connsiteX86" fmla="*/ 754796 w 957626"/>
              <a:gd name="connsiteY86" fmla="*/ 625117 h 1290135"/>
              <a:gd name="connsiteX87" fmla="*/ 768096 w 957626"/>
              <a:gd name="connsiteY87" fmla="*/ 591866 h 1290135"/>
              <a:gd name="connsiteX88" fmla="*/ 814647 w 957626"/>
              <a:gd name="connsiteY88" fmla="*/ 585216 h 1290135"/>
              <a:gd name="connsiteX89" fmla="*/ 844573 w 957626"/>
              <a:gd name="connsiteY89" fmla="*/ 555290 h 1290135"/>
              <a:gd name="connsiteX90" fmla="*/ 807997 w 957626"/>
              <a:gd name="connsiteY90" fmla="*/ 528689 h 1290135"/>
              <a:gd name="connsiteX91" fmla="*/ 844573 w 957626"/>
              <a:gd name="connsiteY91" fmla="*/ 438912 h 1290135"/>
              <a:gd name="connsiteX92" fmla="*/ 854548 w 957626"/>
              <a:gd name="connsiteY92" fmla="*/ 428936 h 1290135"/>
              <a:gd name="connsiteX93" fmla="*/ 814647 w 957626"/>
              <a:gd name="connsiteY93" fmla="*/ 399011 h 1290135"/>
              <a:gd name="connsiteX94" fmla="*/ 791372 w 957626"/>
              <a:gd name="connsiteY94" fmla="*/ 385710 h 1290135"/>
              <a:gd name="connsiteX95" fmla="*/ 811322 w 957626"/>
              <a:gd name="connsiteY95" fmla="*/ 302583 h 1290135"/>
              <a:gd name="connsiteX96" fmla="*/ 877824 w 957626"/>
              <a:gd name="connsiteY96" fmla="*/ 305908 h 1290135"/>
              <a:gd name="connsiteX97" fmla="*/ 927700 w 957626"/>
              <a:gd name="connsiteY97" fmla="*/ 282632 h 1290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957626" h="1290135">
                <a:moveTo>
                  <a:pt x="927700" y="282632"/>
                </a:moveTo>
                <a:lnTo>
                  <a:pt x="854548" y="182880"/>
                </a:lnTo>
                <a:lnTo>
                  <a:pt x="881149" y="149629"/>
                </a:lnTo>
                <a:lnTo>
                  <a:pt x="837923" y="113053"/>
                </a:lnTo>
                <a:lnTo>
                  <a:pt x="771421" y="116378"/>
                </a:lnTo>
                <a:lnTo>
                  <a:pt x="751471" y="89777"/>
                </a:lnTo>
                <a:lnTo>
                  <a:pt x="764771" y="59851"/>
                </a:lnTo>
                <a:lnTo>
                  <a:pt x="694944" y="59851"/>
                </a:lnTo>
                <a:lnTo>
                  <a:pt x="691619" y="106403"/>
                </a:lnTo>
                <a:lnTo>
                  <a:pt x="625117" y="99752"/>
                </a:lnTo>
                <a:lnTo>
                  <a:pt x="591866" y="73152"/>
                </a:lnTo>
                <a:lnTo>
                  <a:pt x="535340" y="69827"/>
                </a:lnTo>
                <a:lnTo>
                  <a:pt x="545315" y="96427"/>
                </a:lnTo>
                <a:lnTo>
                  <a:pt x="472163" y="126353"/>
                </a:lnTo>
                <a:lnTo>
                  <a:pt x="485463" y="86452"/>
                </a:lnTo>
                <a:lnTo>
                  <a:pt x="485463" y="63176"/>
                </a:lnTo>
                <a:lnTo>
                  <a:pt x="435587" y="83127"/>
                </a:lnTo>
                <a:lnTo>
                  <a:pt x="435587" y="29926"/>
                </a:lnTo>
                <a:lnTo>
                  <a:pt x="365760" y="0"/>
                </a:lnTo>
                <a:lnTo>
                  <a:pt x="319209" y="9975"/>
                </a:lnTo>
                <a:lnTo>
                  <a:pt x="305908" y="63176"/>
                </a:lnTo>
                <a:lnTo>
                  <a:pt x="249382" y="69827"/>
                </a:lnTo>
                <a:lnTo>
                  <a:pt x="285958" y="116378"/>
                </a:lnTo>
                <a:lnTo>
                  <a:pt x="375735" y="209480"/>
                </a:lnTo>
                <a:lnTo>
                  <a:pt x="349135" y="262682"/>
                </a:lnTo>
                <a:lnTo>
                  <a:pt x="229431" y="355784"/>
                </a:lnTo>
                <a:lnTo>
                  <a:pt x="229431" y="412311"/>
                </a:lnTo>
                <a:lnTo>
                  <a:pt x="272657" y="428936"/>
                </a:lnTo>
                <a:lnTo>
                  <a:pt x="295933" y="375735"/>
                </a:lnTo>
                <a:lnTo>
                  <a:pt x="305908" y="415636"/>
                </a:lnTo>
                <a:lnTo>
                  <a:pt x="349135" y="422286"/>
                </a:lnTo>
                <a:lnTo>
                  <a:pt x="352460" y="359110"/>
                </a:lnTo>
                <a:lnTo>
                  <a:pt x="418961" y="319208"/>
                </a:lnTo>
                <a:lnTo>
                  <a:pt x="452212" y="369085"/>
                </a:lnTo>
                <a:lnTo>
                  <a:pt x="445562" y="412311"/>
                </a:lnTo>
                <a:lnTo>
                  <a:pt x="468838" y="462187"/>
                </a:lnTo>
                <a:lnTo>
                  <a:pt x="455537" y="505414"/>
                </a:lnTo>
                <a:lnTo>
                  <a:pt x="485463" y="575240"/>
                </a:lnTo>
                <a:lnTo>
                  <a:pt x="455537" y="671668"/>
                </a:lnTo>
                <a:lnTo>
                  <a:pt x="405661" y="738170"/>
                </a:lnTo>
                <a:lnTo>
                  <a:pt x="342484" y="751470"/>
                </a:lnTo>
                <a:lnTo>
                  <a:pt x="295933" y="794696"/>
                </a:lnTo>
                <a:lnTo>
                  <a:pt x="262682" y="778071"/>
                </a:lnTo>
                <a:lnTo>
                  <a:pt x="176230" y="837923"/>
                </a:lnTo>
                <a:lnTo>
                  <a:pt x="179555" y="854548"/>
                </a:lnTo>
                <a:lnTo>
                  <a:pt x="99753" y="854548"/>
                </a:lnTo>
                <a:lnTo>
                  <a:pt x="39901" y="907750"/>
                </a:lnTo>
                <a:lnTo>
                  <a:pt x="0" y="917725"/>
                </a:lnTo>
                <a:lnTo>
                  <a:pt x="13300" y="964276"/>
                </a:lnTo>
                <a:lnTo>
                  <a:pt x="63177" y="974251"/>
                </a:lnTo>
                <a:lnTo>
                  <a:pt x="83127" y="990877"/>
                </a:lnTo>
                <a:lnTo>
                  <a:pt x="53201" y="1034103"/>
                </a:lnTo>
                <a:lnTo>
                  <a:pt x="49876" y="1064029"/>
                </a:lnTo>
                <a:lnTo>
                  <a:pt x="109728" y="1083979"/>
                </a:lnTo>
                <a:lnTo>
                  <a:pt x="126353" y="1133856"/>
                </a:lnTo>
                <a:lnTo>
                  <a:pt x="189530" y="1107255"/>
                </a:lnTo>
                <a:lnTo>
                  <a:pt x="262682" y="1087304"/>
                </a:lnTo>
                <a:lnTo>
                  <a:pt x="246057" y="1047403"/>
                </a:lnTo>
                <a:lnTo>
                  <a:pt x="299258" y="1044078"/>
                </a:lnTo>
                <a:lnTo>
                  <a:pt x="332509" y="1054054"/>
                </a:lnTo>
                <a:lnTo>
                  <a:pt x="352460" y="1087304"/>
                </a:lnTo>
                <a:lnTo>
                  <a:pt x="422287" y="1097280"/>
                </a:lnTo>
                <a:lnTo>
                  <a:pt x="372410" y="1120555"/>
                </a:lnTo>
                <a:lnTo>
                  <a:pt x="365760" y="1180407"/>
                </a:lnTo>
                <a:lnTo>
                  <a:pt x="432262" y="1167107"/>
                </a:lnTo>
                <a:lnTo>
                  <a:pt x="538665" y="1117230"/>
                </a:lnTo>
                <a:lnTo>
                  <a:pt x="535340" y="1173757"/>
                </a:lnTo>
                <a:lnTo>
                  <a:pt x="558615" y="1173757"/>
                </a:lnTo>
                <a:lnTo>
                  <a:pt x="558615" y="1216983"/>
                </a:lnTo>
                <a:lnTo>
                  <a:pt x="621792" y="1250234"/>
                </a:lnTo>
                <a:lnTo>
                  <a:pt x="688294" y="1290135"/>
                </a:lnTo>
                <a:lnTo>
                  <a:pt x="774746" y="1266859"/>
                </a:lnTo>
                <a:lnTo>
                  <a:pt x="814647" y="1210333"/>
                </a:lnTo>
                <a:lnTo>
                  <a:pt x="877824" y="1190382"/>
                </a:lnTo>
                <a:lnTo>
                  <a:pt x="911075" y="1200358"/>
                </a:lnTo>
                <a:lnTo>
                  <a:pt x="957626" y="1143831"/>
                </a:lnTo>
                <a:lnTo>
                  <a:pt x="957626" y="1097280"/>
                </a:lnTo>
                <a:lnTo>
                  <a:pt x="957626" y="1000852"/>
                </a:lnTo>
                <a:lnTo>
                  <a:pt x="871174" y="934350"/>
                </a:lnTo>
                <a:lnTo>
                  <a:pt x="837923" y="947651"/>
                </a:lnTo>
                <a:lnTo>
                  <a:pt x="798022" y="874499"/>
                </a:lnTo>
                <a:lnTo>
                  <a:pt x="798022" y="804672"/>
                </a:lnTo>
                <a:lnTo>
                  <a:pt x="814647" y="744820"/>
                </a:lnTo>
                <a:lnTo>
                  <a:pt x="824623" y="718219"/>
                </a:lnTo>
                <a:lnTo>
                  <a:pt x="831273" y="674993"/>
                </a:lnTo>
                <a:lnTo>
                  <a:pt x="794697" y="665018"/>
                </a:lnTo>
                <a:lnTo>
                  <a:pt x="754796" y="625117"/>
                </a:lnTo>
                <a:lnTo>
                  <a:pt x="768096" y="591866"/>
                </a:lnTo>
                <a:lnTo>
                  <a:pt x="814647" y="585216"/>
                </a:lnTo>
                <a:lnTo>
                  <a:pt x="844573" y="555290"/>
                </a:lnTo>
                <a:lnTo>
                  <a:pt x="807997" y="528689"/>
                </a:lnTo>
                <a:lnTo>
                  <a:pt x="844573" y="438912"/>
                </a:lnTo>
                <a:lnTo>
                  <a:pt x="854548" y="428936"/>
                </a:lnTo>
                <a:lnTo>
                  <a:pt x="814647" y="399011"/>
                </a:lnTo>
                <a:lnTo>
                  <a:pt x="791372" y="385710"/>
                </a:lnTo>
                <a:lnTo>
                  <a:pt x="811322" y="302583"/>
                </a:lnTo>
                <a:lnTo>
                  <a:pt x="877824" y="305908"/>
                </a:lnTo>
                <a:lnTo>
                  <a:pt x="927700" y="282632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0" name="Freeform 19"/>
          <p:cNvSpPr/>
          <p:nvPr/>
        </p:nvSpPr>
        <p:spPr>
          <a:xfrm>
            <a:off x="3298825" y="3081338"/>
            <a:ext cx="2701925" cy="3635375"/>
          </a:xfrm>
          <a:custGeom>
            <a:avLst/>
            <a:gdLst>
              <a:gd name="connsiteX0" fmla="*/ 927041 w 2701062"/>
              <a:gd name="connsiteY0" fmla="*/ 0 h 3004457"/>
              <a:gd name="connsiteX1" fmla="*/ 876475 w 2701062"/>
              <a:gd name="connsiteY1" fmla="*/ 80062 h 3004457"/>
              <a:gd name="connsiteX2" fmla="*/ 804840 w 2701062"/>
              <a:gd name="connsiteY2" fmla="*/ 151697 h 3004457"/>
              <a:gd name="connsiteX3" fmla="*/ 813268 w 2701062"/>
              <a:gd name="connsiteY3" fmla="*/ 282326 h 3004457"/>
              <a:gd name="connsiteX4" fmla="*/ 897545 w 2701062"/>
              <a:gd name="connsiteY4" fmla="*/ 450879 h 3004457"/>
              <a:gd name="connsiteX5" fmla="*/ 943897 w 2701062"/>
              <a:gd name="connsiteY5" fmla="*/ 535155 h 3004457"/>
              <a:gd name="connsiteX6" fmla="*/ 964966 w 2701062"/>
              <a:gd name="connsiteY6" fmla="*/ 564652 h 3004457"/>
              <a:gd name="connsiteX7" fmla="*/ 994463 w 2701062"/>
              <a:gd name="connsiteY7" fmla="*/ 539369 h 3004457"/>
              <a:gd name="connsiteX8" fmla="*/ 1011318 w 2701062"/>
              <a:gd name="connsiteY8" fmla="*/ 484590 h 3004457"/>
              <a:gd name="connsiteX9" fmla="*/ 1057670 w 2701062"/>
              <a:gd name="connsiteY9" fmla="*/ 476162 h 3004457"/>
              <a:gd name="connsiteX10" fmla="*/ 1053456 w 2701062"/>
              <a:gd name="connsiteY10" fmla="*/ 539369 h 3004457"/>
              <a:gd name="connsiteX11" fmla="*/ 1040815 w 2701062"/>
              <a:gd name="connsiteY11" fmla="*/ 573080 h 3004457"/>
              <a:gd name="connsiteX12" fmla="*/ 1049242 w 2701062"/>
              <a:gd name="connsiteY12" fmla="*/ 598363 h 3004457"/>
              <a:gd name="connsiteX13" fmla="*/ 986035 w 2701062"/>
              <a:gd name="connsiteY13" fmla="*/ 615218 h 3004457"/>
              <a:gd name="connsiteX14" fmla="*/ 1011318 w 2701062"/>
              <a:gd name="connsiteY14" fmla="*/ 750061 h 3004457"/>
              <a:gd name="connsiteX15" fmla="*/ 1049242 w 2701062"/>
              <a:gd name="connsiteY15" fmla="*/ 745847 h 3004457"/>
              <a:gd name="connsiteX16" fmla="*/ 1040815 w 2701062"/>
              <a:gd name="connsiteY16" fmla="*/ 809054 h 3004457"/>
              <a:gd name="connsiteX17" fmla="*/ 981821 w 2701062"/>
              <a:gd name="connsiteY17" fmla="*/ 842765 h 3004457"/>
              <a:gd name="connsiteX18" fmla="*/ 931255 w 2701062"/>
              <a:gd name="connsiteY18" fmla="*/ 842765 h 3004457"/>
              <a:gd name="connsiteX19" fmla="*/ 897545 w 2701062"/>
              <a:gd name="connsiteY19" fmla="*/ 905972 h 3004457"/>
              <a:gd name="connsiteX20" fmla="*/ 901758 w 2701062"/>
              <a:gd name="connsiteY20" fmla="*/ 935469 h 3004457"/>
              <a:gd name="connsiteX21" fmla="*/ 948110 w 2701062"/>
              <a:gd name="connsiteY21" fmla="*/ 943896 h 3004457"/>
              <a:gd name="connsiteX22" fmla="*/ 931255 w 2701062"/>
              <a:gd name="connsiteY22" fmla="*/ 981821 h 3004457"/>
              <a:gd name="connsiteX23" fmla="*/ 952324 w 2701062"/>
              <a:gd name="connsiteY23" fmla="*/ 990249 h 3004457"/>
              <a:gd name="connsiteX24" fmla="*/ 1015532 w 2701062"/>
              <a:gd name="connsiteY24" fmla="*/ 994462 h 3004457"/>
              <a:gd name="connsiteX25" fmla="*/ 1040815 w 2701062"/>
              <a:gd name="connsiteY25" fmla="*/ 1032387 h 3004457"/>
              <a:gd name="connsiteX26" fmla="*/ 1036601 w 2701062"/>
              <a:gd name="connsiteY26" fmla="*/ 1070311 h 3004457"/>
              <a:gd name="connsiteX27" fmla="*/ 1104022 w 2701062"/>
              <a:gd name="connsiteY27" fmla="*/ 1171443 h 3004457"/>
              <a:gd name="connsiteX28" fmla="*/ 1053456 w 2701062"/>
              <a:gd name="connsiteY28" fmla="*/ 1196726 h 3004457"/>
              <a:gd name="connsiteX29" fmla="*/ 998676 w 2701062"/>
              <a:gd name="connsiteY29" fmla="*/ 1192512 h 3004457"/>
              <a:gd name="connsiteX30" fmla="*/ 964966 w 2701062"/>
              <a:gd name="connsiteY30" fmla="*/ 1272575 h 3004457"/>
              <a:gd name="connsiteX31" fmla="*/ 1015532 w 2701062"/>
              <a:gd name="connsiteY31" fmla="*/ 1314713 h 3004457"/>
              <a:gd name="connsiteX32" fmla="*/ 994463 w 2701062"/>
              <a:gd name="connsiteY32" fmla="*/ 1411631 h 3004457"/>
              <a:gd name="connsiteX33" fmla="*/ 1019746 w 2701062"/>
              <a:gd name="connsiteY33" fmla="*/ 1445342 h 3004457"/>
              <a:gd name="connsiteX34" fmla="*/ 990249 w 2701062"/>
              <a:gd name="connsiteY34" fmla="*/ 1479052 h 3004457"/>
              <a:gd name="connsiteX35" fmla="*/ 948110 w 2701062"/>
              <a:gd name="connsiteY35" fmla="*/ 1479052 h 3004457"/>
              <a:gd name="connsiteX36" fmla="*/ 939683 w 2701062"/>
              <a:gd name="connsiteY36" fmla="*/ 1516977 h 3004457"/>
              <a:gd name="connsiteX37" fmla="*/ 994463 w 2701062"/>
              <a:gd name="connsiteY37" fmla="*/ 1563329 h 3004457"/>
              <a:gd name="connsiteX38" fmla="*/ 981821 w 2701062"/>
              <a:gd name="connsiteY38" fmla="*/ 1744523 h 3004457"/>
              <a:gd name="connsiteX39" fmla="*/ 1015532 w 2701062"/>
              <a:gd name="connsiteY39" fmla="*/ 1824586 h 3004457"/>
              <a:gd name="connsiteX40" fmla="*/ 1049242 w 2701062"/>
              <a:gd name="connsiteY40" fmla="*/ 1824586 h 3004457"/>
              <a:gd name="connsiteX41" fmla="*/ 1129305 w 2701062"/>
              <a:gd name="connsiteY41" fmla="*/ 1892007 h 3004457"/>
              <a:gd name="connsiteX42" fmla="*/ 1125091 w 2701062"/>
              <a:gd name="connsiteY42" fmla="*/ 2022636 h 3004457"/>
              <a:gd name="connsiteX43" fmla="*/ 1087167 w 2701062"/>
              <a:gd name="connsiteY43" fmla="*/ 2085843 h 3004457"/>
              <a:gd name="connsiteX44" fmla="*/ 1015532 w 2701062"/>
              <a:gd name="connsiteY44" fmla="*/ 2153264 h 3004457"/>
              <a:gd name="connsiteX45" fmla="*/ 1007104 w 2701062"/>
              <a:gd name="connsiteY45" fmla="*/ 2241755 h 3004457"/>
              <a:gd name="connsiteX46" fmla="*/ 922828 w 2701062"/>
              <a:gd name="connsiteY46" fmla="*/ 2254396 h 3004457"/>
              <a:gd name="connsiteX47" fmla="*/ 868048 w 2701062"/>
              <a:gd name="connsiteY47" fmla="*/ 2258610 h 3004457"/>
              <a:gd name="connsiteX48" fmla="*/ 830123 w 2701062"/>
              <a:gd name="connsiteY48" fmla="*/ 2220685 h 3004457"/>
              <a:gd name="connsiteX49" fmla="*/ 577294 w 2701062"/>
              <a:gd name="connsiteY49" fmla="*/ 2241755 h 3004457"/>
              <a:gd name="connsiteX50" fmla="*/ 568866 w 2701062"/>
              <a:gd name="connsiteY50" fmla="*/ 2347100 h 3004457"/>
              <a:gd name="connsiteX51" fmla="*/ 514087 w 2701062"/>
              <a:gd name="connsiteY51" fmla="*/ 2380811 h 3004457"/>
              <a:gd name="connsiteX52" fmla="*/ 484590 w 2701062"/>
              <a:gd name="connsiteY52" fmla="*/ 2347100 h 3004457"/>
              <a:gd name="connsiteX53" fmla="*/ 446665 w 2701062"/>
              <a:gd name="connsiteY53" fmla="*/ 2372383 h 3004457"/>
              <a:gd name="connsiteX54" fmla="*/ 434024 w 2701062"/>
              <a:gd name="connsiteY54" fmla="*/ 2490370 h 3004457"/>
              <a:gd name="connsiteX55" fmla="*/ 328678 w 2701062"/>
              <a:gd name="connsiteY55" fmla="*/ 2616785 h 3004457"/>
              <a:gd name="connsiteX56" fmla="*/ 273899 w 2701062"/>
              <a:gd name="connsiteY56" fmla="*/ 2629426 h 3004457"/>
              <a:gd name="connsiteX57" fmla="*/ 252829 w 2701062"/>
              <a:gd name="connsiteY57" fmla="*/ 2679992 h 3004457"/>
              <a:gd name="connsiteX58" fmla="*/ 202263 w 2701062"/>
              <a:gd name="connsiteY58" fmla="*/ 2760055 h 3004457"/>
              <a:gd name="connsiteX59" fmla="*/ 164339 w 2701062"/>
              <a:gd name="connsiteY59" fmla="*/ 2789552 h 3004457"/>
              <a:gd name="connsiteX60" fmla="*/ 75849 w 2701062"/>
              <a:gd name="connsiteY60" fmla="*/ 2819049 h 3004457"/>
              <a:gd name="connsiteX61" fmla="*/ 12641 w 2701062"/>
              <a:gd name="connsiteY61" fmla="*/ 2852759 h 3004457"/>
              <a:gd name="connsiteX62" fmla="*/ 0 w 2701062"/>
              <a:gd name="connsiteY62" fmla="*/ 2932822 h 3004457"/>
              <a:gd name="connsiteX63" fmla="*/ 63207 w 2701062"/>
              <a:gd name="connsiteY63" fmla="*/ 2928608 h 3004457"/>
              <a:gd name="connsiteX64" fmla="*/ 96918 w 2701062"/>
              <a:gd name="connsiteY64" fmla="*/ 2882256 h 3004457"/>
              <a:gd name="connsiteX65" fmla="*/ 155911 w 2701062"/>
              <a:gd name="connsiteY65" fmla="*/ 2924394 h 3004457"/>
              <a:gd name="connsiteX66" fmla="*/ 164339 w 2701062"/>
              <a:gd name="connsiteY66" fmla="*/ 3004457 h 3004457"/>
              <a:gd name="connsiteX67" fmla="*/ 265471 w 2701062"/>
              <a:gd name="connsiteY67" fmla="*/ 2953891 h 3004457"/>
              <a:gd name="connsiteX68" fmla="*/ 252829 w 2701062"/>
              <a:gd name="connsiteY68" fmla="*/ 2894897 h 3004457"/>
              <a:gd name="connsiteX69" fmla="*/ 307609 w 2701062"/>
              <a:gd name="connsiteY69" fmla="*/ 2852759 h 3004457"/>
              <a:gd name="connsiteX70" fmla="*/ 345534 w 2701062"/>
              <a:gd name="connsiteY70" fmla="*/ 2814835 h 3004457"/>
              <a:gd name="connsiteX71" fmla="*/ 375030 w 2701062"/>
              <a:gd name="connsiteY71" fmla="*/ 2772696 h 3004457"/>
              <a:gd name="connsiteX72" fmla="*/ 497231 w 2701062"/>
              <a:gd name="connsiteY72" fmla="*/ 2781124 h 3004457"/>
              <a:gd name="connsiteX73" fmla="*/ 497231 w 2701062"/>
              <a:gd name="connsiteY73" fmla="*/ 2781124 h 3004457"/>
              <a:gd name="connsiteX74" fmla="*/ 568866 w 2701062"/>
              <a:gd name="connsiteY74" fmla="*/ 2814835 h 3004457"/>
              <a:gd name="connsiteX75" fmla="*/ 589935 w 2701062"/>
              <a:gd name="connsiteY75" fmla="*/ 2793766 h 3004457"/>
              <a:gd name="connsiteX76" fmla="*/ 648929 w 2701062"/>
              <a:gd name="connsiteY76" fmla="*/ 2823262 h 3004457"/>
              <a:gd name="connsiteX77" fmla="*/ 674212 w 2701062"/>
              <a:gd name="connsiteY77" fmla="*/ 2819049 h 3004457"/>
              <a:gd name="connsiteX78" fmla="*/ 720564 w 2701062"/>
              <a:gd name="connsiteY78" fmla="*/ 2882256 h 3004457"/>
              <a:gd name="connsiteX79" fmla="*/ 754275 w 2701062"/>
              <a:gd name="connsiteY79" fmla="*/ 2873828 h 3004457"/>
              <a:gd name="connsiteX80" fmla="*/ 804840 w 2701062"/>
              <a:gd name="connsiteY80" fmla="*/ 2797979 h 3004457"/>
              <a:gd name="connsiteX81" fmla="*/ 842765 w 2701062"/>
              <a:gd name="connsiteY81" fmla="*/ 2764269 h 3004457"/>
              <a:gd name="connsiteX82" fmla="*/ 830123 w 2701062"/>
              <a:gd name="connsiteY82" fmla="*/ 2709489 h 3004457"/>
              <a:gd name="connsiteX83" fmla="*/ 859620 w 2701062"/>
              <a:gd name="connsiteY83" fmla="*/ 2654709 h 3004457"/>
              <a:gd name="connsiteX84" fmla="*/ 918614 w 2701062"/>
              <a:gd name="connsiteY84" fmla="*/ 2604144 h 3004457"/>
              <a:gd name="connsiteX85" fmla="*/ 1011318 w 2701062"/>
              <a:gd name="connsiteY85" fmla="*/ 2587288 h 3004457"/>
              <a:gd name="connsiteX86" fmla="*/ 1078739 w 2701062"/>
              <a:gd name="connsiteY86" fmla="*/ 2574647 h 3004457"/>
              <a:gd name="connsiteX87" fmla="*/ 1163016 w 2701062"/>
              <a:gd name="connsiteY87" fmla="*/ 2646282 h 3004457"/>
              <a:gd name="connsiteX88" fmla="*/ 1222009 w 2701062"/>
              <a:gd name="connsiteY88" fmla="*/ 2679992 h 3004457"/>
              <a:gd name="connsiteX89" fmla="*/ 1226223 w 2701062"/>
              <a:gd name="connsiteY89" fmla="*/ 2633640 h 3004457"/>
              <a:gd name="connsiteX90" fmla="*/ 1243078 w 2701062"/>
              <a:gd name="connsiteY90" fmla="*/ 2625213 h 3004457"/>
              <a:gd name="connsiteX91" fmla="*/ 1344210 w 2701062"/>
              <a:gd name="connsiteY91" fmla="*/ 2646282 h 3004457"/>
              <a:gd name="connsiteX92" fmla="*/ 1398990 w 2701062"/>
              <a:gd name="connsiteY92" fmla="*/ 2654709 h 3004457"/>
              <a:gd name="connsiteX93" fmla="*/ 1436914 w 2701062"/>
              <a:gd name="connsiteY93" fmla="*/ 2583074 h 3004457"/>
              <a:gd name="connsiteX94" fmla="*/ 1495908 w 2701062"/>
              <a:gd name="connsiteY94" fmla="*/ 2574647 h 3004457"/>
              <a:gd name="connsiteX95" fmla="*/ 1597040 w 2701062"/>
              <a:gd name="connsiteY95" fmla="*/ 2629426 h 3004457"/>
              <a:gd name="connsiteX96" fmla="*/ 1656033 w 2701062"/>
              <a:gd name="connsiteY96" fmla="*/ 2650496 h 3004457"/>
              <a:gd name="connsiteX97" fmla="*/ 1719240 w 2701062"/>
              <a:gd name="connsiteY97" fmla="*/ 2591502 h 3004457"/>
              <a:gd name="connsiteX98" fmla="*/ 1715027 w 2701062"/>
              <a:gd name="connsiteY98" fmla="*/ 2519867 h 3004457"/>
              <a:gd name="connsiteX99" fmla="*/ 1833014 w 2701062"/>
              <a:gd name="connsiteY99" fmla="*/ 2570433 h 3004457"/>
              <a:gd name="connsiteX100" fmla="*/ 1862510 w 2701062"/>
              <a:gd name="connsiteY100" fmla="*/ 2519867 h 3004457"/>
              <a:gd name="connsiteX101" fmla="*/ 2018422 w 2701062"/>
              <a:gd name="connsiteY101" fmla="*/ 2498798 h 3004457"/>
              <a:gd name="connsiteX102" fmla="*/ 2186975 w 2701062"/>
              <a:gd name="connsiteY102" fmla="*/ 2557791 h 3004457"/>
              <a:gd name="connsiteX103" fmla="*/ 2254396 w 2701062"/>
              <a:gd name="connsiteY103" fmla="*/ 2473515 h 3004457"/>
              <a:gd name="connsiteX104" fmla="*/ 2338673 w 2701062"/>
              <a:gd name="connsiteY104" fmla="*/ 2473515 h 3004457"/>
              <a:gd name="connsiteX105" fmla="*/ 2380811 w 2701062"/>
              <a:gd name="connsiteY105" fmla="*/ 2418735 h 3004457"/>
              <a:gd name="connsiteX106" fmla="*/ 2456660 w 2701062"/>
              <a:gd name="connsiteY106" fmla="*/ 2422949 h 3004457"/>
              <a:gd name="connsiteX107" fmla="*/ 2469301 w 2701062"/>
              <a:gd name="connsiteY107" fmla="*/ 2342886 h 3004457"/>
              <a:gd name="connsiteX108" fmla="*/ 2595716 w 2701062"/>
              <a:gd name="connsiteY108" fmla="*/ 2275465 h 3004457"/>
              <a:gd name="connsiteX109" fmla="*/ 2595716 w 2701062"/>
              <a:gd name="connsiteY109" fmla="*/ 2174333 h 3004457"/>
              <a:gd name="connsiteX110" fmla="*/ 2616785 w 2701062"/>
              <a:gd name="connsiteY110" fmla="*/ 2136409 h 3004457"/>
              <a:gd name="connsiteX111" fmla="*/ 2591502 w 2701062"/>
              <a:gd name="connsiteY111" fmla="*/ 2111126 h 3004457"/>
              <a:gd name="connsiteX112" fmla="*/ 2515653 w 2701062"/>
              <a:gd name="connsiteY112" fmla="*/ 2111126 h 3004457"/>
              <a:gd name="connsiteX113" fmla="*/ 2460874 w 2701062"/>
              <a:gd name="connsiteY113" fmla="*/ 2123767 h 3004457"/>
              <a:gd name="connsiteX114" fmla="*/ 2435591 w 2701062"/>
              <a:gd name="connsiteY114" fmla="*/ 2136409 h 3004457"/>
              <a:gd name="connsiteX115" fmla="*/ 2397666 w 2701062"/>
              <a:gd name="connsiteY115" fmla="*/ 2085843 h 3004457"/>
              <a:gd name="connsiteX116" fmla="*/ 2347100 w 2701062"/>
              <a:gd name="connsiteY116" fmla="*/ 2060560 h 3004457"/>
              <a:gd name="connsiteX117" fmla="*/ 2410308 w 2701062"/>
              <a:gd name="connsiteY117" fmla="*/ 2022636 h 3004457"/>
              <a:gd name="connsiteX118" fmla="*/ 2439804 w 2701062"/>
              <a:gd name="connsiteY118" fmla="*/ 1875152 h 3004457"/>
              <a:gd name="connsiteX119" fmla="*/ 2481943 w 2701062"/>
              <a:gd name="connsiteY119" fmla="*/ 1908862 h 3004457"/>
              <a:gd name="connsiteX120" fmla="*/ 2532509 w 2701062"/>
              <a:gd name="connsiteY120" fmla="*/ 1837227 h 3004457"/>
              <a:gd name="connsiteX121" fmla="*/ 2545150 w 2701062"/>
              <a:gd name="connsiteY121" fmla="*/ 1799303 h 3004457"/>
              <a:gd name="connsiteX122" fmla="*/ 2633640 w 2701062"/>
              <a:gd name="connsiteY122" fmla="*/ 1685530 h 3004457"/>
              <a:gd name="connsiteX123" fmla="*/ 2650496 w 2701062"/>
              <a:gd name="connsiteY123" fmla="*/ 1592826 h 3004457"/>
              <a:gd name="connsiteX124" fmla="*/ 2696848 w 2701062"/>
              <a:gd name="connsiteY124" fmla="*/ 1516977 h 3004457"/>
              <a:gd name="connsiteX125" fmla="*/ 2701062 w 2701062"/>
              <a:gd name="connsiteY125" fmla="*/ 1310499 h 3004457"/>
              <a:gd name="connsiteX126" fmla="*/ 2503012 w 2701062"/>
              <a:gd name="connsiteY126" fmla="*/ 1175657 h 3004457"/>
              <a:gd name="connsiteX127" fmla="*/ 2237541 w 2701062"/>
              <a:gd name="connsiteY127" fmla="*/ 1146160 h 3004457"/>
              <a:gd name="connsiteX128" fmla="*/ 2161692 w 2701062"/>
              <a:gd name="connsiteY128" fmla="*/ 1234650 h 3004457"/>
              <a:gd name="connsiteX129" fmla="*/ 2123768 w 2701062"/>
              <a:gd name="connsiteY129" fmla="*/ 1226223 h 3004457"/>
              <a:gd name="connsiteX130" fmla="*/ 2111126 w 2701062"/>
              <a:gd name="connsiteY130" fmla="*/ 1175657 h 3004457"/>
              <a:gd name="connsiteX131" fmla="*/ 2203830 w 2701062"/>
              <a:gd name="connsiteY131" fmla="*/ 1078739 h 3004457"/>
              <a:gd name="connsiteX132" fmla="*/ 2178547 w 2701062"/>
              <a:gd name="connsiteY132" fmla="*/ 939683 h 3004457"/>
              <a:gd name="connsiteX133" fmla="*/ 2090057 w 2701062"/>
              <a:gd name="connsiteY133" fmla="*/ 846979 h 3004457"/>
              <a:gd name="connsiteX134" fmla="*/ 2056346 w 2701062"/>
              <a:gd name="connsiteY134" fmla="*/ 817482 h 3004457"/>
              <a:gd name="connsiteX135" fmla="*/ 2127981 w 2701062"/>
              <a:gd name="connsiteY135" fmla="*/ 804840 h 3004457"/>
              <a:gd name="connsiteX136" fmla="*/ 2127981 w 2701062"/>
              <a:gd name="connsiteY136" fmla="*/ 771130 h 3004457"/>
              <a:gd name="connsiteX137" fmla="*/ 2031063 w 2701062"/>
              <a:gd name="connsiteY137" fmla="*/ 644715 h 3004457"/>
              <a:gd name="connsiteX138" fmla="*/ 2022636 w 2701062"/>
              <a:gd name="connsiteY138" fmla="*/ 560438 h 3004457"/>
              <a:gd name="connsiteX139" fmla="*/ 2056346 w 2701062"/>
              <a:gd name="connsiteY139" fmla="*/ 497231 h 3004457"/>
              <a:gd name="connsiteX140" fmla="*/ 2039491 w 2701062"/>
              <a:gd name="connsiteY140" fmla="*/ 463520 h 3004457"/>
              <a:gd name="connsiteX141" fmla="*/ 1967856 w 2701062"/>
              <a:gd name="connsiteY141" fmla="*/ 442451 h 3004457"/>
              <a:gd name="connsiteX142" fmla="*/ 1929932 w 2701062"/>
              <a:gd name="connsiteY142" fmla="*/ 383458 h 3004457"/>
              <a:gd name="connsiteX143" fmla="*/ 1934146 w 2701062"/>
              <a:gd name="connsiteY143" fmla="*/ 324464 h 3004457"/>
              <a:gd name="connsiteX144" fmla="*/ 1727668 w 2701062"/>
              <a:gd name="connsiteY144" fmla="*/ 206477 h 3004457"/>
              <a:gd name="connsiteX145" fmla="*/ 1664461 w 2701062"/>
              <a:gd name="connsiteY145" fmla="*/ 147484 h 3004457"/>
              <a:gd name="connsiteX146" fmla="*/ 1630750 w 2701062"/>
              <a:gd name="connsiteY146" fmla="*/ 117987 h 3004457"/>
              <a:gd name="connsiteX0" fmla="*/ 927041 w 2701062"/>
              <a:gd name="connsiteY0" fmla="*/ 172767 h 3177224"/>
              <a:gd name="connsiteX1" fmla="*/ 876475 w 2701062"/>
              <a:gd name="connsiteY1" fmla="*/ 252829 h 3177224"/>
              <a:gd name="connsiteX2" fmla="*/ 804840 w 2701062"/>
              <a:gd name="connsiteY2" fmla="*/ 324464 h 3177224"/>
              <a:gd name="connsiteX3" fmla="*/ 813268 w 2701062"/>
              <a:gd name="connsiteY3" fmla="*/ 455093 h 3177224"/>
              <a:gd name="connsiteX4" fmla="*/ 897545 w 2701062"/>
              <a:gd name="connsiteY4" fmla="*/ 623646 h 3177224"/>
              <a:gd name="connsiteX5" fmla="*/ 943897 w 2701062"/>
              <a:gd name="connsiteY5" fmla="*/ 707922 h 3177224"/>
              <a:gd name="connsiteX6" fmla="*/ 964966 w 2701062"/>
              <a:gd name="connsiteY6" fmla="*/ 737419 h 3177224"/>
              <a:gd name="connsiteX7" fmla="*/ 994463 w 2701062"/>
              <a:gd name="connsiteY7" fmla="*/ 712136 h 3177224"/>
              <a:gd name="connsiteX8" fmla="*/ 1011318 w 2701062"/>
              <a:gd name="connsiteY8" fmla="*/ 657357 h 3177224"/>
              <a:gd name="connsiteX9" fmla="*/ 1057670 w 2701062"/>
              <a:gd name="connsiteY9" fmla="*/ 648929 h 3177224"/>
              <a:gd name="connsiteX10" fmla="*/ 1053456 w 2701062"/>
              <a:gd name="connsiteY10" fmla="*/ 712136 h 3177224"/>
              <a:gd name="connsiteX11" fmla="*/ 1040815 w 2701062"/>
              <a:gd name="connsiteY11" fmla="*/ 745847 h 3177224"/>
              <a:gd name="connsiteX12" fmla="*/ 1049242 w 2701062"/>
              <a:gd name="connsiteY12" fmla="*/ 771130 h 3177224"/>
              <a:gd name="connsiteX13" fmla="*/ 986035 w 2701062"/>
              <a:gd name="connsiteY13" fmla="*/ 787985 h 3177224"/>
              <a:gd name="connsiteX14" fmla="*/ 1011318 w 2701062"/>
              <a:gd name="connsiteY14" fmla="*/ 922828 h 3177224"/>
              <a:gd name="connsiteX15" fmla="*/ 1049242 w 2701062"/>
              <a:gd name="connsiteY15" fmla="*/ 918614 h 3177224"/>
              <a:gd name="connsiteX16" fmla="*/ 1040815 w 2701062"/>
              <a:gd name="connsiteY16" fmla="*/ 981821 h 3177224"/>
              <a:gd name="connsiteX17" fmla="*/ 981821 w 2701062"/>
              <a:gd name="connsiteY17" fmla="*/ 1015532 h 3177224"/>
              <a:gd name="connsiteX18" fmla="*/ 931255 w 2701062"/>
              <a:gd name="connsiteY18" fmla="*/ 1015532 h 3177224"/>
              <a:gd name="connsiteX19" fmla="*/ 897545 w 2701062"/>
              <a:gd name="connsiteY19" fmla="*/ 1078739 h 3177224"/>
              <a:gd name="connsiteX20" fmla="*/ 901758 w 2701062"/>
              <a:gd name="connsiteY20" fmla="*/ 1108236 h 3177224"/>
              <a:gd name="connsiteX21" fmla="*/ 948110 w 2701062"/>
              <a:gd name="connsiteY21" fmla="*/ 1116663 h 3177224"/>
              <a:gd name="connsiteX22" fmla="*/ 931255 w 2701062"/>
              <a:gd name="connsiteY22" fmla="*/ 1154588 h 3177224"/>
              <a:gd name="connsiteX23" fmla="*/ 952324 w 2701062"/>
              <a:gd name="connsiteY23" fmla="*/ 1163016 h 3177224"/>
              <a:gd name="connsiteX24" fmla="*/ 1015532 w 2701062"/>
              <a:gd name="connsiteY24" fmla="*/ 1167229 h 3177224"/>
              <a:gd name="connsiteX25" fmla="*/ 1040815 w 2701062"/>
              <a:gd name="connsiteY25" fmla="*/ 1205154 h 3177224"/>
              <a:gd name="connsiteX26" fmla="*/ 1036601 w 2701062"/>
              <a:gd name="connsiteY26" fmla="*/ 1243078 h 3177224"/>
              <a:gd name="connsiteX27" fmla="*/ 1104022 w 2701062"/>
              <a:gd name="connsiteY27" fmla="*/ 1344210 h 3177224"/>
              <a:gd name="connsiteX28" fmla="*/ 1053456 w 2701062"/>
              <a:gd name="connsiteY28" fmla="*/ 1369493 h 3177224"/>
              <a:gd name="connsiteX29" fmla="*/ 998676 w 2701062"/>
              <a:gd name="connsiteY29" fmla="*/ 1365279 h 3177224"/>
              <a:gd name="connsiteX30" fmla="*/ 964966 w 2701062"/>
              <a:gd name="connsiteY30" fmla="*/ 1445342 h 3177224"/>
              <a:gd name="connsiteX31" fmla="*/ 1015532 w 2701062"/>
              <a:gd name="connsiteY31" fmla="*/ 1487480 h 3177224"/>
              <a:gd name="connsiteX32" fmla="*/ 994463 w 2701062"/>
              <a:gd name="connsiteY32" fmla="*/ 1584398 h 3177224"/>
              <a:gd name="connsiteX33" fmla="*/ 1019746 w 2701062"/>
              <a:gd name="connsiteY33" fmla="*/ 1618109 h 3177224"/>
              <a:gd name="connsiteX34" fmla="*/ 990249 w 2701062"/>
              <a:gd name="connsiteY34" fmla="*/ 1651819 h 3177224"/>
              <a:gd name="connsiteX35" fmla="*/ 948110 w 2701062"/>
              <a:gd name="connsiteY35" fmla="*/ 1651819 h 3177224"/>
              <a:gd name="connsiteX36" fmla="*/ 939683 w 2701062"/>
              <a:gd name="connsiteY36" fmla="*/ 1689744 h 3177224"/>
              <a:gd name="connsiteX37" fmla="*/ 994463 w 2701062"/>
              <a:gd name="connsiteY37" fmla="*/ 1736096 h 3177224"/>
              <a:gd name="connsiteX38" fmla="*/ 981821 w 2701062"/>
              <a:gd name="connsiteY38" fmla="*/ 1917290 h 3177224"/>
              <a:gd name="connsiteX39" fmla="*/ 1015532 w 2701062"/>
              <a:gd name="connsiteY39" fmla="*/ 1997353 h 3177224"/>
              <a:gd name="connsiteX40" fmla="*/ 1049242 w 2701062"/>
              <a:gd name="connsiteY40" fmla="*/ 1997353 h 3177224"/>
              <a:gd name="connsiteX41" fmla="*/ 1129305 w 2701062"/>
              <a:gd name="connsiteY41" fmla="*/ 2064774 h 3177224"/>
              <a:gd name="connsiteX42" fmla="*/ 1125091 w 2701062"/>
              <a:gd name="connsiteY42" fmla="*/ 2195403 h 3177224"/>
              <a:gd name="connsiteX43" fmla="*/ 1087167 w 2701062"/>
              <a:gd name="connsiteY43" fmla="*/ 2258610 h 3177224"/>
              <a:gd name="connsiteX44" fmla="*/ 1015532 w 2701062"/>
              <a:gd name="connsiteY44" fmla="*/ 2326031 h 3177224"/>
              <a:gd name="connsiteX45" fmla="*/ 1007104 w 2701062"/>
              <a:gd name="connsiteY45" fmla="*/ 2414522 h 3177224"/>
              <a:gd name="connsiteX46" fmla="*/ 922828 w 2701062"/>
              <a:gd name="connsiteY46" fmla="*/ 2427163 h 3177224"/>
              <a:gd name="connsiteX47" fmla="*/ 868048 w 2701062"/>
              <a:gd name="connsiteY47" fmla="*/ 2431377 h 3177224"/>
              <a:gd name="connsiteX48" fmla="*/ 830123 w 2701062"/>
              <a:gd name="connsiteY48" fmla="*/ 2393452 h 3177224"/>
              <a:gd name="connsiteX49" fmla="*/ 577294 w 2701062"/>
              <a:gd name="connsiteY49" fmla="*/ 2414522 h 3177224"/>
              <a:gd name="connsiteX50" fmla="*/ 568866 w 2701062"/>
              <a:gd name="connsiteY50" fmla="*/ 2519867 h 3177224"/>
              <a:gd name="connsiteX51" fmla="*/ 514087 w 2701062"/>
              <a:gd name="connsiteY51" fmla="*/ 2553578 h 3177224"/>
              <a:gd name="connsiteX52" fmla="*/ 484590 w 2701062"/>
              <a:gd name="connsiteY52" fmla="*/ 2519867 h 3177224"/>
              <a:gd name="connsiteX53" fmla="*/ 446665 w 2701062"/>
              <a:gd name="connsiteY53" fmla="*/ 2545150 h 3177224"/>
              <a:gd name="connsiteX54" fmla="*/ 434024 w 2701062"/>
              <a:gd name="connsiteY54" fmla="*/ 2663137 h 3177224"/>
              <a:gd name="connsiteX55" fmla="*/ 328678 w 2701062"/>
              <a:gd name="connsiteY55" fmla="*/ 2789552 h 3177224"/>
              <a:gd name="connsiteX56" fmla="*/ 273899 w 2701062"/>
              <a:gd name="connsiteY56" fmla="*/ 2802193 h 3177224"/>
              <a:gd name="connsiteX57" fmla="*/ 252829 w 2701062"/>
              <a:gd name="connsiteY57" fmla="*/ 2852759 h 3177224"/>
              <a:gd name="connsiteX58" fmla="*/ 202263 w 2701062"/>
              <a:gd name="connsiteY58" fmla="*/ 2932822 h 3177224"/>
              <a:gd name="connsiteX59" fmla="*/ 164339 w 2701062"/>
              <a:gd name="connsiteY59" fmla="*/ 2962319 h 3177224"/>
              <a:gd name="connsiteX60" fmla="*/ 75849 w 2701062"/>
              <a:gd name="connsiteY60" fmla="*/ 2991816 h 3177224"/>
              <a:gd name="connsiteX61" fmla="*/ 12641 w 2701062"/>
              <a:gd name="connsiteY61" fmla="*/ 3025526 h 3177224"/>
              <a:gd name="connsiteX62" fmla="*/ 0 w 2701062"/>
              <a:gd name="connsiteY62" fmla="*/ 3105589 h 3177224"/>
              <a:gd name="connsiteX63" fmla="*/ 63207 w 2701062"/>
              <a:gd name="connsiteY63" fmla="*/ 3101375 h 3177224"/>
              <a:gd name="connsiteX64" fmla="*/ 96918 w 2701062"/>
              <a:gd name="connsiteY64" fmla="*/ 3055023 h 3177224"/>
              <a:gd name="connsiteX65" fmla="*/ 155911 w 2701062"/>
              <a:gd name="connsiteY65" fmla="*/ 3097161 h 3177224"/>
              <a:gd name="connsiteX66" fmla="*/ 164339 w 2701062"/>
              <a:gd name="connsiteY66" fmla="*/ 3177224 h 3177224"/>
              <a:gd name="connsiteX67" fmla="*/ 265471 w 2701062"/>
              <a:gd name="connsiteY67" fmla="*/ 3126658 h 3177224"/>
              <a:gd name="connsiteX68" fmla="*/ 252829 w 2701062"/>
              <a:gd name="connsiteY68" fmla="*/ 3067664 h 3177224"/>
              <a:gd name="connsiteX69" fmla="*/ 307609 w 2701062"/>
              <a:gd name="connsiteY69" fmla="*/ 3025526 h 3177224"/>
              <a:gd name="connsiteX70" fmla="*/ 345534 w 2701062"/>
              <a:gd name="connsiteY70" fmla="*/ 2987602 h 3177224"/>
              <a:gd name="connsiteX71" fmla="*/ 375030 w 2701062"/>
              <a:gd name="connsiteY71" fmla="*/ 2945463 h 3177224"/>
              <a:gd name="connsiteX72" fmla="*/ 497231 w 2701062"/>
              <a:gd name="connsiteY72" fmla="*/ 2953891 h 3177224"/>
              <a:gd name="connsiteX73" fmla="*/ 497231 w 2701062"/>
              <a:gd name="connsiteY73" fmla="*/ 2953891 h 3177224"/>
              <a:gd name="connsiteX74" fmla="*/ 568866 w 2701062"/>
              <a:gd name="connsiteY74" fmla="*/ 2987602 h 3177224"/>
              <a:gd name="connsiteX75" fmla="*/ 589935 w 2701062"/>
              <a:gd name="connsiteY75" fmla="*/ 2966533 h 3177224"/>
              <a:gd name="connsiteX76" fmla="*/ 648929 w 2701062"/>
              <a:gd name="connsiteY76" fmla="*/ 2996029 h 3177224"/>
              <a:gd name="connsiteX77" fmla="*/ 674212 w 2701062"/>
              <a:gd name="connsiteY77" fmla="*/ 2991816 h 3177224"/>
              <a:gd name="connsiteX78" fmla="*/ 720564 w 2701062"/>
              <a:gd name="connsiteY78" fmla="*/ 3055023 h 3177224"/>
              <a:gd name="connsiteX79" fmla="*/ 754275 w 2701062"/>
              <a:gd name="connsiteY79" fmla="*/ 3046595 h 3177224"/>
              <a:gd name="connsiteX80" fmla="*/ 804840 w 2701062"/>
              <a:gd name="connsiteY80" fmla="*/ 2970746 h 3177224"/>
              <a:gd name="connsiteX81" fmla="*/ 842765 w 2701062"/>
              <a:gd name="connsiteY81" fmla="*/ 2937036 h 3177224"/>
              <a:gd name="connsiteX82" fmla="*/ 830123 w 2701062"/>
              <a:gd name="connsiteY82" fmla="*/ 2882256 h 3177224"/>
              <a:gd name="connsiteX83" fmla="*/ 859620 w 2701062"/>
              <a:gd name="connsiteY83" fmla="*/ 2827476 h 3177224"/>
              <a:gd name="connsiteX84" fmla="*/ 918614 w 2701062"/>
              <a:gd name="connsiteY84" fmla="*/ 2776911 h 3177224"/>
              <a:gd name="connsiteX85" fmla="*/ 1011318 w 2701062"/>
              <a:gd name="connsiteY85" fmla="*/ 2760055 h 3177224"/>
              <a:gd name="connsiteX86" fmla="*/ 1078739 w 2701062"/>
              <a:gd name="connsiteY86" fmla="*/ 2747414 h 3177224"/>
              <a:gd name="connsiteX87" fmla="*/ 1163016 w 2701062"/>
              <a:gd name="connsiteY87" fmla="*/ 2819049 h 3177224"/>
              <a:gd name="connsiteX88" fmla="*/ 1222009 w 2701062"/>
              <a:gd name="connsiteY88" fmla="*/ 2852759 h 3177224"/>
              <a:gd name="connsiteX89" fmla="*/ 1226223 w 2701062"/>
              <a:gd name="connsiteY89" fmla="*/ 2806407 h 3177224"/>
              <a:gd name="connsiteX90" fmla="*/ 1243078 w 2701062"/>
              <a:gd name="connsiteY90" fmla="*/ 2797980 h 3177224"/>
              <a:gd name="connsiteX91" fmla="*/ 1344210 w 2701062"/>
              <a:gd name="connsiteY91" fmla="*/ 2819049 h 3177224"/>
              <a:gd name="connsiteX92" fmla="*/ 1398990 w 2701062"/>
              <a:gd name="connsiteY92" fmla="*/ 2827476 h 3177224"/>
              <a:gd name="connsiteX93" fmla="*/ 1436914 w 2701062"/>
              <a:gd name="connsiteY93" fmla="*/ 2755841 h 3177224"/>
              <a:gd name="connsiteX94" fmla="*/ 1495908 w 2701062"/>
              <a:gd name="connsiteY94" fmla="*/ 2747414 h 3177224"/>
              <a:gd name="connsiteX95" fmla="*/ 1597040 w 2701062"/>
              <a:gd name="connsiteY95" fmla="*/ 2802193 h 3177224"/>
              <a:gd name="connsiteX96" fmla="*/ 1656033 w 2701062"/>
              <a:gd name="connsiteY96" fmla="*/ 2823263 h 3177224"/>
              <a:gd name="connsiteX97" fmla="*/ 1719240 w 2701062"/>
              <a:gd name="connsiteY97" fmla="*/ 2764269 h 3177224"/>
              <a:gd name="connsiteX98" fmla="*/ 1715027 w 2701062"/>
              <a:gd name="connsiteY98" fmla="*/ 2692634 h 3177224"/>
              <a:gd name="connsiteX99" fmla="*/ 1833014 w 2701062"/>
              <a:gd name="connsiteY99" fmla="*/ 2743200 h 3177224"/>
              <a:gd name="connsiteX100" fmla="*/ 1862510 w 2701062"/>
              <a:gd name="connsiteY100" fmla="*/ 2692634 h 3177224"/>
              <a:gd name="connsiteX101" fmla="*/ 2018422 w 2701062"/>
              <a:gd name="connsiteY101" fmla="*/ 2671565 h 3177224"/>
              <a:gd name="connsiteX102" fmla="*/ 2186975 w 2701062"/>
              <a:gd name="connsiteY102" fmla="*/ 2730558 h 3177224"/>
              <a:gd name="connsiteX103" fmla="*/ 2254396 w 2701062"/>
              <a:gd name="connsiteY103" fmla="*/ 2646282 h 3177224"/>
              <a:gd name="connsiteX104" fmla="*/ 2338673 w 2701062"/>
              <a:gd name="connsiteY104" fmla="*/ 2646282 h 3177224"/>
              <a:gd name="connsiteX105" fmla="*/ 2380811 w 2701062"/>
              <a:gd name="connsiteY105" fmla="*/ 2591502 h 3177224"/>
              <a:gd name="connsiteX106" fmla="*/ 2456660 w 2701062"/>
              <a:gd name="connsiteY106" fmla="*/ 2595716 h 3177224"/>
              <a:gd name="connsiteX107" fmla="*/ 2469301 w 2701062"/>
              <a:gd name="connsiteY107" fmla="*/ 2515653 h 3177224"/>
              <a:gd name="connsiteX108" fmla="*/ 2595716 w 2701062"/>
              <a:gd name="connsiteY108" fmla="*/ 2448232 h 3177224"/>
              <a:gd name="connsiteX109" fmla="*/ 2595716 w 2701062"/>
              <a:gd name="connsiteY109" fmla="*/ 2347100 h 3177224"/>
              <a:gd name="connsiteX110" fmla="*/ 2616785 w 2701062"/>
              <a:gd name="connsiteY110" fmla="*/ 2309176 h 3177224"/>
              <a:gd name="connsiteX111" fmla="*/ 2591502 w 2701062"/>
              <a:gd name="connsiteY111" fmla="*/ 2283893 h 3177224"/>
              <a:gd name="connsiteX112" fmla="*/ 2515653 w 2701062"/>
              <a:gd name="connsiteY112" fmla="*/ 2283893 h 3177224"/>
              <a:gd name="connsiteX113" fmla="*/ 2460874 w 2701062"/>
              <a:gd name="connsiteY113" fmla="*/ 2296534 h 3177224"/>
              <a:gd name="connsiteX114" fmla="*/ 2435591 w 2701062"/>
              <a:gd name="connsiteY114" fmla="*/ 2309176 h 3177224"/>
              <a:gd name="connsiteX115" fmla="*/ 2397666 w 2701062"/>
              <a:gd name="connsiteY115" fmla="*/ 2258610 h 3177224"/>
              <a:gd name="connsiteX116" fmla="*/ 2347100 w 2701062"/>
              <a:gd name="connsiteY116" fmla="*/ 2233327 h 3177224"/>
              <a:gd name="connsiteX117" fmla="*/ 2410308 w 2701062"/>
              <a:gd name="connsiteY117" fmla="*/ 2195403 h 3177224"/>
              <a:gd name="connsiteX118" fmla="*/ 2439804 w 2701062"/>
              <a:gd name="connsiteY118" fmla="*/ 2047919 h 3177224"/>
              <a:gd name="connsiteX119" fmla="*/ 2481943 w 2701062"/>
              <a:gd name="connsiteY119" fmla="*/ 2081629 h 3177224"/>
              <a:gd name="connsiteX120" fmla="*/ 2532509 w 2701062"/>
              <a:gd name="connsiteY120" fmla="*/ 2009994 h 3177224"/>
              <a:gd name="connsiteX121" fmla="*/ 2545150 w 2701062"/>
              <a:gd name="connsiteY121" fmla="*/ 1972070 h 3177224"/>
              <a:gd name="connsiteX122" fmla="*/ 2633640 w 2701062"/>
              <a:gd name="connsiteY122" fmla="*/ 1858297 h 3177224"/>
              <a:gd name="connsiteX123" fmla="*/ 2650496 w 2701062"/>
              <a:gd name="connsiteY123" fmla="*/ 1765593 h 3177224"/>
              <a:gd name="connsiteX124" fmla="*/ 2696848 w 2701062"/>
              <a:gd name="connsiteY124" fmla="*/ 1689744 h 3177224"/>
              <a:gd name="connsiteX125" fmla="*/ 2701062 w 2701062"/>
              <a:gd name="connsiteY125" fmla="*/ 1483266 h 3177224"/>
              <a:gd name="connsiteX126" fmla="*/ 2503012 w 2701062"/>
              <a:gd name="connsiteY126" fmla="*/ 1348424 h 3177224"/>
              <a:gd name="connsiteX127" fmla="*/ 2237541 w 2701062"/>
              <a:gd name="connsiteY127" fmla="*/ 1318927 h 3177224"/>
              <a:gd name="connsiteX128" fmla="*/ 2161692 w 2701062"/>
              <a:gd name="connsiteY128" fmla="*/ 1407417 h 3177224"/>
              <a:gd name="connsiteX129" fmla="*/ 2123768 w 2701062"/>
              <a:gd name="connsiteY129" fmla="*/ 1398990 h 3177224"/>
              <a:gd name="connsiteX130" fmla="*/ 2111126 w 2701062"/>
              <a:gd name="connsiteY130" fmla="*/ 1348424 h 3177224"/>
              <a:gd name="connsiteX131" fmla="*/ 2203830 w 2701062"/>
              <a:gd name="connsiteY131" fmla="*/ 1251506 h 3177224"/>
              <a:gd name="connsiteX132" fmla="*/ 2178547 w 2701062"/>
              <a:gd name="connsiteY132" fmla="*/ 1112450 h 3177224"/>
              <a:gd name="connsiteX133" fmla="*/ 2090057 w 2701062"/>
              <a:gd name="connsiteY133" fmla="*/ 1019746 h 3177224"/>
              <a:gd name="connsiteX134" fmla="*/ 2056346 w 2701062"/>
              <a:gd name="connsiteY134" fmla="*/ 990249 h 3177224"/>
              <a:gd name="connsiteX135" fmla="*/ 2127981 w 2701062"/>
              <a:gd name="connsiteY135" fmla="*/ 977607 h 3177224"/>
              <a:gd name="connsiteX136" fmla="*/ 2127981 w 2701062"/>
              <a:gd name="connsiteY136" fmla="*/ 943897 h 3177224"/>
              <a:gd name="connsiteX137" fmla="*/ 2031063 w 2701062"/>
              <a:gd name="connsiteY137" fmla="*/ 817482 h 3177224"/>
              <a:gd name="connsiteX138" fmla="*/ 2022636 w 2701062"/>
              <a:gd name="connsiteY138" fmla="*/ 733205 h 3177224"/>
              <a:gd name="connsiteX139" fmla="*/ 2056346 w 2701062"/>
              <a:gd name="connsiteY139" fmla="*/ 669998 h 3177224"/>
              <a:gd name="connsiteX140" fmla="*/ 2039491 w 2701062"/>
              <a:gd name="connsiteY140" fmla="*/ 636287 h 3177224"/>
              <a:gd name="connsiteX141" fmla="*/ 1967856 w 2701062"/>
              <a:gd name="connsiteY141" fmla="*/ 615218 h 3177224"/>
              <a:gd name="connsiteX142" fmla="*/ 1929932 w 2701062"/>
              <a:gd name="connsiteY142" fmla="*/ 556225 h 3177224"/>
              <a:gd name="connsiteX143" fmla="*/ 1934146 w 2701062"/>
              <a:gd name="connsiteY143" fmla="*/ 497231 h 3177224"/>
              <a:gd name="connsiteX144" fmla="*/ 1727668 w 2701062"/>
              <a:gd name="connsiteY144" fmla="*/ 379244 h 3177224"/>
              <a:gd name="connsiteX145" fmla="*/ 1664461 w 2701062"/>
              <a:gd name="connsiteY145" fmla="*/ 320251 h 3177224"/>
              <a:gd name="connsiteX146" fmla="*/ 1563329 w 2701062"/>
              <a:gd name="connsiteY146" fmla="*/ 0 h 3177224"/>
              <a:gd name="connsiteX0" fmla="*/ 1356851 w 2701062"/>
              <a:gd name="connsiteY0" fmla="*/ 0 h 3564895"/>
              <a:gd name="connsiteX1" fmla="*/ 876475 w 2701062"/>
              <a:gd name="connsiteY1" fmla="*/ 640500 h 3564895"/>
              <a:gd name="connsiteX2" fmla="*/ 804840 w 2701062"/>
              <a:gd name="connsiteY2" fmla="*/ 712135 h 3564895"/>
              <a:gd name="connsiteX3" fmla="*/ 813268 w 2701062"/>
              <a:gd name="connsiteY3" fmla="*/ 842764 h 3564895"/>
              <a:gd name="connsiteX4" fmla="*/ 897545 w 2701062"/>
              <a:gd name="connsiteY4" fmla="*/ 1011317 h 3564895"/>
              <a:gd name="connsiteX5" fmla="*/ 943897 w 2701062"/>
              <a:gd name="connsiteY5" fmla="*/ 1095593 h 3564895"/>
              <a:gd name="connsiteX6" fmla="*/ 964966 w 2701062"/>
              <a:gd name="connsiteY6" fmla="*/ 1125090 h 3564895"/>
              <a:gd name="connsiteX7" fmla="*/ 994463 w 2701062"/>
              <a:gd name="connsiteY7" fmla="*/ 1099807 h 3564895"/>
              <a:gd name="connsiteX8" fmla="*/ 1011318 w 2701062"/>
              <a:gd name="connsiteY8" fmla="*/ 1045028 h 3564895"/>
              <a:gd name="connsiteX9" fmla="*/ 1057670 w 2701062"/>
              <a:gd name="connsiteY9" fmla="*/ 1036600 h 3564895"/>
              <a:gd name="connsiteX10" fmla="*/ 1053456 w 2701062"/>
              <a:gd name="connsiteY10" fmla="*/ 1099807 h 3564895"/>
              <a:gd name="connsiteX11" fmla="*/ 1040815 w 2701062"/>
              <a:gd name="connsiteY11" fmla="*/ 1133518 h 3564895"/>
              <a:gd name="connsiteX12" fmla="*/ 1049242 w 2701062"/>
              <a:gd name="connsiteY12" fmla="*/ 1158801 h 3564895"/>
              <a:gd name="connsiteX13" fmla="*/ 986035 w 2701062"/>
              <a:gd name="connsiteY13" fmla="*/ 1175656 h 3564895"/>
              <a:gd name="connsiteX14" fmla="*/ 1011318 w 2701062"/>
              <a:gd name="connsiteY14" fmla="*/ 1310499 h 3564895"/>
              <a:gd name="connsiteX15" fmla="*/ 1049242 w 2701062"/>
              <a:gd name="connsiteY15" fmla="*/ 1306285 h 3564895"/>
              <a:gd name="connsiteX16" fmla="*/ 1040815 w 2701062"/>
              <a:gd name="connsiteY16" fmla="*/ 1369492 h 3564895"/>
              <a:gd name="connsiteX17" fmla="*/ 981821 w 2701062"/>
              <a:gd name="connsiteY17" fmla="*/ 1403203 h 3564895"/>
              <a:gd name="connsiteX18" fmla="*/ 931255 w 2701062"/>
              <a:gd name="connsiteY18" fmla="*/ 1403203 h 3564895"/>
              <a:gd name="connsiteX19" fmla="*/ 897545 w 2701062"/>
              <a:gd name="connsiteY19" fmla="*/ 1466410 h 3564895"/>
              <a:gd name="connsiteX20" fmla="*/ 901758 w 2701062"/>
              <a:gd name="connsiteY20" fmla="*/ 1495907 h 3564895"/>
              <a:gd name="connsiteX21" fmla="*/ 948110 w 2701062"/>
              <a:gd name="connsiteY21" fmla="*/ 1504334 h 3564895"/>
              <a:gd name="connsiteX22" fmla="*/ 931255 w 2701062"/>
              <a:gd name="connsiteY22" fmla="*/ 1542259 h 3564895"/>
              <a:gd name="connsiteX23" fmla="*/ 952324 w 2701062"/>
              <a:gd name="connsiteY23" fmla="*/ 1550687 h 3564895"/>
              <a:gd name="connsiteX24" fmla="*/ 1015532 w 2701062"/>
              <a:gd name="connsiteY24" fmla="*/ 1554900 h 3564895"/>
              <a:gd name="connsiteX25" fmla="*/ 1040815 w 2701062"/>
              <a:gd name="connsiteY25" fmla="*/ 1592825 h 3564895"/>
              <a:gd name="connsiteX26" fmla="*/ 1036601 w 2701062"/>
              <a:gd name="connsiteY26" fmla="*/ 1630749 h 3564895"/>
              <a:gd name="connsiteX27" fmla="*/ 1104022 w 2701062"/>
              <a:gd name="connsiteY27" fmla="*/ 1731881 h 3564895"/>
              <a:gd name="connsiteX28" fmla="*/ 1053456 w 2701062"/>
              <a:gd name="connsiteY28" fmla="*/ 1757164 h 3564895"/>
              <a:gd name="connsiteX29" fmla="*/ 998676 w 2701062"/>
              <a:gd name="connsiteY29" fmla="*/ 1752950 h 3564895"/>
              <a:gd name="connsiteX30" fmla="*/ 964966 w 2701062"/>
              <a:gd name="connsiteY30" fmla="*/ 1833013 h 3564895"/>
              <a:gd name="connsiteX31" fmla="*/ 1015532 w 2701062"/>
              <a:gd name="connsiteY31" fmla="*/ 1875151 h 3564895"/>
              <a:gd name="connsiteX32" fmla="*/ 994463 w 2701062"/>
              <a:gd name="connsiteY32" fmla="*/ 1972069 h 3564895"/>
              <a:gd name="connsiteX33" fmla="*/ 1019746 w 2701062"/>
              <a:gd name="connsiteY33" fmla="*/ 2005780 h 3564895"/>
              <a:gd name="connsiteX34" fmla="*/ 990249 w 2701062"/>
              <a:gd name="connsiteY34" fmla="*/ 2039490 h 3564895"/>
              <a:gd name="connsiteX35" fmla="*/ 948110 w 2701062"/>
              <a:gd name="connsiteY35" fmla="*/ 2039490 h 3564895"/>
              <a:gd name="connsiteX36" fmla="*/ 939683 w 2701062"/>
              <a:gd name="connsiteY36" fmla="*/ 2077415 h 3564895"/>
              <a:gd name="connsiteX37" fmla="*/ 994463 w 2701062"/>
              <a:gd name="connsiteY37" fmla="*/ 2123767 h 3564895"/>
              <a:gd name="connsiteX38" fmla="*/ 981821 w 2701062"/>
              <a:gd name="connsiteY38" fmla="*/ 2304961 h 3564895"/>
              <a:gd name="connsiteX39" fmla="*/ 1015532 w 2701062"/>
              <a:gd name="connsiteY39" fmla="*/ 2385024 h 3564895"/>
              <a:gd name="connsiteX40" fmla="*/ 1049242 w 2701062"/>
              <a:gd name="connsiteY40" fmla="*/ 2385024 h 3564895"/>
              <a:gd name="connsiteX41" fmla="*/ 1129305 w 2701062"/>
              <a:gd name="connsiteY41" fmla="*/ 2452445 h 3564895"/>
              <a:gd name="connsiteX42" fmla="*/ 1125091 w 2701062"/>
              <a:gd name="connsiteY42" fmla="*/ 2583074 h 3564895"/>
              <a:gd name="connsiteX43" fmla="*/ 1087167 w 2701062"/>
              <a:gd name="connsiteY43" fmla="*/ 2646281 h 3564895"/>
              <a:gd name="connsiteX44" fmla="*/ 1015532 w 2701062"/>
              <a:gd name="connsiteY44" fmla="*/ 2713702 h 3564895"/>
              <a:gd name="connsiteX45" fmla="*/ 1007104 w 2701062"/>
              <a:gd name="connsiteY45" fmla="*/ 2802193 h 3564895"/>
              <a:gd name="connsiteX46" fmla="*/ 922828 w 2701062"/>
              <a:gd name="connsiteY46" fmla="*/ 2814834 h 3564895"/>
              <a:gd name="connsiteX47" fmla="*/ 868048 w 2701062"/>
              <a:gd name="connsiteY47" fmla="*/ 2819048 h 3564895"/>
              <a:gd name="connsiteX48" fmla="*/ 830123 w 2701062"/>
              <a:gd name="connsiteY48" fmla="*/ 2781123 h 3564895"/>
              <a:gd name="connsiteX49" fmla="*/ 577294 w 2701062"/>
              <a:gd name="connsiteY49" fmla="*/ 2802193 h 3564895"/>
              <a:gd name="connsiteX50" fmla="*/ 568866 w 2701062"/>
              <a:gd name="connsiteY50" fmla="*/ 2907538 h 3564895"/>
              <a:gd name="connsiteX51" fmla="*/ 514087 w 2701062"/>
              <a:gd name="connsiteY51" fmla="*/ 2941249 h 3564895"/>
              <a:gd name="connsiteX52" fmla="*/ 484590 w 2701062"/>
              <a:gd name="connsiteY52" fmla="*/ 2907538 h 3564895"/>
              <a:gd name="connsiteX53" fmla="*/ 446665 w 2701062"/>
              <a:gd name="connsiteY53" fmla="*/ 2932821 h 3564895"/>
              <a:gd name="connsiteX54" fmla="*/ 434024 w 2701062"/>
              <a:gd name="connsiteY54" fmla="*/ 3050808 h 3564895"/>
              <a:gd name="connsiteX55" fmla="*/ 328678 w 2701062"/>
              <a:gd name="connsiteY55" fmla="*/ 3177223 h 3564895"/>
              <a:gd name="connsiteX56" fmla="*/ 273899 w 2701062"/>
              <a:gd name="connsiteY56" fmla="*/ 3189864 h 3564895"/>
              <a:gd name="connsiteX57" fmla="*/ 252829 w 2701062"/>
              <a:gd name="connsiteY57" fmla="*/ 3240430 h 3564895"/>
              <a:gd name="connsiteX58" fmla="*/ 202263 w 2701062"/>
              <a:gd name="connsiteY58" fmla="*/ 3320493 h 3564895"/>
              <a:gd name="connsiteX59" fmla="*/ 164339 w 2701062"/>
              <a:gd name="connsiteY59" fmla="*/ 3349990 h 3564895"/>
              <a:gd name="connsiteX60" fmla="*/ 75849 w 2701062"/>
              <a:gd name="connsiteY60" fmla="*/ 3379487 h 3564895"/>
              <a:gd name="connsiteX61" fmla="*/ 12641 w 2701062"/>
              <a:gd name="connsiteY61" fmla="*/ 3413197 h 3564895"/>
              <a:gd name="connsiteX62" fmla="*/ 0 w 2701062"/>
              <a:gd name="connsiteY62" fmla="*/ 3493260 h 3564895"/>
              <a:gd name="connsiteX63" fmla="*/ 63207 w 2701062"/>
              <a:gd name="connsiteY63" fmla="*/ 3489046 h 3564895"/>
              <a:gd name="connsiteX64" fmla="*/ 96918 w 2701062"/>
              <a:gd name="connsiteY64" fmla="*/ 3442694 h 3564895"/>
              <a:gd name="connsiteX65" fmla="*/ 155911 w 2701062"/>
              <a:gd name="connsiteY65" fmla="*/ 3484832 h 3564895"/>
              <a:gd name="connsiteX66" fmla="*/ 164339 w 2701062"/>
              <a:gd name="connsiteY66" fmla="*/ 3564895 h 3564895"/>
              <a:gd name="connsiteX67" fmla="*/ 265471 w 2701062"/>
              <a:gd name="connsiteY67" fmla="*/ 3514329 h 3564895"/>
              <a:gd name="connsiteX68" fmla="*/ 252829 w 2701062"/>
              <a:gd name="connsiteY68" fmla="*/ 3455335 h 3564895"/>
              <a:gd name="connsiteX69" fmla="*/ 307609 w 2701062"/>
              <a:gd name="connsiteY69" fmla="*/ 3413197 h 3564895"/>
              <a:gd name="connsiteX70" fmla="*/ 345534 w 2701062"/>
              <a:gd name="connsiteY70" fmla="*/ 3375273 h 3564895"/>
              <a:gd name="connsiteX71" fmla="*/ 375030 w 2701062"/>
              <a:gd name="connsiteY71" fmla="*/ 3333134 h 3564895"/>
              <a:gd name="connsiteX72" fmla="*/ 497231 w 2701062"/>
              <a:gd name="connsiteY72" fmla="*/ 3341562 h 3564895"/>
              <a:gd name="connsiteX73" fmla="*/ 497231 w 2701062"/>
              <a:gd name="connsiteY73" fmla="*/ 3341562 h 3564895"/>
              <a:gd name="connsiteX74" fmla="*/ 568866 w 2701062"/>
              <a:gd name="connsiteY74" fmla="*/ 3375273 h 3564895"/>
              <a:gd name="connsiteX75" fmla="*/ 589935 w 2701062"/>
              <a:gd name="connsiteY75" fmla="*/ 3354204 h 3564895"/>
              <a:gd name="connsiteX76" fmla="*/ 648929 w 2701062"/>
              <a:gd name="connsiteY76" fmla="*/ 3383700 h 3564895"/>
              <a:gd name="connsiteX77" fmla="*/ 674212 w 2701062"/>
              <a:gd name="connsiteY77" fmla="*/ 3379487 h 3564895"/>
              <a:gd name="connsiteX78" fmla="*/ 720564 w 2701062"/>
              <a:gd name="connsiteY78" fmla="*/ 3442694 h 3564895"/>
              <a:gd name="connsiteX79" fmla="*/ 754275 w 2701062"/>
              <a:gd name="connsiteY79" fmla="*/ 3434266 h 3564895"/>
              <a:gd name="connsiteX80" fmla="*/ 804840 w 2701062"/>
              <a:gd name="connsiteY80" fmla="*/ 3358417 h 3564895"/>
              <a:gd name="connsiteX81" fmla="*/ 842765 w 2701062"/>
              <a:gd name="connsiteY81" fmla="*/ 3324707 h 3564895"/>
              <a:gd name="connsiteX82" fmla="*/ 830123 w 2701062"/>
              <a:gd name="connsiteY82" fmla="*/ 3269927 h 3564895"/>
              <a:gd name="connsiteX83" fmla="*/ 859620 w 2701062"/>
              <a:gd name="connsiteY83" fmla="*/ 3215147 h 3564895"/>
              <a:gd name="connsiteX84" fmla="*/ 918614 w 2701062"/>
              <a:gd name="connsiteY84" fmla="*/ 3164582 h 3564895"/>
              <a:gd name="connsiteX85" fmla="*/ 1011318 w 2701062"/>
              <a:gd name="connsiteY85" fmla="*/ 3147726 h 3564895"/>
              <a:gd name="connsiteX86" fmla="*/ 1078739 w 2701062"/>
              <a:gd name="connsiteY86" fmla="*/ 3135085 h 3564895"/>
              <a:gd name="connsiteX87" fmla="*/ 1163016 w 2701062"/>
              <a:gd name="connsiteY87" fmla="*/ 3206720 h 3564895"/>
              <a:gd name="connsiteX88" fmla="*/ 1222009 w 2701062"/>
              <a:gd name="connsiteY88" fmla="*/ 3240430 h 3564895"/>
              <a:gd name="connsiteX89" fmla="*/ 1226223 w 2701062"/>
              <a:gd name="connsiteY89" fmla="*/ 3194078 h 3564895"/>
              <a:gd name="connsiteX90" fmla="*/ 1243078 w 2701062"/>
              <a:gd name="connsiteY90" fmla="*/ 3185651 h 3564895"/>
              <a:gd name="connsiteX91" fmla="*/ 1344210 w 2701062"/>
              <a:gd name="connsiteY91" fmla="*/ 3206720 h 3564895"/>
              <a:gd name="connsiteX92" fmla="*/ 1398990 w 2701062"/>
              <a:gd name="connsiteY92" fmla="*/ 3215147 h 3564895"/>
              <a:gd name="connsiteX93" fmla="*/ 1436914 w 2701062"/>
              <a:gd name="connsiteY93" fmla="*/ 3143512 h 3564895"/>
              <a:gd name="connsiteX94" fmla="*/ 1495908 w 2701062"/>
              <a:gd name="connsiteY94" fmla="*/ 3135085 h 3564895"/>
              <a:gd name="connsiteX95" fmla="*/ 1597040 w 2701062"/>
              <a:gd name="connsiteY95" fmla="*/ 3189864 h 3564895"/>
              <a:gd name="connsiteX96" fmla="*/ 1656033 w 2701062"/>
              <a:gd name="connsiteY96" fmla="*/ 3210934 h 3564895"/>
              <a:gd name="connsiteX97" fmla="*/ 1719240 w 2701062"/>
              <a:gd name="connsiteY97" fmla="*/ 3151940 h 3564895"/>
              <a:gd name="connsiteX98" fmla="*/ 1715027 w 2701062"/>
              <a:gd name="connsiteY98" fmla="*/ 3080305 h 3564895"/>
              <a:gd name="connsiteX99" fmla="*/ 1833014 w 2701062"/>
              <a:gd name="connsiteY99" fmla="*/ 3130871 h 3564895"/>
              <a:gd name="connsiteX100" fmla="*/ 1862510 w 2701062"/>
              <a:gd name="connsiteY100" fmla="*/ 3080305 h 3564895"/>
              <a:gd name="connsiteX101" fmla="*/ 2018422 w 2701062"/>
              <a:gd name="connsiteY101" fmla="*/ 3059236 h 3564895"/>
              <a:gd name="connsiteX102" fmla="*/ 2186975 w 2701062"/>
              <a:gd name="connsiteY102" fmla="*/ 3118229 h 3564895"/>
              <a:gd name="connsiteX103" fmla="*/ 2254396 w 2701062"/>
              <a:gd name="connsiteY103" fmla="*/ 3033953 h 3564895"/>
              <a:gd name="connsiteX104" fmla="*/ 2338673 w 2701062"/>
              <a:gd name="connsiteY104" fmla="*/ 3033953 h 3564895"/>
              <a:gd name="connsiteX105" fmla="*/ 2380811 w 2701062"/>
              <a:gd name="connsiteY105" fmla="*/ 2979173 h 3564895"/>
              <a:gd name="connsiteX106" fmla="*/ 2456660 w 2701062"/>
              <a:gd name="connsiteY106" fmla="*/ 2983387 h 3564895"/>
              <a:gd name="connsiteX107" fmla="*/ 2469301 w 2701062"/>
              <a:gd name="connsiteY107" fmla="*/ 2903324 h 3564895"/>
              <a:gd name="connsiteX108" fmla="*/ 2595716 w 2701062"/>
              <a:gd name="connsiteY108" fmla="*/ 2835903 h 3564895"/>
              <a:gd name="connsiteX109" fmla="*/ 2595716 w 2701062"/>
              <a:gd name="connsiteY109" fmla="*/ 2734771 h 3564895"/>
              <a:gd name="connsiteX110" fmla="*/ 2616785 w 2701062"/>
              <a:gd name="connsiteY110" fmla="*/ 2696847 h 3564895"/>
              <a:gd name="connsiteX111" fmla="*/ 2591502 w 2701062"/>
              <a:gd name="connsiteY111" fmla="*/ 2671564 h 3564895"/>
              <a:gd name="connsiteX112" fmla="*/ 2515653 w 2701062"/>
              <a:gd name="connsiteY112" fmla="*/ 2671564 h 3564895"/>
              <a:gd name="connsiteX113" fmla="*/ 2460874 w 2701062"/>
              <a:gd name="connsiteY113" fmla="*/ 2684205 h 3564895"/>
              <a:gd name="connsiteX114" fmla="*/ 2435591 w 2701062"/>
              <a:gd name="connsiteY114" fmla="*/ 2696847 h 3564895"/>
              <a:gd name="connsiteX115" fmla="*/ 2397666 w 2701062"/>
              <a:gd name="connsiteY115" fmla="*/ 2646281 h 3564895"/>
              <a:gd name="connsiteX116" fmla="*/ 2347100 w 2701062"/>
              <a:gd name="connsiteY116" fmla="*/ 2620998 h 3564895"/>
              <a:gd name="connsiteX117" fmla="*/ 2410308 w 2701062"/>
              <a:gd name="connsiteY117" fmla="*/ 2583074 h 3564895"/>
              <a:gd name="connsiteX118" fmla="*/ 2439804 w 2701062"/>
              <a:gd name="connsiteY118" fmla="*/ 2435590 h 3564895"/>
              <a:gd name="connsiteX119" fmla="*/ 2481943 w 2701062"/>
              <a:gd name="connsiteY119" fmla="*/ 2469300 h 3564895"/>
              <a:gd name="connsiteX120" fmla="*/ 2532509 w 2701062"/>
              <a:gd name="connsiteY120" fmla="*/ 2397665 h 3564895"/>
              <a:gd name="connsiteX121" fmla="*/ 2545150 w 2701062"/>
              <a:gd name="connsiteY121" fmla="*/ 2359741 h 3564895"/>
              <a:gd name="connsiteX122" fmla="*/ 2633640 w 2701062"/>
              <a:gd name="connsiteY122" fmla="*/ 2245968 h 3564895"/>
              <a:gd name="connsiteX123" fmla="*/ 2650496 w 2701062"/>
              <a:gd name="connsiteY123" fmla="*/ 2153264 h 3564895"/>
              <a:gd name="connsiteX124" fmla="*/ 2696848 w 2701062"/>
              <a:gd name="connsiteY124" fmla="*/ 2077415 h 3564895"/>
              <a:gd name="connsiteX125" fmla="*/ 2701062 w 2701062"/>
              <a:gd name="connsiteY125" fmla="*/ 1870937 h 3564895"/>
              <a:gd name="connsiteX126" fmla="*/ 2503012 w 2701062"/>
              <a:gd name="connsiteY126" fmla="*/ 1736095 h 3564895"/>
              <a:gd name="connsiteX127" fmla="*/ 2237541 w 2701062"/>
              <a:gd name="connsiteY127" fmla="*/ 1706598 h 3564895"/>
              <a:gd name="connsiteX128" fmla="*/ 2161692 w 2701062"/>
              <a:gd name="connsiteY128" fmla="*/ 1795088 h 3564895"/>
              <a:gd name="connsiteX129" fmla="*/ 2123768 w 2701062"/>
              <a:gd name="connsiteY129" fmla="*/ 1786661 h 3564895"/>
              <a:gd name="connsiteX130" fmla="*/ 2111126 w 2701062"/>
              <a:gd name="connsiteY130" fmla="*/ 1736095 h 3564895"/>
              <a:gd name="connsiteX131" fmla="*/ 2203830 w 2701062"/>
              <a:gd name="connsiteY131" fmla="*/ 1639177 h 3564895"/>
              <a:gd name="connsiteX132" fmla="*/ 2178547 w 2701062"/>
              <a:gd name="connsiteY132" fmla="*/ 1500121 h 3564895"/>
              <a:gd name="connsiteX133" fmla="*/ 2090057 w 2701062"/>
              <a:gd name="connsiteY133" fmla="*/ 1407417 h 3564895"/>
              <a:gd name="connsiteX134" fmla="*/ 2056346 w 2701062"/>
              <a:gd name="connsiteY134" fmla="*/ 1377920 h 3564895"/>
              <a:gd name="connsiteX135" fmla="*/ 2127981 w 2701062"/>
              <a:gd name="connsiteY135" fmla="*/ 1365278 h 3564895"/>
              <a:gd name="connsiteX136" fmla="*/ 2127981 w 2701062"/>
              <a:gd name="connsiteY136" fmla="*/ 1331568 h 3564895"/>
              <a:gd name="connsiteX137" fmla="*/ 2031063 w 2701062"/>
              <a:gd name="connsiteY137" fmla="*/ 1205153 h 3564895"/>
              <a:gd name="connsiteX138" fmla="*/ 2022636 w 2701062"/>
              <a:gd name="connsiteY138" fmla="*/ 1120876 h 3564895"/>
              <a:gd name="connsiteX139" fmla="*/ 2056346 w 2701062"/>
              <a:gd name="connsiteY139" fmla="*/ 1057669 h 3564895"/>
              <a:gd name="connsiteX140" fmla="*/ 2039491 w 2701062"/>
              <a:gd name="connsiteY140" fmla="*/ 1023958 h 3564895"/>
              <a:gd name="connsiteX141" fmla="*/ 1967856 w 2701062"/>
              <a:gd name="connsiteY141" fmla="*/ 1002889 h 3564895"/>
              <a:gd name="connsiteX142" fmla="*/ 1929932 w 2701062"/>
              <a:gd name="connsiteY142" fmla="*/ 943896 h 3564895"/>
              <a:gd name="connsiteX143" fmla="*/ 1934146 w 2701062"/>
              <a:gd name="connsiteY143" fmla="*/ 884902 h 3564895"/>
              <a:gd name="connsiteX144" fmla="*/ 1727668 w 2701062"/>
              <a:gd name="connsiteY144" fmla="*/ 766915 h 3564895"/>
              <a:gd name="connsiteX145" fmla="*/ 1664461 w 2701062"/>
              <a:gd name="connsiteY145" fmla="*/ 707922 h 3564895"/>
              <a:gd name="connsiteX146" fmla="*/ 1563329 w 2701062"/>
              <a:gd name="connsiteY146" fmla="*/ 387671 h 3564895"/>
              <a:gd name="connsiteX0" fmla="*/ 1356851 w 2701062"/>
              <a:gd name="connsiteY0" fmla="*/ 8428 h 3573323"/>
              <a:gd name="connsiteX1" fmla="*/ 876475 w 2701062"/>
              <a:gd name="connsiteY1" fmla="*/ 648928 h 3573323"/>
              <a:gd name="connsiteX2" fmla="*/ 804840 w 2701062"/>
              <a:gd name="connsiteY2" fmla="*/ 720563 h 3573323"/>
              <a:gd name="connsiteX3" fmla="*/ 813268 w 2701062"/>
              <a:gd name="connsiteY3" fmla="*/ 851192 h 3573323"/>
              <a:gd name="connsiteX4" fmla="*/ 897545 w 2701062"/>
              <a:gd name="connsiteY4" fmla="*/ 1019745 h 3573323"/>
              <a:gd name="connsiteX5" fmla="*/ 943897 w 2701062"/>
              <a:gd name="connsiteY5" fmla="*/ 1104021 h 3573323"/>
              <a:gd name="connsiteX6" fmla="*/ 964966 w 2701062"/>
              <a:gd name="connsiteY6" fmla="*/ 1133518 h 3573323"/>
              <a:gd name="connsiteX7" fmla="*/ 994463 w 2701062"/>
              <a:gd name="connsiteY7" fmla="*/ 1108235 h 3573323"/>
              <a:gd name="connsiteX8" fmla="*/ 1011318 w 2701062"/>
              <a:gd name="connsiteY8" fmla="*/ 1053456 h 3573323"/>
              <a:gd name="connsiteX9" fmla="*/ 1057670 w 2701062"/>
              <a:gd name="connsiteY9" fmla="*/ 1045028 h 3573323"/>
              <a:gd name="connsiteX10" fmla="*/ 1053456 w 2701062"/>
              <a:gd name="connsiteY10" fmla="*/ 1108235 h 3573323"/>
              <a:gd name="connsiteX11" fmla="*/ 1040815 w 2701062"/>
              <a:gd name="connsiteY11" fmla="*/ 1141946 h 3573323"/>
              <a:gd name="connsiteX12" fmla="*/ 1049242 w 2701062"/>
              <a:gd name="connsiteY12" fmla="*/ 1167229 h 3573323"/>
              <a:gd name="connsiteX13" fmla="*/ 986035 w 2701062"/>
              <a:gd name="connsiteY13" fmla="*/ 1184084 h 3573323"/>
              <a:gd name="connsiteX14" fmla="*/ 1011318 w 2701062"/>
              <a:gd name="connsiteY14" fmla="*/ 1318927 h 3573323"/>
              <a:gd name="connsiteX15" fmla="*/ 1049242 w 2701062"/>
              <a:gd name="connsiteY15" fmla="*/ 1314713 h 3573323"/>
              <a:gd name="connsiteX16" fmla="*/ 1040815 w 2701062"/>
              <a:gd name="connsiteY16" fmla="*/ 1377920 h 3573323"/>
              <a:gd name="connsiteX17" fmla="*/ 981821 w 2701062"/>
              <a:gd name="connsiteY17" fmla="*/ 1411631 h 3573323"/>
              <a:gd name="connsiteX18" fmla="*/ 931255 w 2701062"/>
              <a:gd name="connsiteY18" fmla="*/ 1411631 h 3573323"/>
              <a:gd name="connsiteX19" fmla="*/ 897545 w 2701062"/>
              <a:gd name="connsiteY19" fmla="*/ 1474838 h 3573323"/>
              <a:gd name="connsiteX20" fmla="*/ 901758 w 2701062"/>
              <a:gd name="connsiteY20" fmla="*/ 1504335 h 3573323"/>
              <a:gd name="connsiteX21" fmla="*/ 948110 w 2701062"/>
              <a:gd name="connsiteY21" fmla="*/ 1512762 h 3573323"/>
              <a:gd name="connsiteX22" fmla="*/ 931255 w 2701062"/>
              <a:gd name="connsiteY22" fmla="*/ 1550687 h 3573323"/>
              <a:gd name="connsiteX23" fmla="*/ 952324 w 2701062"/>
              <a:gd name="connsiteY23" fmla="*/ 1559115 h 3573323"/>
              <a:gd name="connsiteX24" fmla="*/ 1015532 w 2701062"/>
              <a:gd name="connsiteY24" fmla="*/ 1563328 h 3573323"/>
              <a:gd name="connsiteX25" fmla="*/ 1040815 w 2701062"/>
              <a:gd name="connsiteY25" fmla="*/ 1601253 h 3573323"/>
              <a:gd name="connsiteX26" fmla="*/ 1036601 w 2701062"/>
              <a:gd name="connsiteY26" fmla="*/ 1639177 h 3573323"/>
              <a:gd name="connsiteX27" fmla="*/ 1104022 w 2701062"/>
              <a:gd name="connsiteY27" fmla="*/ 1740309 h 3573323"/>
              <a:gd name="connsiteX28" fmla="*/ 1053456 w 2701062"/>
              <a:gd name="connsiteY28" fmla="*/ 1765592 h 3573323"/>
              <a:gd name="connsiteX29" fmla="*/ 998676 w 2701062"/>
              <a:gd name="connsiteY29" fmla="*/ 1761378 h 3573323"/>
              <a:gd name="connsiteX30" fmla="*/ 964966 w 2701062"/>
              <a:gd name="connsiteY30" fmla="*/ 1841441 h 3573323"/>
              <a:gd name="connsiteX31" fmla="*/ 1015532 w 2701062"/>
              <a:gd name="connsiteY31" fmla="*/ 1883579 h 3573323"/>
              <a:gd name="connsiteX32" fmla="*/ 994463 w 2701062"/>
              <a:gd name="connsiteY32" fmla="*/ 1980497 h 3573323"/>
              <a:gd name="connsiteX33" fmla="*/ 1019746 w 2701062"/>
              <a:gd name="connsiteY33" fmla="*/ 2014208 h 3573323"/>
              <a:gd name="connsiteX34" fmla="*/ 990249 w 2701062"/>
              <a:gd name="connsiteY34" fmla="*/ 2047918 h 3573323"/>
              <a:gd name="connsiteX35" fmla="*/ 948110 w 2701062"/>
              <a:gd name="connsiteY35" fmla="*/ 2047918 h 3573323"/>
              <a:gd name="connsiteX36" fmla="*/ 939683 w 2701062"/>
              <a:gd name="connsiteY36" fmla="*/ 2085843 h 3573323"/>
              <a:gd name="connsiteX37" fmla="*/ 994463 w 2701062"/>
              <a:gd name="connsiteY37" fmla="*/ 2132195 h 3573323"/>
              <a:gd name="connsiteX38" fmla="*/ 981821 w 2701062"/>
              <a:gd name="connsiteY38" fmla="*/ 2313389 h 3573323"/>
              <a:gd name="connsiteX39" fmla="*/ 1015532 w 2701062"/>
              <a:gd name="connsiteY39" fmla="*/ 2393452 h 3573323"/>
              <a:gd name="connsiteX40" fmla="*/ 1049242 w 2701062"/>
              <a:gd name="connsiteY40" fmla="*/ 2393452 h 3573323"/>
              <a:gd name="connsiteX41" fmla="*/ 1129305 w 2701062"/>
              <a:gd name="connsiteY41" fmla="*/ 2460873 h 3573323"/>
              <a:gd name="connsiteX42" fmla="*/ 1125091 w 2701062"/>
              <a:gd name="connsiteY42" fmla="*/ 2591502 h 3573323"/>
              <a:gd name="connsiteX43" fmla="*/ 1087167 w 2701062"/>
              <a:gd name="connsiteY43" fmla="*/ 2654709 h 3573323"/>
              <a:gd name="connsiteX44" fmla="*/ 1015532 w 2701062"/>
              <a:gd name="connsiteY44" fmla="*/ 2722130 h 3573323"/>
              <a:gd name="connsiteX45" fmla="*/ 1007104 w 2701062"/>
              <a:gd name="connsiteY45" fmla="*/ 2810621 h 3573323"/>
              <a:gd name="connsiteX46" fmla="*/ 922828 w 2701062"/>
              <a:gd name="connsiteY46" fmla="*/ 2823262 h 3573323"/>
              <a:gd name="connsiteX47" fmla="*/ 868048 w 2701062"/>
              <a:gd name="connsiteY47" fmla="*/ 2827476 h 3573323"/>
              <a:gd name="connsiteX48" fmla="*/ 830123 w 2701062"/>
              <a:gd name="connsiteY48" fmla="*/ 2789551 h 3573323"/>
              <a:gd name="connsiteX49" fmla="*/ 577294 w 2701062"/>
              <a:gd name="connsiteY49" fmla="*/ 2810621 h 3573323"/>
              <a:gd name="connsiteX50" fmla="*/ 568866 w 2701062"/>
              <a:gd name="connsiteY50" fmla="*/ 2915966 h 3573323"/>
              <a:gd name="connsiteX51" fmla="*/ 514087 w 2701062"/>
              <a:gd name="connsiteY51" fmla="*/ 2949677 h 3573323"/>
              <a:gd name="connsiteX52" fmla="*/ 484590 w 2701062"/>
              <a:gd name="connsiteY52" fmla="*/ 2915966 h 3573323"/>
              <a:gd name="connsiteX53" fmla="*/ 446665 w 2701062"/>
              <a:gd name="connsiteY53" fmla="*/ 2941249 h 3573323"/>
              <a:gd name="connsiteX54" fmla="*/ 434024 w 2701062"/>
              <a:gd name="connsiteY54" fmla="*/ 3059236 h 3573323"/>
              <a:gd name="connsiteX55" fmla="*/ 328678 w 2701062"/>
              <a:gd name="connsiteY55" fmla="*/ 3185651 h 3573323"/>
              <a:gd name="connsiteX56" fmla="*/ 273899 w 2701062"/>
              <a:gd name="connsiteY56" fmla="*/ 3198292 h 3573323"/>
              <a:gd name="connsiteX57" fmla="*/ 252829 w 2701062"/>
              <a:gd name="connsiteY57" fmla="*/ 3248858 h 3573323"/>
              <a:gd name="connsiteX58" fmla="*/ 202263 w 2701062"/>
              <a:gd name="connsiteY58" fmla="*/ 3328921 h 3573323"/>
              <a:gd name="connsiteX59" fmla="*/ 164339 w 2701062"/>
              <a:gd name="connsiteY59" fmla="*/ 3358418 h 3573323"/>
              <a:gd name="connsiteX60" fmla="*/ 75849 w 2701062"/>
              <a:gd name="connsiteY60" fmla="*/ 3387915 h 3573323"/>
              <a:gd name="connsiteX61" fmla="*/ 12641 w 2701062"/>
              <a:gd name="connsiteY61" fmla="*/ 3421625 h 3573323"/>
              <a:gd name="connsiteX62" fmla="*/ 0 w 2701062"/>
              <a:gd name="connsiteY62" fmla="*/ 3501688 h 3573323"/>
              <a:gd name="connsiteX63" fmla="*/ 63207 w 2701062"/>
              <a:gd name="connsiteY63" fmla="*/ 3497474 h 3573323"/>
              <a:gd name="connsiteX64" fmla="*/ 96918 w 2701062"/>
              <a:gd name="connsiteY64" fmla="*/ 3451122 h 3573323"/>
              <a:gd name="connsiteX65" fmla="*/ 155911 w 2701062"/>
              <a:gd name="connsiteY65" fmla="*/ 3493260 h 3573323"/>
              <a:gd name="connsiteX66" fmla="*/ 164339 w 2701062"/>
              <a:gd name="connsiteY66" fmla="*/ 3573323 h 3573323"/>
              <a:gd name="connsiteX67" fmla="*/ 265471 w 2701062"/>
              <a:gd name="connsiteY67" fmla="*/ 3522757 h 3573323"/>
              <a:gd name="connsiteX68" fmla="*/ 252829 w 2701062"/>
              <a:gd name="connsiteY68" fmla="*/ 3463763 h 3573323"/>
              <a:gd name="connsiteX69" fmla="*/ 307609 w 2701062"/>
              <a:gd name="connsiteY69" fmla="*/ 3421625 h 3573323"/>
              <a:gd name="connsiteX70" fmla="*/ 345534 w 2701062"/>
              <a:gd name="connsiteY70" fmla="*/ 3383701 h 3573323"/>
              <a:gd name="connsiteX71" fmla="*/ 375030 w 2701062"/>
              <a:gd name="connsiteY71" fmla="*/ 3341562 h 3573323"/>
              <a:gd name="connsiteX72" fmla="*/ 497231 w 2701062"/>
              <a:gd name="connsiteY72" fmla="*/ 3349990 h 3573323"/>
              <a:gd name="connsiteX73" fmla="*/ 497231 w 2701062"/>
              <a:gd name="connsiteY73" fmla="*/ 3349990 h 3573323"/>
              <a:gd name="connsiteX74" fmla="*/ 568866 w 2701062"/>
              <a:gd name="connsiteY74" fmla="*/ 3383701 h 3573323"/>
              <a:gd name="connsiteX75" fmla="*/ 589935 w 2701062"/>
              <a:gd name="connsiteY75" fmla="*/ 3362632 h 3573323"/>
              <a:gd name="connsiteX76" fmla="*/ 648929 w 2701062"/>
              <a:gd name="connsiteY76" fmla="*/ 3392128 h 3573323"/>
              <a:gd name="connsiteX77" fmla="*/ 674212 w 2701062"/>
              <a:gd name="connsiteY77" fmla="*/ 3387915 h 3573323"/>
              <a:gd name="connsiteX78" fmla="*/ 720564 w 2701062"/>
              <a:gd name="connsiteY78" fmla="*/ 3451122 h 3573323"/>
              <a:gd name="connsiteX79" fmla="*/ 754275 w 2701062"/>
              <a:gd name="connsiteY79" fmla="*/ 3442694 h 3573323"/>
              <a:gd name="connsiteX80" fmla="*/ 804840 w 2701062"/>
              <a:gd name="connsiteY80" fmla="*/ 3366845 h 3573323"/>
              <a:gd name="connsiteX81" fmla="*/ 842765 w 2701062"/>
              <a:gd name="connsiteY81" fmla="*/ 3333135 h 3573323"/>
              <a:gd name="connsiteX82" fmla="*/ 830123 w 2701062"/>
              <a:gd name="connsiteY82" fmla="*/ 3278355 h 3573323"/>
              <a:gd name="connsiteX83" fmla="*/ 859620 w 2701062"/>
              <a:gd name="connsiteY83" fmla="*/ 3223575 h 3573323"/>
              <a:gd name="connsiteX84" fmla="*/ 918614 w 2701062"/>
              <a:gd name="connsiteY84" fmla="*/ 3173010 h 3573323"/>
              <a:gd name="connsiteX85" fmla="*/ 1011318 w 2701062"/>
              <a:gd name="connsiteY85" fmla="*/ 3156154 h 3573323"/>
              <a:gd name="connsiteX86" fmla="*/ 1078739 w 2701062"/>
              <a:gd name="connsiteY86" fmla="*/ 3143513 h 3573323"/>
              <a:gd name="connsiteX87" fmla="*/ 1163016 w 2701062"/>
              <a:gd name="connsiteY87" fmla="*/ 3215148 h 3573323"/>
              <a:gd name="connsiteX88" fmla="*/ 1222009 w 2701062"/>
              <a:gd name="connsiteY88" fmla="*/ 3248858 h 3573323"/>
              <a:gd name="connsiteX89" fmla="*/ 1226223 w 2701062"/>
              <a:gd name="connsiteY89" fmla="*/ 3202506 h 3573323"/>
              <a:gd name="connsiteX90" fmla="*/ 1243078 w 2701062"/>
              <a:gd name="connsiteY90" fmla="*/ 3194079 h 3573323"/>
              <a:gd name="connsiteX91" fmla="*/ 1344210 w 2701062"/>
              <a:gd name="connsiteY91" fmla="*/ 3215148 h 3573323"/>
              <a:gd name="connsiteX92" fmla="*/ 1398990 w 2701062"/>
              <a:gd name="connsiteY92" fmla="*/ 3223575 h 3573323"/>
              <a:gd name="connsiteX93" fmla="*/ 1436914 w 2701062"/>
              <a:gd name="connsiteY93" fmla="*/ 3151940 h 3573323"/>
              <a:gd name="connsiteX94" fmla="*/ 1495908 w 2701062"/>
              <a:gd name="connsiteY94" fmla="*/ 3143513 h 3573323"/>
              <a:gd name="connsiteX95" fmla="*/ 1597040 w 2701062"/>
              <a:gd name="connsiteY95" fmla="*/ 3198292 h 3573323"/>
              <a:gd name="connsiteX96" fmla="*/ 1656033 w 2701062"/>
              <a:gd name="connsiteY96" fmla="*/ 3219362 h 3573323"/>
              <a:gd name="connsiteX97" fmla="*/ 1719240 w 2701062"/>
              <a:gd name="connsiteY97" fmla="*/ 3160368 h 3573323"/>
              <a:gd name="connsiteX98" fmla="*/ 1715027 w 2701062"/>
              <a:gd name="connsiteY98" fmla="*/ 3088733 h 3573323"/>
              <a:gd name="connsiteX99" fmla="*/ 1833014 w 2701062"/>
              <a:gd name="connsiteY99" fmla="*/ 3139299 h 3573323"/>
              <a:gd name="connsiteX100" fmla="*/ 1862510 w 2701062"/>
              <a:gd name="connsiteY100" fmla="*/ 3088733 h 3573323"/>
              <a:gd name="connsiteX101" fmla="*/ 2018422 w 2701062"/>
              <a:gd name="connsiteY101" fmla="*/ 3067664 h 3573323"/>
              <a:gd name="connsiteX102" fmla="*/ 2186975 w 2701062"/>
              <a:gd name="connsiteY102" fmla="*/ 3126657 h 3573323"/>
              <a:gd name="connsiteX103" fmla="*/ 2254396 w 2701062"/>
              <a:gd name="connsiteY103" fmla="*/ 3042381 h 3573323"/>
              <a:gd name="connsiteX104" fmla="*/ 2338673 w 2701062"/>
              <a:gd name="connsiteY104" fmla="*/ 3042381 h 3573323"/>
              <a:gd name="connsiteX105" fmla="*/ 2380811 w 2701062"/>
              <a:gd name="connsiteY105" fmla="*/ 2987601 h 3573323"/>
              <a:gd name="connsiteX106" fmla="*/ 2456660 w 2701062"/>
              <a:gd name="connsiteY106" fmla="*/ 2991815 h 3573323"/>
              <a:gd name="connsiteX107" fmla="*/ 2469301 w 2701062"/>
              <a:gd name="connsiteY107" fmla="*/ 2911752 h 3573323"/>
              <a:gd name="connsiteX108" fmla="*/ 2595716 w 2701062"/>
              <a:gd name="connsiteY108" fmla="*/ 2844331 h 3573323"/>
              <a:gd name="connsiteX109" fmla="*/ 2595716 w 2701062"/>
              <a:gd name="connsiteY109" fmla="*/ 2743199 h 3573323"/>
              <a:gd name="connsiteX110" fmla="*/ 2616785 w 2701062"/>
              <a:gd name="connsiteY110" fmla="*/ 2705275 h 3573323"/>
              <a:gd name="connsiteX111" fmla="*/ 2591502 w 2701062"/>
              <a:gd name="connsiteY111" fmla="*/ 2679992 h 3573323"/>
              <a:gd name="connsiteX112" fmla="*/ 2515653 w 2701062"/>
              <a:gd name="connsiteY112" fmla="*/ 2679992 h 3573323"/>
              <a:gd name="connsiteX113" fmla="*/ 2460874 w 2701062"/>
              <a:gd name="connsiteY113" fmla="*/ 2692633 h 3573323"/>
              <a:gd name="connsiteX114" fmla="*/ 2435591 w 2701062"/>
              <a:gd name="connsiteY114" fmla="*/ 2705275 h 3573323"/>
              <a:gd name="connsiteX115" fmla="*/ 2397666 w 2701062"/>
              <a:gd name="connsiteY115" fmla="*/ 2654709 h 3573323"/>
              <a:gd name="connsiteX116" fmla="*/ 2347100 w 2701062"/>
              <a:gd name="connsiteY116" fmla="*/ 2629426 h 3573323"/>
              <a:gd name="connsiteX117" fmla="*/ 2410308 w 2701062"/>
              <a:gd name="connsiteY117" fmla="*/ 2591502 h 3573323"/>
              <a:gd name="connsiteX118" fmla="*/ 2439804 w 2701062"/>
              <a:gd name="connsiteY118" fmla="*/ 2444018 h 3573323"/>
              <a:gd name="connsiteX119" fmla="*/ 2481943 w 2701062"/>
              <a:gd name="connsiteY119" fmla="*/ 2477728 h 3573323"/>
              <a:gd name="connsiteX120" fmla="*/ 2532509 w 2701062"/>
              <a:gd name="connsiteY120" fmla="*/ 2406093 h 3573323"/>
              <a:gd name="connsiteX121" fmla="*/ 2545150 w 2701062"/>
              <a:gd name="connsiteY121" fmla="*/ 2368169 h 3573323"/>
              <a:gd name="connsiteX122" fmla="*/ 2633640 w 2701062"/>
              <a:gd name="connsiteY122" fmla="*/ 2254396 h 3573323"/>
              <a:gd name="connsiteX123" fmla="*/ 2650496 w 2701062"/>
              <a:gd name="connsiteY123" fmla="*/ 2161692 h 3573323"/>
              <a:gd name="connsiteX124" fmla="*/ 2696848 w 2701062"/>
              <a:gd name="connsiteY124" fmla="*/ 2085843 h 3573323"/>
              <a:gd name="connsiteX125" fmla="*/ 2701062 w 2701062"/>
              <a:gd name="connsiteY125" fmla="*/ 1879365 h 3573323"/>
              <a:gd name="connsiteX126" fmla="*/ 2503012 w 2701062"/>
              <a:gd name="connsiteY126" fmla="*/ 1744523 h 3573323"/>
              <a:gd name="connsiteX127" fmla="*/ 2237541 w 2701062"/>
              <a:gd name="connsiteY127" fmla="*/ 1715026 h 3573323"/>
              <a:gd name="connsiteX128" fmla="*/ 2161692 w 2701062"/>
              <a:gd name="connsiteY128" fmla="*/ 1803516 h 3573323"/>
              <a:gd name="connsiteX129" fmla="*/ 2123768 w 2701062"/>
              <a:gd name="connsiteY129" fmla="*/ 1795089 h 3573323"/>
              <a:gd name="connsiteX130" fmla="*/ 2111126 w 2701062"/>
              <a:gd name="connsiteY130" fmla="*/ 1744523 h 3573323"/>
              <a:gd name="connsiteX131" fmla="*/ 2203830 w 2701062"/>
              <a:gd name="connsiteY131" fmla="*/ 1647605 h 3573323"/>
              <a:gd name="connsiteX132" fmla="*/ 2178547 w 2701062"/>
              <a:gd name="connsiteY132" fmla="*/ 1508549 h 3573323"/>
              <a:gd name="connsiteX133" fmla="*/ 2090057 w 2701062"/>
              <a:gd name="connsiteY133" fmla="*/ 1415845 h 3573323"/>
              <a:gd name="connsiteX134" fmla="*/ 2056346 w 2701062"/>
              <a:gd name="connsiteY134" fmla="*/ 1386348 h 3573323"/>
              <a:gd name="connsiteX135" fmla="*/ 2127981 w 2701062"/>
              <a:gd name="connsiteY135" fmla="*/ 1373706 h 3573323"/>
              <a:gd name="connsiteX136" fmla="*/ 2127981 w 2701062"/>
              <a:gd name="connsiteY136" fmla="*/ 1339996 h 3573323"/>
              <a:gd name="connsiteX137" fmla="*/ 2031063 w 2701062"/>
              <a:gd name="connsiteY137" fmla="*/ 1213581 h 3573323"/>
              <a:gd name="connsiteX138" fmla="*/ 2022636 w 2701062"/>
              <a:gd name="connsiteY138" fmla="*/ 1129304 h 3573323"/>
              <a:gd name="connsiteX139" fmla="*/ 2056346 w 2701062"/>
              <a:gd name="connsiteY139" fmla="*/ 1066097 h 3573323"/>
              <a:gd name="connsiteX140" fmla="*/ 2039491 w 2701062"/>
              <a:gd name="connsiteY140" fmla="*/ 1032386 h 3573323"/>
              <a:gd name="connsiteX141" fmla="*/ 1967856 w 2701062"/>
              <a:gd name="connsiteY141" fmla="*/ 1011317 h 3573323"/>
              <a:gd name="connsiteX142" fmla="*/ 1929932 w 2701062"/>
              <a:gd name="connsiteY142" fmla="*/ 952324 h 3573323"/>
              <a:gd name="connsiteX143" fmla="*/ 1934146 w 2701062"/>
              <a:gd name="connsiteY143" fmla="*/ 893330 h 3573323"/>
              <a:gd name="connsiteX144" fmla="*/ 1727668 w 2701062"/>
              <a:gd name="connsiteY144" fmla="*/ 775343 h 3573323"/>
              <a:gd name="connsiteX145" fmla="*/ 1664461 w 2701062"/>
              <a:gd name="connsiteY145" fmla="*/ 716350 h 3573323"/>
              <a:gd name="connsiteX146" fmla="*/ 1356851 w 2701062"/>
              <a:gd name="connsiteY146" fmla="*/ 0 h 3573323"/>
              <a:gd name="connsiteX0" fmla="*/ 1356851 w 2701062"/>
              <a:gd name="connsiteY0" fmla="*/ 8428 h 3573323"/>
              <a:gd name="connsiteX1" fmla="*/ 876475 w 2701062"/>
              <a:gd name="connsiteY1" fmla="*/ 648928 h 3573323"/>
              <a:gd name="connsiteX2" fmla="*/ 804840 w 2701062"/>
              <a:gd name="connsiteY2" fmla="*/ 720563 h 3573323"/>
              <a:gd name="connsiteX3" fmla="*/ 813268 w 2701062"/>
              <a:gd name="connsiteY3" fmla="*/ 851192 h 3573323"/>
              <a:gd name="connsiteX4" fmla="*/ 897545 w 2701062"/>
              <a:gd name="connsiteY4" fmla="*/ 1019745 h 3573323"/>
              <a:gd name="connsiteX5" fmla="*/ 943897 w 2701062"/>
              <a:gd name="connsiteY5" fmla="*/ 1104021 h 3573323"/>
              <a:gd name="connsiteX6" fmla="*/ 964966 w 2701062"/>
              <a:gd name="connsiteY6" fmla="*/ 1133518 h 3573323"/>
              <a:gd name="connsiteX7" fmla="*/ 994463 w 2701062"/>
              <a:gd name="connsiteY7" fmla="*/ 1108235 h 3573323"/>
              <a:gd name="connsiteX8" fmla="*/ 1011318 w 2701062"/>
              <a:gd name="connsiteY8" fmla="*/ 1053456 h 3573323"/>
              <a:gd name="connsiteX9" fmla="*/ 1057670 w 2701062"/>
              <a:gd name="connsiteY9" fmla="*/ 1045028 h 3573323"/>
              <a:gd name="connsiteX10" fmla="*/ 1053456 w 2701062"/>
              <a:gd name="connsiteY10" fmla="*/ 1108235 h 3573323"/>
              <a:gd name="connsiteX11" fmla="*/ 1040815 w 2701062"/>
              <a:gd name="connsiteY11" fmla="*/ 1141946 h 3573323"/>
              <a:gd name="connsiteX12" fmla="*/ 1049242 w 2701062"/>
              <a:gd name="connsiteY12" fmla="*/ 1167229 h 3573323"/>
              <a:gd name="connsiteX13" fmla="*/ 986035 w 2701062"/>
              <a:gd name="connsiteY13" fmla="*/ 1184084 h 3573323"/>
              <a:gd name="connsiteX14" fmla="*/ 1011318 w 2701062"/>
              <a:gd name="connsiteY14" fmla="*/ 1318927 h 3573323"/>
              <a:gd name="connsiteX15" fmla="*/ 1049242 w 2701062"/>
              <a:gd name="connsiteY15" fmla="*/ 1314713 h 3573323"/>
              <a:gd name="connsiteX16" fmla="*/ 1040815 w 2701062"/>
              <a:gd name="connsiteY16" fmla="*/ 1377920 h 3573323"/>
              <a:gd name="connsiteX17" fmla="*/ 981821 w 2701062"/>
              <a:gd name="connsiteY17" fmla="*/ 1411631 h 3573323"/>
              <a:gd name="connsiteX18" fmla="*/ 931255 w 2701062"/>
              <a:gd name="connsiteY18" fmla="*/ 1411631 h 3573323"/>
              <a:gd name="connsiteX19" fmla="*/ 897545 w 2701062"/>
              <a:gd name="connsiteY19" fmla="*/ 1474838 h 3573323"/>
              <a:gd name="connsiteX20" fmla="*/ 901758 w 2701062"/>
              <a:gd name="connsiteY20" fmla="*/ 1504335 h 3573323"/>
              <a:gd name="connsiteX21" fmla="*/ 948110 w 2701062"/>
              <a:gd name="connsiteY21" fmla="*/ 1512762 h 3573323"/>
              <a:gd name="connsiteX22" fmla="*/ 931255 w 2701062"/>
              <a:gd name="connsiteY22" fmla="*/ 1550687 h 3573323"/>
              <a:gd name="connsiteX23" fmla="*/ 952324 w 2701062"/>
              <a:gd name="connsiteY23" fmla="*/ 1559115 h 3573323"/>
              <a:gd name="connsiteX24" fmla="*/ 1015532 w 2701062"/>
              <a:gd name="connsiteY24" fmla="*/ 1563328 h 3573323"/>
              <a:gd name="connsiteX25" fmla="*/ 1040815 w 2701062"/>
              <a:gd name="connsiteY25" fmla="*/ 1601253 h 3573323"/>
              <a:gd name="connsiteX26" fmla="*/ 1036601 w 2701062"/>
              <a:gd name="connsiteY26" fmla="*/ 1639177 h 3573323"/>
              <a:gd name="connsiteX27" fmla="*/ 1104022 w 2701062"/>
              <a:gd name="connsiteY27" fmla="*/ 1740309 h 3573323"/>
              <a:gd name="connsiteX28" fmla="*/ 1053456 w 2701062"/>
              <a:gd name="connsiteY28" fmla="*/ 1765592 h 3573323"/>
              <a:gd name="connsiteX29" fmla="*/ 998676 w 2701062"/>
              <a:gd name="connsiteY29" fmla="*/ 1761378 h 3573323"/>
              <a:gd name="connsiteX30" fmla="*/ 964966 w 2701062"/>
              <a:gd name="connsiteY30" fmla="*/ 1841441 h 3573323"/>
              <a:gd name="connsiteX31" fmla="*/ 1015532 w 2701062"/>
              <a:gd name="connsiteY31" fmla="*/ 1883579 h 3573323"/>
              <a:gd name="connsiteX32" fmla="*/ 994463 w 2701062"/>
              <a:gd name="connsiteY32" fmla="*/ 1980497 h 3573323"/>
              <a:gd name="connsiteX33" fmla="*/ 1019746 w 2701062"/>
              <a:gd name="connsiteY33" fmla="*/ 2014208 h 3573323"/>
              <a:gd name="connsiteX34" fmla="*/ 990249 w 2701062"/>
              <a:gd name="connsiteY34" fmla="*/ 2047918 h 3573323"/>
              <a:gd name="connsiteX35" fmla="*/ 948110 w 2701062"/>
              <a:gd name="connsiteY35" fmla="*/ 2047918 h 3573323"/>
              <a:gd name="connsiteX36" fmla="*/ 939683 w 2701062"/>
              <a:gd name="connsiteY36" fmla="*/ 2085843 h 3573323"/>
              <a:gd name="connsiteX37" fmla="*/ 994463 w 2701062"/>
              <a:gd name="connsiteY37" fmla="*/ 2132195 h 3573323"/>
              <a:gd name="connsiteX38" fmla="*/ 981821 w 2701062"/>
              <a:gd name="connsiteY38" fmla="*/ 2313389 h 3573323"/>
              <a:gd name="connsiteX39" fmla="*/ 1015532 w 2701062"/>
              <a:gd name="connsiteY39" fmla="*/ 2393452 h 3573323"/>
              <a:gd name="connsiteX40" fmla="*/ 1049242 w 2701062"/>
              <a:gd name="connsiteY40" fmla="*/ 2393452 h 3573323"/>
              <a:gd name="connsiteX41" fmla="*/ 1129305 w 2701062"/>
              <a:gd name="connsiteY41" fmla="*/ 2460873 h 3573323"/>
              <a:gd name="connsiteX42" fmla="*/ 1125091 w 2701062"/>
              <a:gd name="connsiteY42" fmla="*/ 2591502 h 3573323"/>
              <a:gd name="connsiteX43" fmla="*/ 1087167 w 2701062"/>
              <a:gd name="connsiteY43" fmla="*/ 2654709 h 3573323"/>
              <a:gd name="connsiteX44" fmla="*/ 1015532 w 2701062"/>
              <a:gd name="connsiteY44" fmla="*/ 2722130 h 3573323"/>
              <a:gd name="connsiteX45" fmla="*/ 1007104 w 2701062"/>
              <a:gd name="connsiteY45" fmla="*/ 2810621 h 3573323"/>
              <a:gd name="connsiteX46" fmla="*/ 922828 w 2701062"/>
              <a:gd name="connsiteY46" fmla="*/ 2823262 h 3573323"/>
              <a:gd name="connsiteX47" fmla="*/ 868048 w 2701062"/>
              <a:gd name="connsiteY47" fmla="*/ 2827476 h 3573323"/>
              <a:gd name="connsiteX48" fmla="*/ 830123 w 2701062"/>
              <a:gd name="connsiteY48" fmla="*/ 2789551 h 3573323"/>
              <a:gd name="connsiteX49" fmla="*/ 577294 w 2701062"/>
              <a:gd name="connsiteY49" fmla="*/ 2810621 h 3573323"/>
              <a:gd name="connsiteX50" fmla="*/ 568866 w 2701062"/>
              <a:gd name="connsiteY50" fmla="*/ 2915966 h 3573323"/>
              <a:gd name="connsiteX51" fmla="*/ 514087 w 2701062"/>
              <a:gd name="connsiteY51" fmla="*/ 2949677 h 3573323"/>
              <a:gd name="connsiteX52" fmla="*/ 484590 w 2701062"/>
              <a:gd name="connsiteY52" fmla="*/ 2915966 h 3573323"/>
              <a:gd name="connsiteX53" fmla="*/ 446665 w 2701062"/>
              <a:gd name="connsiteY53" fmla="*/ 2941249 h 3573323"/>
              <a:gd name="connsiteX54" fmla="*/ 434024 w 2701062"/>
              <a:gd name="connsiteY54" fmla="*/ 3059236 h 3573323"/>
              <a:gd name="connsiteX55" fmla="*/ 328678 w 2701062"/>
              <a:gd name="connsiteY55" fmla="*/ 3185651 h 3573323"/>
              <a:gd name="connsiteX56" fmla="*/ 273899 w 2701062"/>
              <a:gd name="connsiteY56" fmla="*/ 3198292 h 3573323"/>
              <a:gd name="connsiteX57" fmla="*/ 252829 w 2701062"/>
              <a:gd name="connsiteY57" fmla="*/ 3248858 h 3573323"/>
              <a:gd name="connsiteX58" fmla="*/ 202263 w 2701062"/>
              <a:gd name="connsiteY58" fmla="*/ 3328921 h 3573323"/>
              <a:gd name="connsiteX59" fmla="*/ 164339 w 2701062"/>
              <a:gd name="connsiteY59" fmla="*/ 3358418 h 3573323"/>
              <a:gd name="connsiteX60" fmla="*/ 75849 w 2701062"/>
              <a:gd name="connsiteY60" fmla="*/ 3387915 h 3573323"/>
              <a:gd name="connsiteX61" fmla="*/ 12641 w 2701062"/>
              <a:gd name="connsiteY61" fmla="*/ 3421625 h 3573323"/>
              <a:gd name="connsiteX62" fmla="*/ 0 w 2701062"/>
              <a:gd name="connsiteY62" fmla="*/ 3501688 h 3573323"/>
              <a:gd name="connsiteX63" fmla="*/ 63207 w 2701062"/>
              <a:gd name="connsiteY63" fmla="*/ 3497474 h 3573323"/>
              <a:gd name="connsiteX64" fmla="*/ 96918 w 2701062"/>
              <a:gd name="connsiteY64" fmla="*/ 3451122 h 3573323"/>
              <a:gd name="connsiteX65" fmla="*/ 155911 w 2701062"/>
              <a:gd name="connsiteY65" fmla="*/ 3493260 h 3573323"/>
              <a:gd name="connsiteX66" fmla="*/ 164339 w 2701062"/>
              <a:gd name="connsiteY66" fmla="*/ 3573323 h 3573323"/>
              <a:gd name="connsiteX67" fmla="*/ 265471 w 2701062"/>
              <a:gd name="connsiteY67" fmla="*/ 3522757 h 3573323"/>
              <a:gd name="connsiteX68" fmla="*/ 252829 w 2701062"/>
              <a:gd name="connsiteY68" fmla="*/ 3463763 h 3573323"/>
              <a:gd name="connsiteX69" fmla="*/ 307609 w 2701062"/>
              <a:gd name="connsiteY69" fmla="*/ 3421625 h 3573323"/>
              <a:gd name="connsiteX70" fmla="*/ 345534 w 2701062"/>
              <a:gd name="connsiteY70" fmla="*/ 3383701 h 3573323"/>
              <a:gd name="connsiteX71" fmla="*/ 375030 w 2701062"/>
              <a:gd name="connsiteY71" fmla="*/ 3341562 h 3573323"/>
              <a:gd name="connsiteX72" fmla="*/ 497231 w 2701062"/>
              <a:gd name="connsiteY72" fmla="*/ 3349990 h 3573323"/>
              <a:gd name="connsiteX73" fmla="*/ 497231 w 2701062"/>
              <a:gd name="connsiteY73" fmla="*/ 3349990 h 3573323"/>
              <a:gd name="connsiteX74" fmla="*/ 568866 w 2701062"/>
              <a:gd name="connsiteY74" fmla="*/ 3383701 h 3573323"/>
              <a:gd name="connsiteX75" fmla="*/ 589935 w 2701062"/>
              <a:gd name="connsiteY75" fmla="*/ 3362632 h 3573323"/>
              <a:gd name="connsiteX76" fmla="*/ 648929 w 2701062"/>
              <a:gd name="connsiteY76" fmla="*/ 3392128 h 3573323"/>
              <a:gd name="connsiteX77" fmla="*/ 674212 w 2701062"/>
              <a:gd name="connsiteY77" fmla="*/ 3387915 h 3573323"/>
              <a:gd name="connsiteX78" fmla="*/ 720564 w 2701062"/>
              <a:gd name="connsiteY78" fmla="*/ 3451122 h 3573323"/>
              <a:gd name="connsiteX79" fmla="*/ 754275 w 2701062"/>
              <a:gd name="connsiteY79" fmla="*/ 3442694 h 3573323"/>
              <a:gd name="connsiteX80" fmla="*/ 804840 w 2701062"/>
              <a:gd name="connsiteY80" fmla="*/ 3366845 h 3573323"/>
              <a:gd name="connsiteX81" fmla="*/ 842765 w 2701062"/>
              <a:gd name="connsiteY81" fmla="*/ 3333135 h 3573323"/>
              <a:gd name="connsiteX82" fmla="*/ 830123 w 2701062"/>
              <a:gd name="connsiteY82" fmla="*/ 3278355 h 3573323"/>
              <a:gd name="connsiteX83" fmla="*/ 859620 w 2701062"/>
              <a:gd name="connsiteY83" fmla="*/ 3223575 h 3573323"/>
              <a:gd name="connsiteX84" fmla="*/ 918614 w 2701062"/>
              <a:gd name="connsiteY84" fmla="*/ 3173010 h 3573323"/>
              <a:gd name="connsiteX85" fmla="*/ 1011318 w 2701062"/>
              <a:gd name="connsiteY85" fmla="*/ 3156154 h 3573323"/>
              <a:gd name="connsiteX86" fmla="*/ 1078739 w 2701062"/>
              <a:gd name="connsiteY86" fmla="*/ 3143513 h 3573323"/>
              <a:gd name="connsiteX87" fmla="*/ 1163016 w 2701062"/>
              <a:gd name="connsiteY87" fmla="*/ 3215148 h 3573323"/>
              <a:gd name="connsiteX88" fmla="*/ 1222009 w 2701062"/>
              <a:gd name="connsiteY88" fmla="*/ 3248858 h 3573323"/>
              <a:gd name="connsiteX89" fmla="*/ 1226223 w 2701062"/>
              <a:gd name="connsiteY89" fmla="*/ 3202506 h 3573323"/>
              <a:gd name="connsiteX90" fmla="*/ 1243078 w 2701062"/>
              <a:gd name="connsiteY90" fmla="*/ 3194079 h 3573323"/>
              <a:gd name="connsiteX91" fmla="*/ 1344210 w 2701062"/>
              <a:gd name="connsiteY91" fmla="*/ 3215148 h 3573323"/>
              <a:gd name="connsiteX92" fmla="*/ 1398990 w 2701062"/>
              <a:gd name="connsiteY92" fmla="*/ 3223575 h 3573323"/>
              <a:gd name="connsiteX93" fmla="*/ 1436914 w 2701062"/>
              <a:gd name="connsiteY93" fmla="*/ 3151940 h 3573323"/>
              <a:gd name="connsiteX94" fmla="*/ 1495908 w 2701062"/>
              <a:gd name="connsiteY94" fmla="*/ 3143513 h 3573323"/>
              <a:gd name="connsiteX95" fmla="*/ 1597040 w 2701062"/>
              <a:gd name="connsiteY95" fmla="*/ 3198292 h 3573323"/>
              <a:gd name="connsiteX96" fmla="*/ 1656033 w 2701062"/>
              <a:gd name="connsiteY96" fmla="*/ 3219362 h 3573323"/>
              <a:gd name="connsiteX97" fmla="*/ 1719240 w 2701062"/>
              <a:gd name="connsiteY97" fmla="*/ 3160368 h 3573323"/>
              <a:gd name="connsiteX98" fmla="*/ 1715027 w 2701062"/>
              <a:gd name="connsiteY98" fmla="*/ 3088733 h 3573323"/>
              <a:gd name="connsiteX99" fmla="*/ 1833014 w 2701062"/>
              <a:gd name="connsiteY99" fmla="*/ 3139299 h 3573323"/>
              <a:gd name="connsiteX100" fmla="*/ 1862510 w 2701062"/>
              <a:gd name="connsiteY100" fmla="*/ 3088733 h 3573323"/>
              <a:gd name="connsiteX101" fmla="*/ 2018422 w 2701062"/>
              <a:gd name="connsiteY101" fmla="*/ 3067664 h 3573323"/>
              <a:gd name="connsiteX102" fmla="*/ 2186975 w 2701062"/>
              <a:gd name="connsiteY102" fmla="*/ 3126657 h 3573323"/>
              <a:gd name="connsiteX103" fmla="*/ 2254396 w 2701062"/>
              <a:gd name="connsiteY103" fmla="*/ 3042381 h 3573323"/>
              <a:gd name="connsiteX104" fmla="*/ 2338673 w 2701062"/>
              <a:gd name="connsiteY104" fmla="*/ 3042381 h 3573323"/>
              <a:gd name="connsiteX105" fmla="*/ 2380811 w 2701062"/>
              <a:gd name="connsiteY105" fmla="*/ 2987601 h 3573323"/>
              <a:gd name="connsiteX106" fmla="*/ 2456660 w 2701062"/>
              <a:gd name="connsiteY106" fmla="*/ 2991815 h 3573323"/>
              <a:gd name="connsiteX107" fmla="*/ 2469301 w 2701062"/>
              <a:gd name="connsiteY107" fmla="*/ 2911752 h 3573323"/>
              <a:gd name="connsiteX108" fmla="*/ 2595716 w 2701062"/>
              <a:gd name="connsiteY108" fmla="*/ 2844331 h 3573323"/>
              <a:gd name="connsiteX109" fmla="*/ 2595716 w 2701062"/>
              <a:gd name="connsiteY109" fmla="*/ 2743199 h 3573323"/>
              <a:gd name="connsiteX110" fmla="*/ 2616785 w 2701062"/>
              <a:gd name="connsiteY110" fmla="*/ 2705275 h 3573323"/>
              <a:gd name="connsiteX111" fmla="*/ 2591502 w 2701062"/>
              <a:gd name="connsiteY111" fmla="*/ 2679992 h 3573323"/>
              <a:gd name="connsiteX112" fmla="*/ 2515653 w 2701062"/>
              <a:gd name="connsiteY112" fmla="*/ 2679992 h 3573323"/>
              <a:gd name="connsiteX113" fmla="*/ 2460874 w 2701062"/>
              <a:gd name="connsiteY113" fmla="*/ 2692633 h 3573323"/>
              <a:gd name="connsiteX114" fmla="*/ 2435591 w 2701062"/>
              <a:gd name="connsiteY114" fmla="*/ 2705275 h 3573323"/>
              <a:gd name="connsiteX115" fmla="*/ 2397666 w 2701062"/>
              <a:gd name="connsiteY115" fmla="*/ 2654709 h 3573323"/>
              <a:gd name="connsiteX116" fmla="*/ 2347100 w 2701062"/>
              <a:gd name="connsiteY116" fmla="*/ 2629426 h 3573323"/>
              <a:gd name="connsiteX117" fmla="*/ 2410308 w 2701062"/>
              <a:gd name="connsiteY117" fmla="*/ 2591502 h 3573323"/>
              <a:gd name="connsiteX118" fmla="*/ 2439804 w 2701062"/>
              <a:gd name="connsiteY118" fmla="*/ 2444018 h 3573323"/>
              <a:gd name="connsiteX119" fmla="*/ 2481943 w 2701062"/>
              <a:gd name="connsiteY119" fmla="*/ 2477728 h 3573323"/>
              <a:gd name="connsiteX120" fmla="*/ 2532509 w 2701062"/>
              <a:gd name="connsiteY120" fmla="*/ 2406093 h 3573323"/>
              <a:gd name="connsiteX121" fmla="*/ 2545150 w 2701062"/>
              <a:gd name="connsiteY121" fmla="*/ 2368169 h 3573323"/>
              <a:gd name="connsiteX122" fmla="*/ 2633640 w 2701062"/>
              <a:gd name="connsiteY122" fmla="*/ 2254396 h 3573323"/>
              <a:gd name="connsiteX123" fmla="*/ 2650496 w 2701062"/>
              <a:gd name="connsiteY123" fmla="*/ 2161692 h 3573323"/>
              <a:gd name="connsiteX124" fmla="*/ 2696848 w 2701062"/>
              <a:gd name="connsiteY124" fmla="*/ 2085843 h 3573323"/>
              <a:gd name="connsiteX125" fmla="*/ 2701062 w 2701062"/>
              <a:gd name="connsiteY125" fmla="*/ 1879365 h 3573323"/>
              <a:gd name="connsiteX126" fmla="*/ 2503012 w 2701062"/>
              <a:gd name="connsiteY126" fmla="*/ 1744523 h 3573323"/>
              <a:gd name="connsiteX127" fmla="*/ 2237541 w 2701062"/>
              <a:gd name="connsiteY127" fmla="*/ 1715026 h 3573323"/>
              <a:gd name="connsiteX128" fmla="*/ 2161692 w 2701062"/>
              <a:gd name="connsiteY128" fmla="*/ 1803516 h 3573323"/>
              <a:gd name="connsiteX129" fmla="*/ 2123768 w 2701062"/>
              <a:gd name="connsiteY129" fmla="*/ 1795089 h 3573323"/>
              <a:gd name="connsiteX130" fmla="*/ 2111126 w 2701062"/>
              <a:gd name="connsiteY130" fmla="*/ 1744523 h 3573323"/>
              <a:gd name="connsiteX131" fmla="*/ 2203830 w 2701062"/>
              <a:gd name="connsiteY131" fmla="*/ 1647605 h 3573323"/>
              <a:gd name="connsiteX132" fmla="*/ 2178547 w 2701062"/>
              <a:gd name="connsiteY132" fmla="*/ 1508549 h 3573323"/>
              <a:gd name="connsiteX133" fmla="*/ 2090057 w 2701062"/>
              <a:gd name="connsiteY133" fmla="*/ 1415845 h 3573323"/>
              <a:gd name="connsiteX134" fmla="*/ 2056346 w 2701062"/>
              <a:gd name="connsiteY134" fmla="*/ 1386348 h 3573323"/>
              <a:gd name="connsiteX135" fmla="*/ 2127981 w 2701062"/>
              <a:gd name="connsiteY135" fmla="*/ 1373706 h 3573323"/>
              <a:gd name="connsiteX136" fmla="*/ 2127981 w 2701062"/>
              <a:gd name="connsiteY136" fmla="*/ 1339996 h 3573323"/>
              <a:gd name="connsiteX137" fmla="*/ 2031063 w 2701062"/>
              <a:gd name="connsiteY137" fmla="*/ 1213581 h 3573323"/>
              <a:gd name="connsiteX138" fmla="*/ 2022636 w 2701062"/>
              <a:gd name="connsiteY138" fmla="*/ 1129304 h 3573323"/>
              <a:gd name="connsiteX139" fmla="*/ 2056346 w 2701062"/>
              <a:gd name="connsiteY139" fmla="*/ 1066097 h 3573323"/>
              <a:gd name="connsiteX140" fmla="*/ 2039491 w 2701062"/>
              <a:gd name="connsiteY140" fmla="*/ 1032386 h 3573323"/>
              <a:gd name="connsiteX141" fmla="*/ 1967856 w 2701062"/>
              <a:gd name="connsiteY141" fmla="*/ 1011317 h 3573323"/>
              <a:gd name="connsiteX142" fmla="*/ 1929932 w 2701062"/>
              <a:gd name="connsiteY142" fmla="*/ 952324 h 3573323"/>
              <a:gd name="connsiteX143" fmla="*/ 1934146 w 2701062"/>
              <a:gd name="connsiteY143" fmla="*/ 893330 h 3573323"/>
              <a:gd name="connsiteX144" fmla="*/ 1727668 w 2701062"/>
              <a:gd name="connsiteY144" fmla="*/ 775343 h 3573323"/>
              <a:gd name="connsiteX145" fmla="*/ 1664461 w 2701062"/>
              <a:gd name="connsiteY145" fmla="*/ 716350 h 3573323"/>
              <a:gd name="connsiteX146" fmla="*/ 1500122 w 2701062"/>
              <a:gd name="connsiteY146" fmla="*/ 307610 h 3573323"/>
              <a:gd name="connsiteX147" fmla="*/ 1356851 w 2701062"/>
              <a:gd name="connsiteY147" fmla="*/ 0 h 3573323"/>
              <a:gd name="connsiteX0" fmla="*/ 1356851 w 2701062"/>
              <a:gd name="connsiteY0" fmla="*/ 8428 h 3573323"/>
              <a:gd name="connsiteX1" fmla="*/ 876475 w 2701062"/>
              <a:gd name="connsiteY1" fmla="*/ 648928 h 3573323"/>
              <a:gd name="connsiteX2" fmla="*/ 804840 w 2701062"/>
              <a:gd name="connsiteY2" fmla="*/ 720563 h 3573323"/>
              <a:gd name="connsiteX3" fmla="*/ 813268 w 2701062"/>
              <a:gd name="connsiteY3" fmla="*/ 851192 h 3573323"/>
              <a:gd name="connsiteX4" fmla="*/ 897545 w 2701062"/>
              <a:gd name="connsiteY4" fmla="*/ 1019745 h 3573323"/>
              <a:gd name="connsiteX5" fmla="*/ 943897 w 2701062"/>
              <a:gd name="connsiteY5" fmla="*/ 1104021 h 3573323"/>
              <a:gd name="connsiteX6" fmla="*/ 964966 w 2701062"/>
              <a:gd name="connsiteY6" fmla="*/ 1133518 h 3573323"/>
              <a:gd name="connsiteX7" fmla="*/ 994463 w 2701062"/>
              <a:gd name="connsiteY7" fmla="*/ 1108235 h 3573323"/>
              <a:gd name="connsiteX8" fmla="*/ 1011318 w 2701062"/>
              <a:gd name="connsiteY8" fmla="*/ 1053456 h 3573323"/>
              <a:gd name="connsiteX9" fmla="*/ 1057670 w 2701062"/>
              <a:gd name="connsiteY9" fmla="*/ 1045028 h 3573323"/>
              <a:gd name="connsiteX10" fmla="*/ 1053456 w 2701062"/>
              <a:gd name="connsiteY10" fmla="*/ 1108235 h 3573323"/>
              <a:gd name="connsiteX11" fmla="*/ 1040815 w 2701062"/>
              <a:gd name="connsiteY11" fmla="*/ 1141946 h 3573323"/>
              <a:gd name="connsiteX12" fmla="*/ 1049242 w 2701062"/>
              <a:gd name="connsiteY12" fmla="*/ 1167229 h 3573323"/>
              <a:gd name="connsiteX13" fmla="*/ 986035 w 2701062"/>
              <a:gd name="connsiteY13" fmla="*/ 1184084 h 3573323"/>
              <a:gd name="connsiteX14" fmla="*/ 1011318 w 2701062"/>
              <a:gd name="connsiteY14" fmla="*/ 1318927 h 3573323"/>
              <a:gd name="connsiteX15" fmla="*/ 1049242 w 2701062"/>
              <a:gd name="connsiteY15" fmla="*/ 1314713 h 3573323"/>
              <a:gd name="connsiteX16" fmla="*/ 1040815 w 2701062"/>
              <a:gd name="connsiteY16" fmla="*/ 1377920 h 3573323"/>
              <a:gd name="connsiteX17" fmla="*/ 981821 w 2701062"/>
              <a:gd name="connsiteY17" fmla="*/ 1411631 h 3573323"/>
              <a:gd name="connsiteX18" fmla="*/ 931255 w 2701062"/>
              <a:gd name="connsiteY18" fmla="*/ 1411631 h 3573323"/>
              <a:gd name="connsiteX19" fmla="*/ 897545 w 2701062"/>
              <a:gd name="connsiteY19" fmla="*/ 1474838 h 3573323"/>
              <a:gd name="connsiteX20" fmla="*/ 901758 w 2701062"/>
              <a:gd name="connsiteY20" fmla="*/ 1504335 h 3573323"/>
              <a:gd name="connsiteX21" fmla="*/ 948110 w 2701062"/>
              <a:gd name="connsiteY21" fmla="*/ 1512762 h 3573323"/>
              <a:gd name="connsiteX22" fmla="*/ 931255 w 2701062"/>
              <a:gd name="connsiteY22" fmla="*/ 1550687 h 3573323"/>
              <a:gd name="connsiteX23" fmla="*/ 952324 w 2701062"/>
              <a:gd name="connsiteY23" fmla="*/ 1559115 h 3573323"/>
              <a:gd name="connsiteX24" fmla="*/ 1015532 w 2701062"/>
              <a:gd name="connsiteY24" fmla="*/ 1563328 h 3573323"/>
              <a:gd name="connsiteX25" fmla="*/ 1040815 w 2701062"/>
              <a:gd name="connsiteY25" fmla="*/ 1601253 h 3573323"/>
              <a:gd name="connsiteX26" fmla="*/ 1036601 w 2701062"/>
              <a:gd name="connsiteY26" fmla="*/ 1639177 h 3573323"/>
              <a:gd name="connsiteX27" fmla="*/ 1104022 w 2701062"/>
              <a:gd name="connsiteY27" fmla="*/ 1740309 h 3573323"/>
              <a:gd name="connsiteX28" fmla="*/ 1053456 w 2701062"/>
              <a:gd name="connsiteY28" fmla="*/ 1765592 h 3573323"/>
              <a:gd name="connsiteX29" fmla="*/ 998676 w 2701062"/>
              <a:gd name="connsiteY29" fmla="*/ 1761378 h 3573323"/>
              <a:gd name="connsiteX30" fmla="*/ 964966 w 2701062"/>
              <a:gd name="connsiteY30" fmla="*/ 1841441 h 3573323"/>
              <a:gd name="connsiteX31" fmla="*/ 1015532 w 2701062"/>
              <a:gd name="connsiteY31" fmla="*/ 1883579 h 3573323"/>
              <a:gd name="connsiteX32" fmla="*/ 994463 w 2701062"/>
              <a:gd name="connsiteY32" fmla="*/ 1980497 h 3573323"/>
              <a:gd name="connsiteX33" fmla="*/ 1019746 w 2701062"/>
              <a:gd name="connsiteY33" fmla="*/ 2014208 h 3573323"/>
              <a:gd name="connsiteX34" fmla="*/ 990249 w 2701062"/>
              <a:gd name="connsiteY34" fmla="*/ 2047918 h 3573323"/>
              <a:gd name="connsiteX35" fmla="*/ 948110 w 2701062"/>
              <a:gd name="connsiteY35" fmla="*/ 2047918 h 3573323"/>
              <a:gd name="connsiteX36" fmla="*/ 939683 w 2701062"/>
              <a:gd name="connsiteY36" fmla="*/ 2085843 h 3573323"/>
              <a:gd name="connsiteX37" fmla="*/ 994463 w 2701062"/>
              <a:gd name="connsiteY37" fmla="*/ 2132195 h 3573323"/>
              <a:gd name="connsiteX38" fmla="*/ 981821 w 2701062"/>
              <a:gd name="connsiteY38" fmla="*/ 2313389 h 3573323"/>
              <a:gd name="connsiteX39" fmla="*/ 1015532 w 2701062"/>
              <a:gd name="connsiteY39" fmla="*/ 2393452 h 3573323"/>
              <a:gd name="connsiteX40" fmla="*/ 1049242 w 2701062"/>
              <a:gd name="connsiteY40" fmla="*/ 2393452 h 3573323"/>
              <a:gd name="connsiteX41" fmla="*/ 1129305 w 2701062"/>
              <a:gd name="connsiteY41" fmla="*/ 2460873 h 3573323"/>
              <a:gd name="connsiteX42" fmla="*/ 1125091 w 2701062"/>
              <a:gd name="connsiteY42" fmla="*/ 2591502 h 3573323"/>
              <a:gd name="connsiteX43" fmla="*/ 1087167 w 2701062"/>
              <a:gd name="connsiteY43" fmla="*/ 2654709 h 3573323"/>
              <a:gd name="connsiteX44" fmla="*/ 1015532 w 2701062"/>
              <a:gd name="connsiteY44" fmla="*/ 2722130 h 3573323"/>
              <a:gd name="connsiteX45" fmla="*/ 1007104 w 2701062"/>
              <a:gd name="connsiteY45" fmla="*/ 2810621 h 3573323"/>
              <a:gd name="connsiteX46" fmla="*/ 922828 w 2701062"/>
              <a:gd name="connsiteY46" fmla="*/ 2823262 h 3573323"/>
              <a:gd name="connsiteX47" fmla="*/ 868048 w 2701062"/>
              <a:gd name="connsiteY47" fmla="*/ 2827476 h 3573323"/>
              <a:gd name="connsiteX48" fmla="*/ 830123 w 2701062"/>
              <a:gd name="connsiteY48" fmla="*/ 2789551 h 3573323"/>
              <a:gd name="connsiteX49" fmla="*/ 577294 w 2701062"/>
              <a:gd name="connsiteY49" fmla="*/ 2810621 h 3573323"/>
              <a:gd name="connsiteX50" fmla="*/ 568866 w 2701062"/>
              <a:gd name="connsiteY50" fmla="*/ 2915966 h 3573323"/>
              <a:gd name="connsiteX51" fmla="*/ 514087 w 2701062"/>
              <a:gd name="connsiteY51" fmla="*/ 2949677 h 3573323"/>
              <a:gd name="connsiteX52" fmla="*/ 484590 w 2701062"/>
              <a:gd name="connsiteY52" fmla="*/ 2915966 h 3573323"/>
              <a:gd name="connsiteX53" fmla="*/ 446665 w 2701062"/>
              <a:gd name="connsiteY53" fmla="*/ 2941249 h 3573323"/>
              <a:gd name="connsiteX54" fmla="*/ 434024 w 2701062"/>
              <a:gd name="connsiteY54" fmla="*/ 3059236 h 3573323"/>
              <a:gd name="connsiteX55" fmla="*/ 328678 w 2701062"/>
              <a:gd name="connsiteY55" fmla="*/ 3185651 h 3573323"/>
              <a:gd name="connsiteX56" fmla="*/ 273899 w 2701062"/>
              <a:gd name="connsiteY56" fmla="*/ 3198292 h 3573323"/>
              <a:gd name="connsiteX57" fmla="*/ 252829 w 2701062"/>
              <a:gd name="connsiteY57" fmla="*/ 3248858 h 3573323"/>
              <a:gd name="connsiteX58" fmla="*/ 202263 w 2701062"/>
              <a:gd name="connsiteY58" fmla="*/ 3328921 h 3573323"/>
              <a:gd name="connsiteX59" fmla="*/ 164339 w 2701062"/>
              <a:gd name="connsiteY59" fmla="*/ 3358418 h 3573323"/>
              <a:gd name="connsiteX60" fmla="*/ 75849 w 2701062"/>
              <a:gd name="connsiteY60" fmla="*/ 3387915 h 3573323"/>
              <a:gd name="connsiteX61" fmla="*/ 12641 w 2701062"/>
              <a:gd name="connsiteY61" fmla="*/ 3421625 h 3573323"/>
              <a:gd name="connsiteX62" fmla="*/ 0 w 2701062"/>
              <a:gd name="connsiteY62" fmla="*/ 3501688 h 3573323"/>
              <a:gd name="connsiteX63" fmla="*/ 63207 w 2701062"/>
              <a:gd name="connsiteY63" fmla="*/ 3497474 h 3573323"/>
              <a:gd name="connsiteX64" fmla="*/ 96918 w 2701062"/>
              <a:gd name="connsiteY64" fmla="*/ 3451122 h 3573323"/>
              <a:gd name="connsiteX65" fmla="*/ 155911 w 2701062"/>
              <a:gd name="connsiteY65" fmla="*/ 3493260 h 3573323"/>
              <a:gd name="connsiteX66" fmla="*/ 164339 w 2701062"/>
              <a:gd name="connsiteY66" fmla="*/ 3573323 h 3573323"/>
              <a:gd name="connsiteX67" fmla="*/ 265471 w 2701062"/>
              <a:gd name="connsiteY67" fmla="*/ 3522757 h 3573323"/>
              <a:gd name="connsiteX68" fmla="*/ 252829 w 2701062"/>
              <a:gd name="connsiteY68" fmla="*/ 3463763 h 3573323"/>
              <a:gd name="connsiteX69" fmla="*/ 307609 w 2701062"/>
              <a:gd name="connsiteY69" fmla="*/ 3421625 h 3573323"/>
              <a:gd name="connsiteX70" fmla="*/ 345534 w 2701062"/>
              <a:gd name="connsiteY70" fmla="*/ 3383701 h 3573323"/>
              <a:gd name="connsiteX71" fmla="*/ 375030 w 2701062"/>
              <a:gd name="connsiteY71" fmla="*/ 3341562 h 3573323"/>
              <a:gd name="connsiteX72" fmla="*/ 497231 w 2701062"/>
              <a:gd name="connsiteY72" fmla="*/ 3349990 h 3573323"/>
              <a:gd name="connsiteX73" fmla="*/ 497231 w 2701062"/>
              <a:gd name="connsiteY73" fmla="*/ 3349990 h 3573323"/>
              <a:gd name="connsiteX74" fmla="*/ 568866 w 2701062"/>
              <a:gd name="connsiteY74" fmla="*/ 3383701 h 3573323"/>
              <a:gd name="connsiteX75" fmla="*/ 589935 w 2701062"/>
              <a:gd name="connsiteY75" fmla="*/ 3362632 h 3573323"/>
              <a:gd name="connsiteX76" fmla="*/ 648929 w 2701062"/>
              <a:gd name="connsiteY76" fmla="*/ 3392128 h 3573323"/>
              <a:gd name="connsiteX77" fmla="*/ 674212 w 2701062"/>
              <a:gd name="connsiteY77" fmla="*/ 3387915 h 3573323"/>
              <a:gd name="connsiteX78" fmla="*/ 720564 w 2701062"/>
              <a:gd name="connsiteY78" fmla="*/ 3451122 h 3573323"/>
              <a:gd name="connsiteX79" fmla="*/ 754275 w 2701062"/>
              <a:gd name="connsiteY79" fmla="*/ 3442694 h 3573323"/>
              <a:gd name="connsiteX80" fmla="*/ 804840 w 2701062"/>
              <a:gd name="connsiteY80" fmla="*/ 3366845 h 3573323"/>
              <a:gd name="connsiteX81" fmla="*/ 842765 w 2701062"/>
              <a:gd name="connsiteY81" fmla="*/ 3333135 h 3573323"/>
              <a:gd name="connsiteX82" fmla="*/ 830123 w 2701062"/>
              <a:gd name="connsiteY82" fmla="*/ 3278355 h 3573323"/>
              <a:gd name="connsiteX83" fmla="*/ 859620 w 2701062"/>
              <a:gd name="connsiteY83" fmla="*/ 3223575 h 3573323"/>
              <a:gd name="connsiteX84" fmla="*/ 918614 w 2701062"/>
              <a:gd name="connsiteY84" fmla="*/ 3173010 h 3573323"/>
              <a:gd name="connsiteX85" fmla="*/ 1011318 w 2701062"/>
              <a:gd name="connsiteY85" fmla="*/ 3156154 h 3573323"/>
              <a:gd name="connsiteX86" fmla="*/ 1078739 w 2701062"/>
              <a:gd name="connsiteY86" fmla="*/ 3143513 h 3573323"/>
              <a:gd name="connsiteX87" fmla="*/ 1163016 w 2701062"/>
              <a:gd name="connsiteY87" fmla="*/ 3215148 h 3573323"/>
              <a:gd name="connsiteX88" fmla="*/ 1222009 w 2701062"/>
              <a:gd name="connsiteY88" fmla="*/ 3248858 h 3573323"/>
              <a:gd name="connsiteX89" fmla="*/ 1226223 w 2701062"/>
              <a:gd name="connsiteY89" fmla="*/ 3202506 h 3573323"/>
              <a:gd name="connsiteX90" fmla="*/ 1243078 w 2701062"/>
              <a:gd name="connsiteY90" fmla="*/ 3194079 h 3573323"/>
              <a:gd name="connsiteX91" fmla="*/ 1344210 w 2701062"/>
              <a:gd name="connsiteY91" fmla="*/ 3215148 h 3573323"/>
              <a:gd name="connsiteX92" fmla="*/ 1398990 w 2701062"/>
              <a:gd name="connsiteY92" fmla="*/ 3223575 h 3573323"/>
              <a:gd name="connsiteX93" fmla="*/ 1436914 w 2701062"/>
              <a:gd name="connsiteY93" fmla="*/ 3151940 h 3573323"/>
              <a:gd name="connsiteX94" fmla="*/ 1495908 w 2701062"/>
              <a:gd name="connsiteY94" fmla="*/ 3143513 h 3573323"/>
              <a:gd name="connsiteX95" fmla="*/ 1597040 w 2701062"/>
              <a:gd name="connsiteY95" fmla="*/ 3198292 h 3573323"/>
              <a:gd name="connsiteX96" fmla="*/ 1656033 w 2701062"/>
              <a:gd name="connsiteY96" fmla="*/ 3219362 h 3573323"/>
              <a:gd name="connsiteX97" fmla="*/ 1719240 w 2701062"/>
              <a:gd name="connsiteY97" fmla="*/ 3160368 h 3573323"/>
              <a:gd name="connsiteX98" fmla="*/ 1715027 w 2701062"/>
              <a:gd name="connsiteY98" fmla="*/ 3088733 h 3573323"/>
              <a:gd name="connsiteX99" fmla="*/ 1833014 w 2701062"/>
              <a:gd name="connsiteY99" fmla="*/ 3139299 h 3573323"/>
              <a:gd name="connsiteX100" fmla="*/ 1862510 w 2701062"/>
              <a:gd name="connsiteY100" fmla="*/ 3088733 h 3573323"/>
              <a:gd name="connsiteX101" fmla="*/ 2018422 w 2701062"/>
              <a:gd name="connsiteY101" fmla="*/ 3067664 h 3573323"/>
              <a:gd name="connsiteX102" fmla="*/ 2186975 w 2701062"/>
              <a:gd name="connsiteY102" fmla="*/ 3126657 h 3573323"/>
              <a:gd name="connsiteX103" fmla="*/ 2254396 w 2701062"/>
              <a:gd name="connsiteY103" fmla="*/ 3042381 h 3573323"/>
              <a:gd name="connsiteX104" fmla="*/ 2338673 w 2701062"/>
              <a:gd name="connsiteY104" fmla="*/ 3042381 h 3573323"/>
              <a:gd name="connsiteX105" fmla="*/ 2380811 w 2701062"/>
              <a:gd name="connsiteY105" fmla="*/ 2987601 h 3573323"/>
              <a:gd name="connsiteX106" fmla="*/ 2456660 w 2701062"/>
              <a:gd name="connsiteY106" fmla="*/ 2991815 h 3573323"/>
              <a:gd name="connsiteX107" fmla="*/ 2469301 w 2701062"/>
              <a:gd name="connsiteY107" fmla="*/ 2911752 h 3573323"/>
              <a:gd name="connsiteX108" fmla="*/ 2595716 w 2701062"/>
              <a:gd name="connsiteY108" fmla="*/ 2844331 h 3573323"/>
              <a:gd name="connsiteX109" fmla="*/ 2595716 w 2701062"/>
              <a:gd name="connsiteY109" fmla="*/ 2743199 h 3573323"/>
              <a:gd name="connsiteX110" fmla="*/ 2616785 w 2701062"/>
              <a:gd name="connsiteY110" fmla="*/ 2705275 h 3573323"/>
              <a:gd name="connsiteX111" fmla="*/ 2591502 w 2701062"/>
              <a:gd name="connsiteY111" fmla="*/ 2679992 h 3573323"/>
              <a:gd name="connsiteX112" fmla="*/ 2515653 w 2701062"/>
              <a:gd name="connsiteY112" fmla="*/ 2679992 h 3573323"/>
              <a:gd name="connsiteX113" fmla="*/ 2460874 w 2701062"/>
              <a:gd name="connsiteY113" fmla="*/ 2692633 h 3573323"/>
              <a:gd name="connsiteX114" fmla="*/ 2435591 w 2701062"/>
              <a:gd name="connsiteY114" fmla="*/ 2705275 h 3573323"/>
              <a:gd name="connsiteX115" fmla="*/ 2397666 w 2701062"/>
              <a:gd name="connsiteY115" fmla="*/ 2654709 h 3573323"/>
              <a:gd name="connsiteX116" fmla="*/ 2347100 w 2701062"/>
              <a:gd name="connsiteY116" fmla="*/ 2629426 h 3573323"/>
              <a:gd name="connsiteX117" fmla="*/ 2410308 w 2701062"/>
              <a:gd name="connsiteY117" fmla="*/ 2591502 h 3573323"/>
              <a:gd name="connsiteX118" fmla="*/ 2439804 w 2701062"/>
              <a:gd name="connsiteY118" fmla="*/ 2444018 h 3573323"/>
              <a:gd name="connsiteX119" fmla="*/ 2481943 w 2701062"/>
              <a:gd name="connsiteY119" fmla="*/ 2477728 h 3573323"/>
              <a:gd name="connsiteX120" fmla="*/ 2532509 w 2701062"/>
              <a:gd name="connsiteY120" fmla="*/ 2406093 h 3573323"/>
              <a:gd name="connsiteX121" fmla="*/ 2545150 w 2701062"/>
              <a:gd name="connsiteY121" fmla="*/ 2368169 h 3573323"/>
              <a:gd name="connsiteX122" fmla="*/ 2633640 w 2701062"/>
              <a:gd name="connsiteY122" fmla="*/ 2254396 h 3573323"/>
              <a:gd name="connsiteX123" fmla="*/ 2650496 w 2701062"/>
              <a:gd name="connsiteY123" fmla="*/ 2161692 h 3573323"/>
              <a:gd name="connsiteX124" fmla="*/ 2696848 w 2701062"/>
              <a:gd name="connsiteY124" fmla="*/ 2085843 h 3573323"/>
              <a:gd name="connsiteX125" fmla="*/ 2701062 w 2701062"/>
              <a:gd name="connsiteY125" fmla="*/ 1879365 h 3573323"/>
              <a:gd name="connsiteX126" fmla="*/ 2503012 w 2701062"/>
              <a:gd name="connsiteY126" fmla="*/ 1744523 h 3573323"/>
              <a:gd name="connsiteX127" fmla="*/ 2237541 w 2701062"/>
              <a:gd name="connsiteY127" fmla="*/ 1715026 h 3573323"/>
              <a:gd name="connsiteX128" fmla="*/ 2161692 w 2701062"/>
              <a:gd name="connsiteY128" fmla="*/ 1803516 h 3573323"/>
              <a:gd name="connsiteX129" fmla="*/ 2123768 w 2701062"/>
              <a:gd name="connsiteY129" fmla="*/ 1795089 h 3573323"/>
              <a:gd name="connsiteX130" fmla="*/ 2111126 w 2701062"/>
              <a:gd name="connsiteY130" fmla="*/ 1744523 h 3573323"/>
              <a:gd name="connsiteX131" fmla="*/ 2203830 w 2701062"/>
              <a:gd name="connsiteY131" fmla="*/ 1647605 h 3573323"/>
              <a:gd name="connsiteX132" fmla="*/ 2178547 w 2701062"/>
              <a:gd name="connsiteY132" fmla="*/ 1508549 h 3573323"/>
              <a:gd name="connsiteX133" fmla="*/ 2090057 w 2701062"/>
              <a:gd name="connsiteY133" fmla="*/ 1415845 h 3573323"/>
              <a:gd name="connsiteX134" fmla="*/ 2056346 w 2701062"/>
              <a:gd name="connsiteY134" fmla="*/ 1386348 h 3573323"/>
              <a:gd name="connsiteX135" fmla="*/ 2127981 w 2701062"/>
              <a:gd name="connsiteY135" fmla="*/ 1373706 h 3573323"/>
              <a:gd name="connsiteX136" fmla="*/ 2127981 w 2701062"/>
              <a:gd name="connsiteY136" fmla="*/ 1339996 h 3573323"/>
              <a:gd name="connsiteX137" fmla="*/ 2031063 w 2701062"/>
              <a:gd name="connsiteY137" fmla="*/ 1213581 h 3573323"/>
              <a:gd name="connsiteX138" fmla="*/ 2022636 w 2701062"/>
              <a:gd name="connsiteY138" fmla="*/ 1129304 h 3573323"/>
              <a:gd name="connsiteX139" fmla="*/ 2056346 w 2701062"/>
              <a:gd name="connsiteY139" fmla="*/ 1066097 h 3573323"/>
              <a:gd name="connsiteX140" fmla="*/ 2039491 w 2701062"/>
              <a:gd name="connsiteY140" fmla="*/ 1032386 h 3573323"/>
              <a:gd name="connsiteX141" fmla="*/ 1967856 w 2701062"/>
              <a:gd name="connsiteY141" fmla="*/ 1011317 h 3573323"/>
              <a:gd name="connsiteX142" fmla="*/ 1929932 w 2701062"/>
              <a:gd name="connsiteY142" fmla="*/ 952324 h 3573323"/>
              <a:gd name="connsiteX143" fmla="*/ 1934146 w 2701062"/>
              <a:gd name="connsiteY143" fmla="*/ 893330 h 3573323"/>
              <a:gd name="connsiteX144" fmla="*/ 1727668 w 2701062"/>
              <a:gd name="connsiteY144" fmla="*/ 775343 h 3573323"/>
              <a:gd name="connsiteX145" fmla="*/ 1664461 w 2701062"/>
              <a:gd name="connsiteY145" fmla="*/ 716350 h 3573323"/>
              <a:gd name="connsiteX146" fmla="*/ 1516977 w 2701062"/>
              <a:gd name="connsiteY146" fmla="*/ 176981 h 3573323"/>
              <a:gd name="connsiteX147" fmla="*/ 1356851 w 2701062"/>
              <a:gd name="connsiteY147" fmla="*/ 0 h 3573323"/>
              <a:gd name="connsiteX0" fmla="*/ 1356851 w 2701062"/>
              <a:gd name="connsiteY0" fmla="*/ 8428 h 3573323"/>
              <a:gd name="connsiteX1" fmla="*/ 1082953 w 2701062"/>
              <a:gd name="connsiteY1" fmla="*/ 370817 h 3573323"/>
              <a:gd name="connsiteX2" fmla="*/ 876475 w 2701062"/>
              <a:gd name="connsiteY2" fmla="*/ 648928 h 3573323"/>
              <a:gd name="connsiteX3" fmla="*/ 804840 w 2701062"/>
              <a:gd name="connsiteY3" fmla="*/ 720563 h 3573323"/>
              <a:gd name="connsiteX4" fmla="*/ 813268 w 2701062"/>
              <a:gd name="connsiteY4" fmla="*/ 851192 h 3573323"/>
              <a:gd name="connsiteX5" fmla="*/ 897545 w 2701062"/>
              <a:gd name="connsiteY5" fmla="*/ 1019745 h 3573323"/>
              <a:gd name="connsiteX6" fmla="*/ 943897 w 2701062"/>
              <a:gd name="connsiteY6" fmla="*/ 1104021 h 3573323"/>
              <a:gd name="connsiteX7" fmla="*/ 964966 w 2701062"/>
              <a:gd name="connsiteY7" fmla="*/ 1133518 h 3573323"/>
              <a:gd name="connsiteX8" fmla="*/ 994463 w 2701062"/>
              <a:gd name="connsiteY8" fmla="*/ 1108235 h 3573323"/>
              <a:gd name="connsiteX9" fmla="*/ 1011318 w 2701062"/>
              <a:gd name="connsiteY9" fmla="*/ 1053456 h 3573323"/>
              <a:gd name="connsiteX10" fmla="*/ 1057670 w 2701062"/>
              <a:gd name="connsiteY10" fmla="*/ 1045028 h 3573323"/>
              <a:gd name="connsiteX11" fmla="*/ 1053456 w 2701062"/>
              <a:gd name="connsiteY11" fmla="*/ 1108235 h 3573323"/>
              <a:gd name="connsiteX12" fmla="*/ 1040815 w 2701062"/>
              <a:gd name="connsiteY12" fmla="*/ 1141946 h 3573323"/>
              <a:gd name="connsiteX13" fmla="*/ 1049242 w 2701062"/>
              <a:gd name="connsiteY13" fmla="*/ 1167229 h 3573323"/>
              <a:gd name="connsiteX14" fmla="*/ 986035 w 2701062"/>
              <a:gd name="connsiteY14" fmla="*/ 1184084 h 3573323"/>
              <a:gd name="connsiteX15" fmla="*/ 1011318 w 2701062"/>
              <a:gd name="connsiteY15" fmla="*/ 1318927 h 3573323"/>
              <a:gd name="connsiteX16" fmla="*/ 1049242 w 2701062"/>
              <a:gd name="connsiteY16" fmla="*/ 1314713 h 3573323"/>
              <a:gd name="connsiteX17" fmla="*/ 1040815 w 2701062"/>
              <a:gd name="connsiteY17" fmla="*/ 1377920 h 3573323"/>
              <a:gd name="connsiteX18" fmla="*/ 981821 w 2701062"/>
              <a:gd name="connsiteY18" fmla="*/ 1411631 h 3573323"/>
              <a:gd name="connsiteX19" fmla="*/ 931255 w 2701062"/>
              <a:gd name="connsiteY19" fmla="*/ 1411631 h 3573323"/>
              <a:gd name="connsiteX20" fmla="*/ 897545 w 2701062"/>
              <a:gd name="connsiteY20" fmla="*/ 1474838 h 3573323"/>
              <a:gd name="connsiteX21" fmla="*/ 901758 w 2701062"/>
              <a:gd name="connsiteY21" fmla="*/ 1504335 h 3573323"/>
              <a:gd name="connsiteX22" fmla="*/ 948110 w 2701062"/>
              <a:gd name="connsiteY22" fmla="*/ 1512762 h 3573323"/>
              <a:gd name="connsiteX23" fmla="*/ 931255 w 2701062"/>
              <a:gd name="connsiteY23" fmla="*/ 1550687 h 3573323"/>
              <a:gd name="connsiteX24" fmla="*/ 952324 w 2701062"/>
              <a:gd name="connsiteY24" fmla="*/ 1559115 h 3573323"/>
              <a:gd name="connsiteX25" fmla="*/ 1015532 w 2701062"/>
              <a:gd name="connsiteY25" fmla="*/ 1563328 h 3573323"/>
              <a:gd name="connsiteX26" fmla="*/ 1040815 w 2701062"/>
              <a:gd name="connsiteY26" fmla="*/ 1601253 h 3573323"/>
              <a:gd name="connsiteX27" fmla="*/ 1036601 w 2701062"/>
              <a:gd name="connsiteY27" fmla="*/ 1639177 h 3573323"/>
              <a:gd name="connsiteX28" fmla="*/ 1104022 w 2701062"/>
              <a:gd name="connsiteY28" fmla="*/ 1740309 h 3573323"/>
              <a:gd name="connsiteX29" fmla="*/ 1053456 w 2701062"/>
              <a:gd name="connsiteY29" fmla="*/ 1765592 h 3573323"/>
              <a:gd name="connsiteX30" fmla="*/ 998676 w 2701062"/>
              <a:gd name="connsiteY30" fmla="*/ 1761378 h 3573323"/>
              <a:gd name="connsiteX31" fmla="*/ 964966 w 2701062"/>
              <a:gd name="connsiteY31" fmla="*/ 1841441 h 3573323"/>
              <a:gd name="connsiteX32" fmla="*/ 1015532 w 2701062"/>
              <a:gd name="connsiteY32" fmla="*/ 1883579 h 3573323"/>
              <a:gd name="connsiteX33" fmla="*/ 994463 w 2701062"/>
              <a:gd name="connsiteY33" fmla="*/ 1980497 h 3573323"/>
              <a:gd name="connsiteX34" fmla="*/ 1019746 w 2701062"/>
              <a:gd name="connsiteY34" fmla="*/ 2014208 h 3573323"/>
              <a:gd name="connsiteX35" fmla="*/ 990249 w 2701062"/>
              <a:gd name="connsiteY35" fmla="*/ 2047918 h 3573323"/>
              <a:gd name="connsiteX36" fmla="*/ 948110 w 2701062"/>
              <a:gd name="connsiteY36" fmla="*/ 2047918 h 3573323"/>
              <a:gd name="connsiteX37" fmla="*/ 939683 w 2701062"/>
              <a:gd name="connsiteY37" fmla="*/ 2085843 h 3573323"/>
              <a:gd name="connsiteX38" fmla="*/ 994463 w 2701062"/>
              <a:gd name="connsiteY38" fmla="*/ 2132195 h 3573323"/>
              <a:gd name="connsiteX39" fmla="*/ 981821 w 2701062"/>
              <a:gd name="connsiteY39" fmla="*/ 2313389 h 3573323"/>
              <a:gd name="connsiteX40" fmla="*/ 1015532 w 2701062"/>
              <a:gd name="connsiteY40" fmla="*/ 2393452 h 3573323"/>
              <a:gd name="connsiteX41" fmla="*/ 1049242 w 2701062"/>
              <a:gd name="connsiteY41" fmla="*/ 2393452 h 3573323"/>
              <a:gd name="connsiteX42" fmla="*/ 1129305 w 2701062"/>
              <a:gd name="connsiteY42" fmla="*/ 2460873 h 3573323"/>
              <a:gd name="connsiteX43" fmla="*/ 1125091 w 2701062"/>
              <a:gd name="connsiteY43" fmla="*/ 2591502 h 3573323"/>
              <a:gd name="connsiteX44" fmla="*/ 1087167 w 2701062"/>
              <a:gd name="connsiteY44" fmla="*/ 2654709 h 3573323"/>
              <a:gd name="connsiteX45" fmla="*/ 1015532 w 2701062"/>
              <a:gd name="connsiteY45" fmla="*/ 2722130 h 3573323"/>
              <a:gd name="connsiteX46" fmla="*/ 1007104 w 2701062"/>
              <a:gd name="connsiteY46" fmla="*/ 2810621 h 3573323"/>
              <a:gd name="connsiteX47" fmla="*/ 922828 w 2701062"/>
              <a:gd name="connsiteY47" fmla="*/ 2823262 h 3573323"/>
              <a:gd name="connsiteX48" fmla="*/ 868048 w 2701062"/>
              <a:gd name="connsiteY48" fmla="*/ 2827476 h 3573323"/>
              <a:gd name="connsiteX49" fmla="*/ 830123 w 2701062"/>
              <a:gd name="connsiteY49" fmla="*/ 2789551 h 3573323"/>
              <a:gd name="connsiteX50" fmla="*/ 577294 w 2701062"/>
              <a:gd name="connsiteY50" fmla="*/ 2810621 h 3573323"/>
              <a:gd name="connsiteX51" fmla="*/ 568866 w 2701062"/>
              <a:gd name="connsiteY51" fmla="*/ 2915966 h 3573323"/>
              <a:gd name="connsiteX52" fmla="*/ 514087 w 2701062"/>
              <a:gd name="connsiteY52" fmla="*/ 2949677 h 3573323"/>
              <a:gd name="connsiteX53" fmla="*/ 484590 w 2701062"/>
              <a:gd name="connsiteY53" fmla="*/ 2915966 h 3573323"/>
              <a:gd name="connsiteX54" fmla="*/ 446665 w 2701062"/>
              <a:gd name="connsiteY54" fmla="*/ 2941249 h 3573323"/>
              <a:gd name="connsiteX55" fmla="*/ 434024 w 2701062"/>
              <a:gd name="connsiteY55" fmla="*/ 3059236 h 3573323"/>
              <a:gd name="connsiteX56" fmla="*/ 328678 w 2701062"/>
              <a:gd name="connsiteY56" fmla="*/ 3185651 h 3573323"/>
              <a:gd name="connsiteX57" fmla="*/ 273899 w 2701062"/>
              <a:gd name="connsiteY57" fmla="*/ 3198292 h 3573323"/>
              <a:gd name="connsiteX58" fmla="*/ 252829 w 2701062"/>
              <a:gd name="connsiteY58" fmla="*/ 3248858 h 3573323"/>
              <a:gd name="connsiteX59" fmla="*/ 202263 w 2701062"/>
              <a:gd name="connsiteY59" fmla="*/ 3328921 h 3573323"/>
              <a:gd name="connsiteX60" fmla="*/ 164339 w 2701062"/>
              <a:gd name="connsiteY60" fmla="*/ 3358418 h 3573323"/>
              <a:gd name="connsiteX61" fmla="*/ 75849 w 2701062"/>
              <a:gd name="connsiteY61" fmla="*/ 3387915 h 3573323"/>
              <a:gd name="connsiteX62" fmla="*/ 12641 w 2701062"/>
              <a:gd name="connsiteY62" fmla="*/ 3421625 h 3573323"/>
              <a:gd name="connsiteX63" fmla="*/ 0 w 2701062"/>
              <a:gd name="connsiteY63" fmla="*/ 3501688 h 3573323"/>
              <a:gd name="connsiteX64" fmla="*/ 63207 w 2701062"/>
              <a:gd name="connsiteY64" fmla="*/ 3497474 h 3573323"/>
              <a:gd name="connsiteX65" fmla="*/ 96918 w 2701062"/>
              <a:gd name="connsiteY65" fmla="*/ 3451122 h 3573323"/>
              <a:gd name="connsiteX66" fmla="*/ 155911 w 2701062"/>
              <a:gd name="connsiteY66" fmla="*/ 3493260 h 3573323"/>
              <a:gd name="connsiteX67" fmla="*/ 164339 w 2701062"/>
              <a:gd name="connsiteY67" fmla="*/ 3573323 h 3573323"/>
              <a:gd name="connsiteX68" fmla="*/ 265471 w 2701062"/>
              <a:gd name="connsiteY68" fmla="*/ 3522757 h 3573323"/>
              <a:gd name="connsiteX69" fmla="*/ 252829 w 2701062"/>
              <a:gd name="connsiteY69" fmla="*/ 3463763 h 3573323"/>
              <a:gd name="connsiteX70" fmla="*/ 307609 w 2701062"/>
              <a:gd name="connsiteY70" fmla="*/ 3421625 h 3573323"/>
              <a:gd name="connsiteX71" fmla="*/ 345534 w 2701062"/>
              <a:gd name="connsiteY71" fmla="*/ 3383701 h 3573323"/>
              <a:gd name="connsiteX72" fmla="*/ 375030 w 2701062"/>
              <a:gd name="connsiteY72" fmla="*/ 3341562 h 3573323"/>
              <a:gd name="connsiteX73" fmla="*/ 497231 w 2701062"/>
              <a:gd name="connsiteY73" fmla="*/ 3349990 h 3573323"/>
              <a:gd name="connsiteX74" fmla="*/ 497231 w 2701062"/>
              <a:gd name="connsiteY74" fmla="*/ 3349990 h 3573323"/>
              <a:gd name="connsiteX75" fmla="*/ 568866 w 2701062"/>
              <a:gd name="connsiteY75" fmla="*/ 3383701 h 3573323"/>
              <a:gd name="connsiteX76" fmla="*/ 589935 w 2701062"/>
              <a:gd name="connsiteY76" fmla="*/ 3362632 h 3573323"/>
              <a:gd name="connsiteX77" fmla="*/ 648929 w 2701062"/>
              <a:gd name="connsiteY77" fmla="*/ 3392128 h 3573323"/>
              <a:gd name="connsiteX78" fmla="*/ 674212 w 2701062"/>
              <a:gd name="connsiteY78" fmla="*/ 3387915 h 3573323"/>
              <a:gd name="connsiteX79" fmla="*/ 720564 w 2701062"/>
              <a:gd name="connsiteY79" fmla="*/ 3451122 h 3573323"/>
              <a:gd name="connsiteX80" fmla="*/ 754275 w 2701062"/>
              <a:gd name="connsiteY80" fmla="*/ 3442694 h 3573323"/>
              <a:gd name="connsiteX81" fmla="*/ 804840 w 2701062"/>
              <a:gd name="connsiteY81" fmla="*/ 3366845 h 3573323"/>
              <a:gd name="connsiteX82" fmla="*/ 842765 w 2701062"/>
              <a:gd name="connsiteY82" fmla="*/ 3333135 h 3573323"/>
              <a:gd name="connsiteX83" fmla="*/ 830123 w 2701062"/>
              <a:gd name="connsiteY83" fmla="*/ 3278355 h 3573323"/>
              <a:gd name="connsiteX84" fmla="*/ 859620 w 2701062"/>
              <a:gd name="connsiteY84" fmla="*/ 3223575 h 3573323"/>
              <a:gd name="connsiteX85" fmla="*/ 918614 w 2701062"/>
              <a:gd name="connsiteY85" fmla="*/ 3173010 h 3573323"/>
              <a:gd name="connsiteX86" fmla="*/ 1011318 w 2701062"/>
              <a:gd name="connsiteY86" fmla="*/ 3156154 h 3573323"/>
              <a:gd name="connsiteX87" fmla="*/ 1078739 w 2701062"/>
              <a:gd name="connsiteY87" fmla="*/ 3143513 h 3573323"/>
              <a:gd name="connsiteX88" fmla="*/ 1163016 w 2701062"/>
              <a:gd name="connsiteY88" fmla="*/ 3215148 h 3573323"/>
              <a:gd name="connsiteX89" fmla="*/ 1222009 w 2701062"/>
              <a:gd name="connsiteY89" fmla="*/ 3248858 h 3573323"/>
              <a:gd name="connsiteX90" fmla="*/ 1226223 w 2701062"/>
              <a:gd name="connsiteY90" fmla="*/ 3202506 h 3573323"/>
              <a:gd name="connsiteX91" fmla="*/ 1243078 w 2701062"/>
              <a:gd name="connsiteY91" fmla="*/ 3194079 h 3573323"/>
              <a:gd name="connsiteX92" fmla="*/ 1344210 w 2701062"/>
              <a:gd name="connsiteY92" fmla="*/ 3215148 h 3573323"/>
              <a:gd name="connsiteX93" fmla="*/ 1398990 w 2701062"/>
              <a:gd name="connsiteY93" fmla="*/ 3223575 h 3573323"/>
              <a:gd name="connsiteX94" fmla="*/ 1436914 w 2701062"/>
              <a:gd name="connsiteY94" fmla="*/ 3151940 h 3573323"/>
              <a:gd name="connsiteX95" fmla="*/ 1495908 w 2701062"/>
              <a:gd name="connsiteY95" fmla="*/ 3143513 h 3573323"/>
              <a:gd name="connsiteX96" fmla="*/ 1597040 w 2701062"/>
              <a:gd name="connsiteY96" fmla="*/ 3198292 h 3573323"/>
              <a:gd name="connsiteX97" fmla="*/ 1656033 w 2701062"/>
              <a:gd name="connsiteY97" fmla="*/ 3219362 h 3573323"/>
              <a:gd name="connsiteX98" fmla="*/ 1719240 w 2701062"/>
              <a:gd name="connsiteY98" fmla="*/ 3160368 h 3573323"/>
              <a:gd name="connsiteX99" fmla="*/ 1715027 w 2701062"/>
              <a:gd name="connsiteY99" fmla="*/ 3088733 h 3573323"/>
              <a:gd name="connsiteX100" fmla="*/ 1833014 w 2701062"/>
              <a:gd name="connsiteY100" fmla="*/ 3139299 h 3573323"/>
              <a:gd name="connsiteX101" fmla="*/ 1862510 w 2701062"/>
              <a:gd name="connsiteY101" fmla="*/ 3088733 h 3573323"/>
              <a:gd name="connsiteX102" fmla="*/ 2018422 w 2701062"/>
              <a:gd name="connsiteY102" fmla="*/ 3067664 h 3573323"/>
              <a:gd name="connsiteX103" fmla="*/ 2186975 w 2701062"/>
              <a:gd name="connsiteY103" fmla="*/ 3126657 h 3573323"/>
              <a:gd name="connsiteX104" fmla="*/ 2254396 w 2701062"/>
              <a:gd name="connsiteY104" fmla="*/ 3042381 h 3573323"/>
              <a:gd name="connsiteX105" fmla="*/ 2338673 w 2701062"/>
              <a:gd name="connsiteY105" fmla="*/ 3042381 h 3573323"/>
              <a:gd name="connsiteX106" fmla="*/ 2380811 w 2701062"/>
              <a:gd name="connsiteY106" fmla="*/ 2987601 h 3573323"/>
              <a:gd name="connsiteX107" fmla="*/ 2456660 w 2701062"/>
              <a:gd name="connsiteY107" fmla="*/ 2991815 h 3573323"/>
              <a:gd name="connsiteX108" fmla="*/ 2469301 w 2701062"/>
              <a:gd name="connsiteY108" fmla="*/ 2911752 h 3573323"/>
              <a:gd name="connsiteX109" fmla="*/ 2595716 w 2701062"/>
              <a:gd name="connsiteY109" fmla="*/ 2844331 h 3573323"/>
              <a:gd name="connsiteX110" fmla="*/ 2595716 w 2701062"/>
              <a:gd name="connsiteY110" fmla="*/ 2743199 h 3573323"/>
              <a:gd name="connsiteX111" fmla="*/ 2616785 w 2701062"/>
              <a:gd name="connsiteY111" fmla="*/ 2705275 h 3573323"/>
              <a:gd name="connsiteX112" fmla="*/ 2591502 w 2701062"/>
              <a:gd name="connsiteY112" fmla="*/ 2679992 h 3573323"/>
              <a:gd name="connsiteX113" fmla="*/ 2515653 w 2701062"/>
              <a:gd name="connsiteY113" fmla="*/ 2679992 h 3573323"/>
              <a:gd name="connsiteX114" fmla="*/ 2460874 w 2701062"/>
              <a:gd name="connsiteY114" fmla="*/ 2692633 h 3573323"/>
              <a:gd name="connsiteX115" fmla="*/ 2435591 w 2701062"/>
              <a:gd name="connsiteY115" fmla="*/ 2705275 h 3573323"/>
              <a:gd name="connsiteX116" fmla="*/ 2397666 w 2701062"/>
              <a:gd name="connsiteY116" fmla="*/ 2654709 h 3573323"/>
              <a:gd name="connsiteX117" fmla="*/ 2347100 w 2701062"/>
              <a:gd name="connsiteY117" fmla="*/ 2629426 h 3573323"/>
              <a:gd name="connsiteX118" fmla="*/ 2410308 w 2701062"/>
              <a:gd name="connsiteY118" fmla="*/ 2591502 h 3573323"/>
              <a:gd name="connsiteX119" fmla="*/ 2439804 w 2701062"/>
              <a:gd name="connsiteY119" fmla="*/ 2444018 h 3573323"/>
              <a:gd name="connsiteX120" fmla="*/ 2481943 w 2701062"/>
              <a:gd name="connsiteY120" fmla="*/ 2477728 h 3573323"/>
              <a:gd name="connsiteX121" fmla="*/ 2532509 w 2701062"/>
              <a:gd name="connsiteY121" fmla="*/ 2406093 h 3573323"/>
              <a:gd name="connsiteX122" fmla="*/ 2545150 w 2701062"/>
              <a:gd name="connsiteY122" fmla="*/ 2368169 h 3573323"/>
              <a:gd name="connsiteX123" fmla="*/ 2633640 w 2701062"/>
              <a:gd name="connsiteY123" fmla="*/ 2254396 h 3573323"/>
              <a:gd name="connsiteX124" fmla="*/ 2650496 w 2701062"/>
              <a:gd name="connsiteY124" fmla="*/ 2161692 h 3573323"/>
              <a:gd name="connsiteX125" fmla="*/ 2696848 w 2701062"/>
              <a:gd name="connsiteY125" fmla="*/ 2085843 h 3573323"/>
              <a:gd name="connsiteX126" fmla="*/ 2701062 w 2701062"/>
              <a:gd name="connsiteY126" fmla="*/ 1879365 h 3573323"/>
              <a:gd name="connsiteX127" fmla="*/ 2503012 w 2701062"/>
              <a:gd name="connsiteY127" fmla="*/ 1744523 h 3573323"/>
              <a:gd name="connsiteX128" fmla="*/ 2237541 w 2701062"/>
              <a:gd name="connsiteY128" fmla="*/ 1715026 h 3573323"/>
              <a:gd name="connsiteX129" fmla="*/ 2161692 w 2701062"/>
              <a:gd name="connsiteY129" fmla="*/ 1803516 h 3573323"/>
              <a:gd name="connsiteX130" fmla="*/ 2123768 w 2701062"/>
              <a:gd name="connsiteY130" fmla="*/ 1795089 h 3573323"/>
              <a:gd name="connsiteX131" fmla="*/ 2111126 w 2701062"/>
              <a:gd name="connsiteY131" fmla="*/ 1744523 h 3573323"/>
              <a:gd name="connsiteX132" fmla="*/ 2203830 w 2701062"/>
              <a:gd name="connsiteY132" fmla="*/ 1647605 h 3573323"/>
              <a:gd name="connsiteX133" fmla="*/ 2178547 w 2701062"/>
              <a:gd name="connsiteY133" fmla="*/ 1508549 h 3573323"/>
              <a:gd name="connsiteX134" fmla="*/ 2090057 w 2701062"/>
              <a:gd name="connsiteY134" fmla="*/ 1415845 h 3573323"/>
              <a:gd name="connsiteX135" fmla="*/ 2056346 w 2701062"/>
              <a:gd name="connsiteY135" fmla="*/ 1386348 h 3573323"/>
              <a:gd name="connsiteX136" fmla="*/ 2127981 w 2701062"/>
              <a:gd name="connsiteY136" fmla="*/ 1373706 h 3573323"/>
              <a:gd name="connsiteX137" fmla="*/ 2127981 w 2701062"/>
              <a:gd name="connsiteY137" fmla="*/ 1339996 h 3573323"/>
              <a:gd name="connsiteX138" fmla="*/ 2031063 w 2701062"/>
              <a:gd name="connsiteY138" fmla="*/ 1213581 h 3573323"/>
              <a:gd name="connsiteX139" fmla="*/ 2022636 w 2701062"/>
              <a:gd name="connsiteY139" fmla="*/ 1129304 h 3573323"/>
              <a:gd name="connsiteX140" fmla="*/ 2056346 w 2701062"/>
              <a:gd name="connsiteY140" fmla="*/ 1066097 h 3573323"/>
              <a:gd name="connsiteX141" fmla="*/ 2039491 w 2701062"/>
              <a:gd name="connsiteY141" fmla="*/ 1032386 h 3573323"/>
              <a:gd name="connsiteX142" fmla="*/ 1967856 w 2701062"/>
              <a:gd name="connsiteY142" fmla="*/ 1011317 h 3573323"/>
              <a:gd name="connsiteX143" fmla="*/ 1929932 w 2701062"/>
              <a:gd name="connsiteY143" fmla="*/ 952324 h 3573323"/>
              <a:gd name="connsiteX144" fmla="*/ 1934146 w 2701062"/>
              <a:gd name="connsiteY144" fmla="*/ 893330 h 3573323"/>
              <a:gd name="connsiteX145" fmla="*/ 1727668 w 2701062"/>
              <a:gd name="connsiteY145" fmla="*/ 775343 h 3573323"/>
              <a:gd name="connsiteX146" fmla="*/ 1664461 w 2701062"/>
              <a:gd name="connsiteY146" fmla="*/ 716350 h 3573323"/>
              <a:gd name="connsiteX147" fmla="*/ 1516977 w 2701062"/>
              <a:gd name="connsiteY147" fmla="*/ 176981 h 3573323"/>
              <a:gd name="connsiteX148" fmla="*/ 1356851 w 2701062"/>
              <a:gd name="connsiteY148" fmla="*/ 0 h 3573323"/>
              <a:gd name="connsiteX0" fmla="*/ 1356851 w 2701062"/>
              <a:gd name="connsiteY0" fmla="*/ 8428 h 3573323"/>
              <a:gd name="connsiteX1" fmla="*/ 1141946 w 2701062"/>
              <a:gd name="connsiteY1" fmla="*/ 391886 h 3573323"/>
              <a:gd name="connsiteX2" fmla="*/ 876475 w 2701062"/>
              <a:gd name="connsiteY2" fmla="*/ 648928 h 3573323"/>
              <a:gd name="connsiteX3" fmla="*/ 804840 w 2701062"/>
              <a:gd name="connsiteY3" fmla="*/ 720563 h 3573323"/>
              <a:gd name="connsiteX4" fmla="*/ 813268 w 2701062"/>
              <a:gd name="connsiteY4" fmla="*/ 851192 h 3573323"/>
              <a:gd name="connsiteX5" fmla="*/ 897545 w 2701062"/>
              <a:gd name="connsiteY5" fmla="*/ 1019745 h 3573323"/>
              <a:gd name="connsiteX6" fmla="*/ 943897 w 2701062"/>
              <a:gd name="connsiteY6" fmla="*/ 1104021 h 3573323"/>
              <a:gd name="connsiteX7" fmla="*/ 964966 w 2701062"/>
              <a:gd name="connsiteY7" fmla="*/ 1133518 h 3573323"/>
              <a:gd name="connsiteX8" fmla="*/ 994463 w 2701062"/>
              <a:gd name="connsiteY8" fmla="*/ 1108235 h 3573323"/>
              <a:gd name="connsiteX9" fmla="*/ 1011318 w 2701062"/>
              <a:gd name="connsiteY9" fmla="*/ 1053456 h 3573323"/>
              <a:gd name="connsiteX10" fmla="*/ 1057670 w 2701062"/>
              <a:gd name="connsiteY10" fmla="*/ 1045028 h 3573323"/>
              <a:gd name="connsiteX11" fmla="*/ 1053456 w 2701062"/>
              <a:gd name="connsiteY11" fmla="*/ 1108235 h 3573323"/>
              <a:gd name="connsiteX12" fmla="*/ 1040815 w 2701062"/>
              <a:gd name="connsiteY12" fmla="*/ 1141946 h 3573323"/>
              <a:gd name="connsiteX13" fmla="*/ 1049242 w 2701062"/>
              <a:gd name="connsiteY13" fmla="*/ 1167229 h 3573323"/>
              <a:gd name="connsiteX14" fmla="*/ 986035 w 2701062"/>
              <a:gd name="connsiteY14" fmla="*/ 1184084 h 3573323"/>
              <a:gd name="connsiteX15" fmla="*/ 1011318 w 2701062"/>
              <a:gd name="connsiteY15" fmla="*/ 1318927 h 3573323"/>
              <a:gd name="connsiteX16" fmla="*/ 1049242 w 2701062"/>
              <a:gd name="connsiteY16" fmla="*/ 1314713 h 3573323"/>
              <a:gd name="connsiteX17" fmla="*/ 1040815 w 2701062"/>
              <a:gd name="connsiteY17" fmla="*/ 1377920 h 3573323"/>
              <a:gd name="connsiteX18" fmla="*/ 981821 w 2701062"/>
              <a:gd name="connsiteY18" fmla="*/ 1411631 h 3573323"/>
              <a:gd name="connsiteX19" fmla="*/ 931255 w 2701062"/>
              <a:gd name="connsiteY19" fmla="*/ 1411631 h 3573323"/>
              <a:gd name="connsiteX20" fmla="*/ 897545 w 2701062"/>
              <a:gd name="connsiteY20" fmla="*/ 1474838 h 3573323"/>
              <a:gd name="connsiteX21" fmla="*/ 901758 w 2701062"/>
              <a:gd name="connsiteY21" fmla="*/ 1504335 h 3573323"/>
              <a:gd name="connsiteX22" fmla="*/ 948110 w 2701062"/>
              <a:gd name="connsiteY22" fmla="*/ 1512762 h 3573323"/>
              <a:gd name="connsiteX23" fmla="*/ 931255 w 2701062"/>
              <a:gd name="connsiteY23" fmla="*/ 1550687 h 3573323"/>
              <a:gd name="connsiteX24" fmla="*/ 952324 w 2701062"/>
              <a:gd name="connsiteY24" fmla="*/ 1559115 h 3573323"/>
              <a:gd name="connsiteX25" fmla="*/ 1015532 w 2701062"/>
              <a:gd name="connsiteY25" fmla="*/ 1563328 h 3573323"/>
              <a:gd name="connsiteX26" fmla="*/ 1040815 w 2701062"/>
              <a:gd name="connsiteY26" fmla="*/ 1601253 h 3573323"/>
              <a:gd name="connsiteX27" fmla="*/ 1036601 w 2701062"/>
              <a:gd name="connsiteY27" fmla="*/ 1639177 h 3573323"/>
              <a:gd name="connsiteX28" fmla="*/ 1104022 w 2701062"/>
              <a:gd name="connsiteY28" fmla="*/ 1740309 h 3573323"/>
              <a:gd name="connsiteX29" fmla="*/ 1053456 w 2701062"/>
              <a:gd name="connsiteY29" fmla="*/ 1765592 h 3573323"/>
              <a:gd name="connsiteX30" fmla="*/ 998676 w 2701062"/>
              <a:gd name="connsiteY30" fmla="*/ 1761378 h 3573323"/>
              <a:gd name="connsiteX31" fmla="*/ 964966 w 2701062"/>
              <a:gd name="connsiteY31" fmla="*/ 1841441 h 3573323"/>
              <a:gd name="connsiteX32" fmla="*/ 1015532 w 2701062"/>
              <a:gd name="connsiteY32" fmla="*/ 1883579 h 3573323"/>
              <a:gd name="connsiteX33" fmla="*/ 994463 w 2701062"/>
              <a:gd name="connsiteY33" fmla="*/ 1980497 h 3573323"/>
              <a:gd name="connsiteX34" fmla="*/ 1019746 w 2701062"/>
              <a:gd name="connsiteY34" fmla="*/ 2014208 h 3573323"/>
              <a:gd name="connsiteX35" fmla="*/ 990249 w 2701062"/>
              <a:gd name="connsiteY35" fmla="*/ 2047918 h 3573323"/>
              <a:gd name="connsiteX36" fmla="*/ 948110 w 2701062"/>
              <a:gd name="connsiteY36" fmla="*/ 2047918 h 3573323"/>
              <a:gd name="connsiteX37" fmla="*/ 939683 w 2701062"/>
              <a:gd name="connsiteY37" fmla="*/ 2085843 h 3573323"/>
              <a:gd name="connsiteX38" fmla="*/ 994463 w 2701062"/>
              <a:gd name="connsiteY38" fmla="*/ 2132195 h 3573323"/>
              <a:gd name="connsiteX39" fmla="*/ 981821 w 2701062"/>
              <a:gd name="connsiteY39" fmla="*/ 2313389 h 3573323"/>
              <a:gd name="connsiteX40" fmla="*/ 1015532 w 2701062"/>
              <a:gd name="connsiteY40" fmla="*/ 2393452 h 3573323"/>
              <a:gd name="connsiteX41" fmla="*/ 1049242 w 2701062"/>
              <a:gd name="connsiteY41" fmla="*/ 2393452 h 3573323"/>
              <a:gd name="connsiteX42" fmla="*/ 1129305 w 2701062"/>
              <a:gd name="connsiteY42" fmla="*/ 2460873 h 3573323"/>
              <a:gd name="connsiteX43" fmla="*/ 1125091 w 2701062"/>
              <a:gd name="connsiteY43" fmla="*/ 2591502 h 3573323"/>
              <a:gd name="connsiteX44" fmla="*/ 1087167 w 2701062"/>
              <a:gd name="connsiteY44" fmla="*/ 2654709 h 3573323"/>
              <a:gd name="connsiteX45" fmla="*/ 1015532 w 2701062"/>
              <a:gd name="connsiteY45" fmla="*/ 2722130 h 3573323"/>
              <a:gd name="connsiteX46" fmla="*/ 1007104 w 2701062"/>
              <a:gd name="connsiteY46" fmla="*/ 2810621 h 3573323"/>
              <a:gd name="connsiteX47" fmla="*/ 922828 w 2701062"/>
              <a:gd name="connsiteY47" fmla="*/ 2823262 h 3573323"/>
              <a:gd name="connsiteX48" fmla="*/ 868048 w 2701062"/>
              <a:gd name="connsiteY48" fmla="*/ 2827476 h 3573323"/>
              <a:gd name="connsiteX49" fmla="*/ 830123 w 2701062"/>
              <a:gd name="connsiteY49" fmla="*/ 2789551 h 3573323"/>
              <a:gd name="connsiteX50" fmla="*/ 577294 w 2701062"/>
              <a:gd name="connsiteY50" fmla="*/ 2810621 h 3573323"/>
              <a:gd name="connsiteX51" fmla="*/ 568866 w 2701062"/>
              <a:gd name="connsiteY51" fmla="*/ 2915966 h 3573323"/>
              <a:gd name="connsiteX52" fmla="*/ 514087 w 2701062"/>
              <a:gd name="connsiteY52" fmla="*/ 2949677 h 3573323"/>
              <a:gd name="connsiteX53" fmla="*/ 484590 w 2701062"/>
              <a:gd name="connsiteY53" fmla="*/ 2915966 h 3573323"/>
              <a:gd name="connsiteX54" fmla="*/ 446665 w 2701062"/>
              <a:gd name="connsiteY54" fmla="*/ 2941249 h 3573323"/>
              <a:gd name="connsiteX55" fmla="*/ 434024 w 2701062"/>
              <a:gd name="connsiteY55" fmla="*/ 3059236 h 3573323"/>
              <a:gd name="connsiteX56" fmla="*/ 328678 w 2701062"/>
              <a:gd name="connsiteY56" fmla="*/ 3185651 h 3573323"/>
              <a:gd name="connsiteX57" fmla="*/ 273899 w 2701062"/>
              <a:gd name="connsiteY57" fmla="*/ 3198292 h 3573323"/>
              <a:gd name="connsiteX58" fmla="*/ 252829 w 2701062"/>
              <a:gd name="connsiteY58" fmla="*/ 3248858 h 3573323"/>
              <a:gd name="connsiteX59" fmla="*/ 202263 w 2701062"/>
              <a:gd name="connsiteY59" fmla="*/ 3328921 h 3573323"/>
              <a:gd name="connsiteX60" fmla="*/ 164339 w 2701062"/>
              <a:gd name="connsiteY60" fmla="*/ 3358418 h 3573323"/>
              <a:gd name="connsiteX61" fmla="*/ 75849 w 2701062"/>
              <a:gd name="connsiteY61" fmla="*/ 3387915 h 3573323"/>
              <a:gd name="connsiteX62" fmla="*/ 12641 w 2701062"/>
              <a:gd name="connsiteY62" fmla="*/ 3421625 h 3573323"/>
              <a:gd name="connsiteX63" fmla="*/ 0 w 2701062"/>
              <a:gd name="connsiteY63" fmla="*/ 3501688 h 3573323"/>
              <a:gd name="connsiteX64" fmla="*/ 63207 w 2701062"/>
              <a:gd name="connsiteY64" fmla="*/ 3497474 h 3573323"/>
              <a:gd name="connsiteX65" fmla="*/ 96918 w 2701062"/>
              <a:gd name="connsiteY65" fmla="*/ 3451122 h 3573323"/>
              <a:gd name="connsiteX66" fmla="*/ 155911 w 2701062"/>
              <a:gd name="connsiteY66" fmla="*/ 3493260 h 3573323"/>
              <a:gd name="connsiteX67" fmla="*/ 164339 w 2701062"/>
              <a:gd name="connsiteY67" fmla="*/ 3573323 h 3573323"/>
              <a:gd name="connsiteX68" fmla="*/ 265471 w 2701062"/>
              <a:gd name="connsiteY68" fmla="*/ 3522757 h 3573323"/>
              <a:gd name="connsiteX69" fmla="*/ 252829 w 2701062"/>
              <a:gd name="connsiteY69" fmla="*/ 3463763 h 3573323"/>
              <a:gd name="connsiteX70" fmla="*/ 307609 w 2701062"/>
              <a:gd name="connsiteY70" fmla="*/ 3421625 h 3573323"/>
              <a:gd name="connsiteX71" fmla="*/ 345534 w 2701062"/>
              <a:gd name="connsiteY71" fmla="*/ 3383701 h 3573323"/>
              <a:gd name="connsiteX72" fmla="*/ 375030 w 2701062"/>
              <a:gd name="connsiteY72" fmla="*/ 3341562 h 3573323"/>
              <a:gd name="connsiteX73" fmla="*/ 497231 w 2701062"/>
              <a:gd name="connsiteY73" fmla="*/ 3349990 h 3573323"/>
              <a:gd name="connsiteX74" fmla="*/ 497231 w 2701062"/>
              <a:gd name="connsiteY74" fmla="*/ 3349990 h 3573323"/>
              <a:gd name="connsiteX75" fmla="*/ 568866 w 2701062"/>
              <a:gd name="connsiteY75" fmla="*/ 3383701 h 3573323"/>
              <a:gd name="connsiteX76" fmla="*/ 589935 w 2701062"/>
              <a:gd name="connsiteY76" fmla="*/ 3362632 h 3573323"/>
              <a:gd name="connsiteX77" fmla="*/ 648929 w 2701062"/>
              <a:gd name="connsiteY77" fmla="*/ 3392128 h 3573323"/>
              <a:gd name="connsiteX78" fmla="*/ 674212 w 2701062"/>
              <a:gd name="connsiteY78" fmla="*/ 3387915 h 3573323"/>
              <a:gd name="connsiteX79" fmla="*/ 720564 w 2701062"/>
              <a:gd name="connsiteY79" fmla="*/ 3451122 h 3573323"/>
              <a:gd name="connsiteX80" fmla="*/ 754275 w 2701062"/>
              <a:gd name="connsiteY80" fmla="*/ 3442694 h 3573323"/>
              <a:gd name="connsiteX81" fmla="*/ 804840 w 2701062"/>
              <a:gd name="connsiteY81" fmla="*/ 3366845 h 3573323"/>
              <a:gd name="connsiteX82" fmla="*/ 842765 w 2701062"/>
              <a:gd name="connsiteY82" fmla="*/ 3333135 h 3573323"/>
              <a:gd name="connsiteX83" fmla="*/ 830123 w 2701062"/>
              <a:gd name="connsiteY83" fmla="*/ 3278355 h 3573323"/>
              <a:gd name="connsiteX84" fmla="*/ 859620 w 2701062"/>
              <a:gd name="connsiteY84" fmla="*/ 3223575 h 3573323"/>
              <a:gd name="connsiteX85" fmla="*/ 918614 w 2701062"/>
              <a:gd name="connsiteY85" fmla="*/ 3173010 h 3573323"/>
              <a:gd name="connsiteX86" fmla="*/ 1011318 w 2701062"/>
              <a:gd name="connsiteY86" fmla="*/ 3156154 h 3573323"/>
              <a:gd name="connsiteX87" fmla="*/ 1078739 w 2701062"/>
              <a:gd name="connsiteY87" fmla="*/ 3143513 h 3573323"/>
              <a:gd name="connsiteX88" fmla="*/ 1163016 w 2701062"/>
              <a:gd name="connsiteY88" fmla="*/ 3215148 h 3573323"/>
              <a:gd name="connsiteX89" fmla="*/ 1222009 w 2701062"/>
              <a:gd name="connsiteY89" fmla="*/ 3248858 h 3573323"/>
              <a:gd name="connsiteX90" fmla="*/ 1226223 w 2701062"/>
              <a:gd name="connsiteY90" fmla="*/ 3202506 h 3573323"/>
              <a:gd name="connsiteX91" fmla="*/ 1243078 w 2701062"/>
              <a:gd name="connsiteY91" fmla="*/ 3194079 h 3573323"/>
              <a:gd name="connsiteX92" fmla="*/ 1344210 w 2701062"/>
              <a:gd name="connsiteY92" fmla="*/ 3215148 h 3573323"/>
              <a:gd name="connsiteX93" fmla="*/ 1398990 w 2701062"/>
              <a:gd name="connsiteY93" fmla="*/ 3223575 h 3573323"/>
              <a:gd name="connsiteX94" fmla="*/ 1436914 w 2701062"/>
              <a:gd name="connsiteY94" fmla="*/ 3151940 h 3573323"/>
              <a:gd name="connsiteX95" fmla="*/ 1495908 w 2701062"/>
              <a:gd name="connsiteY95" fmla="*/ 3143513 h 3573323"/>
              <a:gd name="connsiteX96" fmla="*/ 1597040 w 2701062"/>
              <a:gd name="connsiteY96" fmla="*/ 3198292 h 3573323"/>
              <a:gd name="connsiteX97" fmla="*/ 1656033 w 2701062"/>
              <a:gd name="connsiteY97" fmla="*/ 3219362 h 3573323"/>
              <a:gd name="connsiteX98" fmla="*/ 1719240 w 2701062"/>
              <a:gd name="connsiteY98" fmla="*/ 3160368 h 3573323"/>
              <a:gd name="connsiteX99" fmla="*/ 1715027 w 2701062"/>
              <a:gd name="connsiteY99" fmla="*/ 3088733 h 3573323"/>
              <a:gd name="connsiteX100" fmla="*/ 1833014 w 2701062"/>
              <a:gd name="connsiteY100" fmla="*/ 3139299 h 3573323"/>
              <a:gd name="connsiteX101" fmla="*/ 1862510 w 2701062"/>
              <a:gd name="connsiteY101" fmla="*/ 3088733 h 3573323"/>
              <a:gd name="connsiteX102" fmla="*/ 2018422 w 2701062"/>
              <a:gd name="connsiteY102" fmla="*/ 3067664 h 3573323"/>
              <a:gd name="connsiteX103" fmla="*/ 2186975 w 2701062"/>
              <a:gd name="connsiteY103" fmla="*/ 3126657 h 3573323"/>
              <a:gd name="connsiteX104" fmla="*/ 2254396 w 2701062"/>
              <a:gd name="connsiteY104" fmla="*/ 3042381 h 3573323"/>
              <a:gd name="connsiteX105" fmla="*/ 2338673 w 2701062"/>
              <a:gd name="connsiteY105" fmla="*/ 3042381 h 3573323"/>
              <a:gd name="connsiteX106" fmla="*/ 2380811 w 2701062"/>
              <a:gd name="connsiteY106" fmla="*/ 2987601 h 3573323"/>
              <a:gd name="connsiteX107" fmla="*/ 2456660 w 2701062"/>
              <a:gd name="connsiteY107" fmla="*/ 2991815 h 3573323"/>
              <a:gd name="connsiteX108" fmla="*/ 2469301 w 2701062"/>
              <a:gd name="connsiteY108" fmla="*/ 2911752 h 3573323"/>
              <a:gd name="connsiteX109" fmla="*/ 2595716 w 2701062"/>
              <a:gd name="connsiteY109" fmla="*/ 2844331 h 3573323"/>
              <a:gd name="connsiteX110" fmla="*/ 2595716 w 2701062"/>
              <a:gd name="connsiteY110" fmla="*/ 2743199 h 3573323"/>
              <a:gd name="connsiteX111" fmla="*/ 2616785 w 2701062"/>
              <a:gd name="connsiteY111" fmla="*/ 2705275 h 3573323"/>
              <a:gd name="connsiteX112" fmla="*/ 2591502 w 2701062"/>
              <a:gd name="connsiteY112" fmla="*/ 2679992 h 3573323"/>
              <a:gd name="connsiteX113" fmla="*/ 2515653 w 2701062"/>
              <a:gd name="connsiteY113" fmla="*/ 2679992 h 3573323"/>
              <a:gd name="connsiteX114" fmla="*/ 2460874 w 2701062"/>
              <a:gd name="connsiteY114" fmla="*/ 2692633 h 3573323"/>
              <a:gd name="connsiteX115" fmla="*/ 2435591 w 2701062"/>
              <a:gd name="connsiteY115" fmla="*/ 2705275 h 3573323"/>
              <a:gd name="connsiteX116" fmla="*/ 2397666 w 2701062"/>
              <a:gd name="connsiteY116" fmla="*/ 2654709 h 3573323"/>
              <a:gd name="connsiteX117" fmla="*/ 2347100 w 2701062"/>
              <a:gd name="connsiteY117" fmla="*/ 2629426 h 3573323"/>
              <a:gd name="connsiteX118" fmla="*/ 2410308 w 2701062"/>
              <a:gd name="connsiteY118" fmla="*/ 2591502 h 3573323"/>
              <a:gd name="connsiteX119" fmla="*/ 2439804 w 2701062"/>
              <a:gd name="connsiteY119" fmla="*/ 2444018 h 3573323"/>
              <a:gd name="connsiteX120" fmla="*/ 2481943 w 2701062"/>
              <a:gd name="connsiteY120" fmla="*/ 2477728 h 3573323"/>
              <a:gd name="connsiteX121" fmla="*/ 2532509 w 2701062"/>
              <a:gd name="connsiteY121" fmla="*/ 2406093 h 3573323"/>
              <a:gd name="connsiteX122" fmla="*/ 2545150 w 2701062"/>
              <a:gd name="connsiteY122" fmla="*/ 2368169 h 3573323"/>
              <a:gd name="connsiteX123" fmla="*/ 2633640 w 2701062"/>
              <a:gd name="connsiteY123" fmla="*/ 2254396 h 3573323"/>
              <a:gd name="connsiteX124" fmla="*/ 2650496 w 2701062"/>
              <a:gd name="connsiteY124" fmla="*/ 2161692 h 3573323"/>
              <a:gd name="connsiteX125" fmla="*/ 2696848 w 2701062"/>
              <a:gd name="connsiteY125" fmla="*/ 2085843 h 3573323"/>
              <a:gd name="connsiteX126" fmla="*/ 2701062 w 2701062"/>
              <a:gd name="connsiteY126" fmla="*/ 1879365 h 3573323"/>
              <a:gd name="connsiteX127" fmla="*/ 2503012 w 2701062"/>
              <a:gd name="connsiteY127" fmla="*/ 1744523 h 3573323"/>
              <a:gd name="connsiteX128" fmla="*/ 2237541 w 2701062"/>
              <a:gd name="connsiteY128" fmla="*/ 1715026 h 3573323"/>
              <a:gd name="connsiteX129" fmla="*/ 2161692 w 2701062"/>
              <a:gd name="connsiteY129" fmla="*/ 1803516 h 3573323"/>
              <a:gd name="connsiteX130" fmla="*/ 2123768 w 2701062"/>
              <a:gd name="connsiteY130" fmla="*/ 1795089 h 3573323"/>
              <a:gd name="connsiteX131" fmla="*/ 2111126 w 2701062"/>
              <a:gd name="connsiteY131" fmla="*/ 1744523 h 3573323"/>
              <a:gd name="connsiteX132" fmla="*/ 2203830 w 2701062"/>
              <a:gd name="connsiteY132" fmla="*/ 1647605 h 3573323"/>
              <a:gd name="connsiteX133" fmla="*/ 2178547 w 2701062"/>
              <a:gd name="connsiteY133" fmla="*/ 1508549 h 3573323"/>
              <a:gd name="connsiteX134" fmla="*/ 2090057 w 2701062"/>
              <a:gd name="connsiteY134" fmla="*/ 1415845 h 3573323"/>
              <a:gd name="connsiteX135" fmla="*/ 2056346 w 2701062"/>
              <a:gd name="connsiteY135" fmla="*/ 1386348 h 3573323"/>
              <a:gd name="connsiteX136" fmla="*/ 2127981 w 2701062"/>
              <a:gd name="connsiteY136" fmla="*/ 1373706 h 3573323"/>
              <a:gd name="connsiteX137" fmla="*/ 2127981 w 2701062"/>
              <a:gd name="connsiteY137" fmla="*/ 1339996 h 3573323"/>
              <a:gd name="connsiteX138" fmla="*/ 2031063 w 2701062"/>
              <a:gd name="connsiteY138" fmla="*/ 1213581 h 3573323"/>
              <a:gd name="connsiteX139" fmla="*/ 2022636 w 2701062"/>
              <a:gd name="connsiteY139" fmla="*/ 1129304 h 3573323"/>
              <a:gd name="connsiteX140" fmla="*/ 2056346 w 2701062"/>
              <a:gd name="connsiteY140" fmla="*/ 1066097 h 3573323"/>
              <a:gd name="connsiteX141" fmla="*/ 2039491 w 2701062"/>
              <a:gd name="connsiteY141" fmla="*/ 1032386 h 3573323"/>
              <a:gd name="connsiteX142" fmla="*/ 1967856 w 2701062"/>
              <a:gd name="connsiteY142" fmla="*/ 1011317 h 3573323"/>
              <a:gd name="connsiteX143" fmla="*/ 1929932 w 2701062"/>
              <a:gd name="connsiteY143" fmla="*/ 952324 h 3573323"/>
              <a:gd name="connsiteX144" fmla="*/ 1934146 w 2701062"/>
              <a:gd name="connsiteY144" fmla="*/ 893330 h 3573323"/>
              <a:gd name="connsiteX145" fmla="*/ 1727668 w 2701062"/>
              <a:gd name="connsiteY145" fmla="*/ 775343 h 3573323"/>
              <a:gd name="connsiteX146" fmla="*/ 1664461 w 2701062"/>
              <a:gd name="connsiteY146" fmla="*/ 716350 h 3573323"/>
              <a:gd name="connsiteX147" fmla="*/ 1516977 w 2701062"/>
              <a:gd name="connsiteY147" fmla="*/ 176981 h 3573323"/>
              <a:gd name="connsiteX148" fmla="*/ 1356851 w 2701062"/>
              <a:gd name="connsiteY148" fmla="*/ 0 h 3573323"/>
              <a:gd name="connsiteX0" fmla="*/ 1356851 w 2701062"/>
              <a:gd name="connsiteY0" fmla="*/ 8428 h 3573323"/>
              <a:gd name="connsiteX1" fmla="*/ 1230437 w 2701062"/>
              <a:gd name="connsiteY1" fmla="*/ 210692 h 3573323"/>
              <a:gd name="connsiteX2" fmla="*/ 1141946 w 2701062"/>
              <a:gd name="connsiteY2" fmla="*/ 391886 h 3573323"/>
              <a:gd name="connsiteX3" fmla="*/ 876475 w 2701062"/>
              <a:gd name="connsiteY3" fmla="*/ 648928 h 3573323"/>
              <a:gd name="connsiteX4" fmla="*/ 804840 w 2701062"/>
              <a:gd name="connsiteY4" fmla="*/ 720563 h 3573323"/>
              <a:gd name="connsiteX5" fmla="*/ 813268 w 2701062"/>
              <a:gd name="connsiteY5" fmla="*/ 851192 h 3573323"/>
              <a:gd name="connsiteX6" fmla="*/ 897545 w 2701062"/>
              <a:gd name="connsiteY6" fmla="*/ 1019745 h 3573323"/>
              <a:gd name="connsiteX7" fmla="*/ 943897 w 2701062"/>
              <a:gd name="connsiteY7" fmla="*/ 1104021 h 3573323"/>
              <a:gd name="connsiteX8" fmla="*/ 964966 w 2701062"/>
              <a:gd name="connsiteY8" fmla="*/ 1133518 h 3573323"/>
              <a:gd name="connsiteX9" fmla="*/ 994463 w 2701062"/>
              <a:gd name="connsiteY9" fmla="*/ 1108235 h 3573323"/>
              <a:gd name="connsiteX10" fmla="*/ 1011318 w 2701062"/>
              <a:gd name="connsiteY10" fmla="*/ 1053456 h 3573323"/>
              <a:gd name="connsiteX11" fmla="*/ 1057670 w 2701062"/>
              <a:gd name="connsiteY11" fmla="*/ 1045028 h 3573323"/>
              <a:gd name="connsiteX12" fmla="*/ 1053456 w 2701062"/>
              <a:gd name="connsiteY12" fmla="*/ 1108235 h 3573323"/>
              <a:gd name="connsiteX13" fmla="*/ 1040815 w 2701062"/>
              <a:gd name="connsiteY13" fmla="*/ 1141946 h 3573323"/>
              <a:gd name="connsiteX14" fmla="*/ 1049242 w 2701062"/>
              <a:gd name="connsiteY14" fmla="*/ 1167229 h 3573323"/>
              <a:gd name="connsiteX15" fmla="*/ 986035 w 2701062"/>
              <a:gd name="connsiteY15" fmla="*/ 1184084 h 3573323"/>
              <a:gd name="connsiteX16" fmla="*/ 1011318 w 2701062"/>
              <a:gd name="connsiteY16" fmla="*/ 1318927 h 3573323"/>
              <a:gd name="connsiteX17" fmla="*/ 1049242 w 2701062"/>
              <a:gd name="connsiteY17" fmla="*/ 1314713 h 3573323"/>
              <a:gd name="connsiteX18" fmla="*/ 1040815 w 2701062"/>
              <a:gd name="connsiteY18" fmla="*/ 1377920 h 3573323"/>
              <a:gd name="connsiteX19" fmla="*/ 981821 w 2701062"/>
              <a:gd name="connsiteY19" fmla="*/ 1411631 h 3573323"/>
              <a:gd name="connsiteX20" fmla="*/ 931255 w 2701062"/>
              <a:gd name="connsiteY20" fmla="*/ 1411631 h 3573323"/>
              <a:gd name="connsiteX21" fmla="*/ 897545 w 2701062"/>
              <a:gd name="connsiteY21" fmla="*/ 1474838 h 3573323"/>
              <a:gd name="connsiteX22" fmla="*/ 901758 w 2701062"/>
              <a:gd name="connsiteY22" fmla="*/ 1504335 h 3573323"/>
              <a:gd name="connsiteX23" fmla="*/ 948110 w 2701062"/>
              <a:gd name="connsiteY23" fmla="*/ 1512762 h 3573323"/>
              <a:gd name="connsiteX24" fmla="*/ 931255 w 2701062"/>
              <a:gd name="connsiteY24" fmla="*/ 1550687 h 3573323"/>
              <a:gd name="connsiteX25" fmla="*/ 952324 w 2701062"/>
              <a:gd name="connsiteY25" fmla="*/ 1559115 h 3573323"/>
              <a:gd name="connsiteX26" fmla="*/ 1015532 w 2701062"/>
              <a:gd name="connsiteY26" fmla="*/ 1563328 h 3573323"/>
              <a:gd name="connsiteX27" fmla="*/ 1040815 w 2701062"/>
              <a:gd name="connsiteY27" fmla="*/ 1601253 h 3573323"/>
              <a:gd name="connsiteX28" fmla="*/ 1036601 w 2701062"/>
              <a:gd name="connsiteY28" fmla="*/ 1639177 h 3573323"/>
              <a:gd name="connsiteX29" fmla="*/ 1104022 w 2701062"/>
              <a:gd name="connsiteY29" fmla="*/ 1740309 h 3573323"/>
              <a:gd name="connsiteX30" fmla="*/ 1053456 w 2701062"/>
              <a:gd name="connsiteY30" fmla="*/ 1765592 h 3573323"/>
              <a:gd name="connsiteX31" fmla="*/ 998676 w 2701062"/>
              <a:gd name="connsiteY31" fmla="*/ 1761378 h 3573323"/>
              <a:gd name="connsiteX32" fmla="*/ 964966 w 2701062"/>
              <a:gd name="connsiteY32" fmla="*/ 1841441 h 3573323"/>
              <a:gd name="connsiteX33" fmla="*/ 1015532 w 2701062"/>
              <a:gd name="connsiteY33" fmla="*/ 1883579 h 3573323"/>
              <a:gd name="connsiteX34" fmla="*/ 994463 w 2701062"/>
              <a:gd name="connsiteY34" fmla="*/ 1980497 h 3573323"/>
              <a:gd name="connsiteX35" fmla="*/ 1019746 w 2701062"/>
              <a:gd name="connsiteY35" fmla="*/ 2014208 h 3573323"/>
              <a:gd name="connsiteX36" fmla="*/ 990249 w 2701062"/>
              <a:gd name="connsiteY36" fmla="*/ 2047918 h 3573323"/>
              <a:gd name="connsiteX37" fmla="*/ 948110 w 2701062"/>
              <a:gd name="connsiteY37" fmla="*/ 2047918 h 3573323"/>
              <a:gd name="connsiteX38" fmla="*/ 939683 w 2701062"/>
              <a:gd name="connsiteY38" fmla="*/ 2085843 h 3573323"/>
              <a:gd name="connsiteX39" fmla="*/ 994463 w 2701062"/>
              <a:gd name="connsiteY39" fmla="*/ 2132195 h 3573323"/>
              <a:gd name="connsiteX40" fmla="*/ 981821 w 2701062"/>
              <a:gd name="connsiteY40" fmla="*/ 2313389 h 3573323"/>
              <a:gd name="connsiteX41" fmla="*/ 1015532 w 2701062"/>
              <a:gd name="connsiteY41" fmla="*/ 2393452 h 3573323"/>
              <a:gd name="connsiteX42" fmla="*/ 1049242 w 2701062"/>
              <a:gd name="connsiteY42" fmla="*/ 2393452 h 3573323"/>
              <a:gd name="connsiteX43" fmla="*/ 1129305 w 2701062"/>
              <a:gd name="connsiteY43" fmla="*/ 2460873 h 3573323"/>
              <a:gd name="connsiteX44" fmla="*/ 1125091 w 2701062"/>
              <a:gd name="connsiteY44" fmla="*/ 2591502 h 3573323"/>
              <a:gd name="connsiteX45" fmla="*/ 1087167 w 2701062"/>
              <a:gd name="connsiteY45" fmla="*/ 2654709 h 3573323"/>
              <a:gd name="connsiteX46" fmla="*/ 1015532 w 2701062"/>
              <a:gd name="connsiteY46" fmla="*/ 2722130 h 3573323"/>
              <a:gd name="connsiteX47" fmla="*/ 1007104 w 2701062"/>
              <a:gd name="connsiteY47" fmla="*/ 2810621 h 3573323"/>
              <a:gd name="connsiteX48" fmla="*/ 922828 w 2701062"/>
              <a:gd name="connsiteY48" fmla="*/ 2823262 h 3573323"/>
              <a:gd name="connsiteX49" fmla="*/ 868048 w 2701062"/>
              <a:gd name="connsiteY49" fmla="*/ 2827476 h 3573323"/>
              <a:gd name="connsiteX50" fmla="*/ 830123 w 2701062"/>
              <a:gd name="connsiteY50" fmla="*/ 2789551 h 3573323"/>
              <a:gd name="connsiteX51" fmla="*/ 577294 w 2701062"/>
              <a:gd name="connsiteY51" fmla="*/ 2810621 h 3573323"/>
              <a:gd name="connsiteX52" fmla="*/ 568866 w 2701062"/>
              <a:gd name="connsiteY52" fmla="*/ 2915966 h 3573323"/>
              <a:gd name="connsiteX53" fmla="*/ 514087 w 2701062"/>
              <a:gd name="connsiteY53" fmla="*/ 2949677 h 3573323"/>
              <a:gd name="connsiteX54" fmla="*/ 484590 w 2701062"/>
              <a:gd name="connsiteY54" fmla="*/ 2915966 h 3573323"/>
              <a:gd name="connsiteX55" fmla="*/ 446665 w 2701062"/>
              <a:gd name="connsiteY55" fmla="*/ 2941249 h 3573323"/>
              <a:gd name="connsiteX56" fmla="*/ 434024 w 2701062"/>
              <a:gd name="connsiteY56" fmla="*/ 3059236 h 3573323"/>
              <a:gd name="connsiteX57" fmla="*/ 328678 w 2701062"/>
              <a:gd name="connsiteY57" fmla="*/ 3185651 h 3573323"/>
              <a:gd name="connsiteX58" fmla="*/ 273899 w 2701062"/>
              <a:gd name="connsiteY58" fmla="*/ 3198292 h 3573323"/>
              <a:gd name="connsiteX59" fmla="*/ 252829 w 2701062"/>
              <a:gd name="connsiteY59" fmla="*/ 3248858 h 3573323"/>
              <a:gd name="connsiteX60" fmla="*/ 202263 w 2701062"/>
              <a:gd name="connsiteY60" fmla="*/ 3328921 h 3573323"/>
              <a:gd name="connsiteX61" fmla="*/ 164339 w 2701062"/>
              <a:gd name="connsiteY61" fmla="*/ 3358418 h 3573323"/>
              <a:gd name="connsiteX62" fmla="*/ 75849 w 2701062"/>
              <a:gd name="connsiteY62" fmla="*/ 3387915 h 3573323"/>
              <a:gd name="connsiteX63" fmla="*/ 12641 w 2701062"/>
              <a:gd name="connsiteY63" fmla="*/ 3421625 h 3573323"/>
              <a:gd name="connsiteX64" fmla="*/ 0 w 2701062"/>
              <a:gd name="connsiteY64" fmla="*/ 3501688 h 3573323"/>
              <a:gd name="connsiteX65" fmla="*/ 63207 w 2701062"/>
              <a:gd name="connsiteY65" fmla="*/ 3497474 h 3573323"/>
              <a:gd name="connsiteX66" fmla="*/ 96918 w 2701062"/>
              <a:gd name="connsiteY66" fmla="*/ 3451122 h 3573323"/>
              <a:gd name="connsiteX67" fmla="*/ 155911 w 2701062"/>
              <a:gd name="connsiteY67" fmla="*/ 3493260 h 3573323"/>
              <a:gd name="connsiteX68" fmla="*/ 164339 w 2701062"/>
              <a:gd name="connsiteY68" fmla="*/ 3573323 h 3573323"/>
              <a:gd name="connsiteX69" fmla="*/ 265471 w 2701062"/>
              <a:gd name="connsiteY69" fmla="*/ 3522757 h 3573323"/>
              <a:gd name="connsiteX70" fmla="*/ 252829 w 2701062"/>
              <a:gd name="connsiteY70" fmla="*/ 3463763 h 3573323"/>
              <a:gd name="connsiteX71" fmla="*/ 307609 w 2701062"/>
              <a:gd name="connsiteY71" fmla="*/ 3421625 h 3573323"/>
              <a:gd name="connsiteX72" fmla="*/ 345534 w 2701062"/>
              <a:gd name="connsiteY72" fmla="*/ 3383701 h 3573323"/>
              <a:gd name="connsiteX73" fmla="*/ 375030 w 2701062"/>
              <a:gd name="connsiteY73" fmla="*/ 3341562 h 3573323"/>
              <a:gd name="connsiteX74" fmla="*/ 497231 w 2701062"/>
              <a:gd name="connsiteY74" fmla="*/ 3349990 h 3573323"/>
              <a:gd name="connsiteX75" fmla="*/ 497231 w 2701062"/>
              <a:gd name="connsiteY75" fmla="*/ 3349990 h 3573323"/>
              <a:gd name="connsiteX76" fmla="*/ 568866 w 2701062"/>
              <a:gd name="connsiteY76" fmla="*/ 3383701 h 3573323"/>
              <a:gd name="connsiteX77" fmla="*/ 589935 w 2701062"/>
              <a:gd name="connsiteY77" fmla="*/ 3362632 h 3573323"/>
              <a:gd name="connsiteX78" fmla="*/ 648929 w 2701062"/>
              <a:gd name="connsiteY78" fmla="*/ 3392128 h 3573323"/>
              <a:gd name="connsiteX79" fmla="*/ 674212 w 2701062"/>
              <a:gd name="connsiteY79" fmla="*/ 3387915 h 3573323"/>
              <a:gd name="connsiteX80" fmla="*/ 720564 w 2701062"/>
              <a:gd name="connsiteY80" fmla="*/ 3451122 h 3573323"/>
              <a:gd name="connsiteX81" fmla="*/ 754275 w 2701062"/>
              <a:gd name="connsiteY81" fmla="*/ 3442694 h 3573323"/>
              <a:gd name="connsiteX82" fmla="*/ 804840 w 2701062"/>
              <a:gd name="connsiteY82" fmla="*/ 3366845 h 3573323"/>
              <a:gd name="connsiteX83" fmla="*/ 842765 w 2701062"/>
              <a:gd name="connsiteY83" fmla="*/ 3333135 h 3573323"/>
              <a:gd name="connsiteX84" fmla="*/ 830123 w 2701062"/>
              <a:gd name="connsiteY84" fmla="*/ 3278355 h 3573323"/>
              <a:gd name="connsiteX85" fmla="*/ 859620 w 2701062"/>
              <a:gd name="connsiteY85" fmla="*/ 3223575 h 3573323"/>
              <a:gd name="connsiteX86" fmla="*/ 918614 w 2701062"/>
              <a:gd name="connsiteY86" fmla="*/ 3173010 h 3573323"/>
              <a:gd name="connsiteX87" fmla="*/ 1011318 w 2701062"/>
              <a:gd name="connsiteY87" fmla="*/ 3156154 h 3573323"/>
              <a:gd name="connsiteX88" fmla="*/ 1078739 w 2701062"/>
              <a:gd name="connsiteY88" fmla="*/ 3143513 h 3573323"/>
              <a:gd name="connsiteX89" fmla="*/ 1163016 w 2701062"/>
              <a:gd name="connsiteY89" fmla="*/ 3215148 h 3573323"/>
              <a:gd name="connsiteX90" fmla="*/ 1222009 w 2701062"/>
              <a:gd name="connsiteY90" fmla="*/ 3248858 h 3573323"/>
              <a:gd name="connsiteX91" fmla="*/ 1226223 w 2701062"/>
              <a:gd name="connsiteY91" fmla="*/ 3202506 h 3573323"/>
              <a:gd name="connsiteX92" fmla="*/ 1243078 w 2701062"/>
              <a:gd name="connsiteY92" fmla="*/ 3194079 h 3573323"/>
              <a:gd name="connsiteX93" fmla="*/ 1344210 w 2701062"/>
              <a:gd name="connsiteY93" fmla="*/ 3215148 h 3573323"/>
              <a:gd name="connsiteX94" fmla="*/ 1398990 w 2701062"/>
              <a:gd name="connsiteY94" fmla="*/ 3223575 h 3573323"/>
              <a:gd name="connsiteX95" fmla="*/ 1436914 w 2701062"/>
              <a:gd name="connsiteY95" fmla="*/ 3151940 h 3573323"/>
              <a:gd name="connsiteX96" fmla="*/ 1495908 w 2701062"/>
              <a:gd name="connsiteY96" fmla="*/ 3143513 h 3573323"/>
              <a:gd name="connsiteX97" fmla="*/ 1597040 w 2701062"/>
              <a:gd name="connsiteY97" fmla="*/ 3198292 h 3573323"/>
              <a:gd name="connsiteX98" fmla="*/ 1656033 w 2701062"/>
              <a:gd name="connsiteY98" fmla="*/ 3219362 h 3573323"/>
              <a:gd name="connsiteX99" fmla="*/ 1719240 w 2701062"/>
              <a:gd name="connsiteY99" fmla="*/ 3160368 h 3573323"/>
              <a:gd name="connsiteX100" fmla="*/ 1715027 w 2701062"/>
              <a:gd name="connsiteY100" fmla="*/ 3088733 h 3573323"/>
              <a:gd name="connsiteX101" fmla="*/ 1833014 w 2701062"/>
              <a:gd name="connsiteY101" fmla="*/ 3139299 h 3573323"/>
              <a:gd name="connsiteX102" fmla="*/ 1862510 w 2701062"/>
              <a:gd name="connsiteY102" fmla="*/ 3088733 h 3573323"/>
              <a:gd name="connsiteX103" fmla="*/ 2018422 w 2701062"/>
              <a:gd name="connsiteY103" fmla="*/ 3067664 h 3573323"/>
              <a:gd name="connsiteX104" fmla="*/ 2186975 w 2701062"/>
              <a:gd name="connsiteY104" fmla="*/ 3126657 h 3573323"/>
              <a:gd name="connsiteX105" fmla="*/ 2254396 w 2701062"/>
              <a:gd name="connsiteY105" fmla="*/ 3042381 h 3573323"/>
              <a:gd name="connsiteX106" fmla="*/ 2338673 w 2701062"/>
              <a:gd name="connsiteY106" fmla="*/ 3042381 h 3573323"/>
              <a:gd name="connsiteX107" fmla="*/ 2380811 w 2701062"/>
              <a:gd name="connsiteY107" fmla="*/ 2987601 h 3573323"/>
              <a:gd name="connsiteX108" fmla="*/ 2456660 w 2701062"/>
              <a:gd name="connsiteY108" fmla="*/ 2991815 h 3573323"/>
              <a:gd name="connsiteX109" fmla="*/ 2469301 w 2701062"/>
              <a:gd name="connsiteY109" fmla="*/ 2911752 h 3573323"/>
              <a:gd name="connsiteX110" fmla="*/ 2595716 w 2701062"/>
              <a:gd name="connsiteY110" fmla="*/ 2844331 h 3573323"/>
              <a:gd name="connsiteX111" fmla="*/ 2595716 w 2701062"/>
              <a:gd name="connsiteY111" fmla="*/ 2743199 h 3573323"/>
              <a:gd name="connsiteX112" fmla="*/ 2616785 w 2701062"/>
              <a:gd name="connsiteY112" fmla="*/ 2705275 h 3573323"/>
              <a:gd name="connsiteX113" fmla="*/ 2591502 w 2701062"/>
              <a:gd name="connsiteY113" fmla="*/ 2679992 h 3573323"/>
              <a:gd name="connsiteX114" fmla="*/ 2515653 w 2701062"/>
              <a:gd name="connsiteY114" fmla="*/ 2679992 h 3573323"/>
              <a:gd name="connsiteX115" fmla="*/ 2460874 w 2701062"/>
              <a:gd name="connsiteY115" fmla="*/ 2692633 h 3573323"/>
              <a:gd name="connsiteX116" fmla="*/ 2435591 w 2701062"/>
              <a:gd name="connsiteY116" fmla="*/ 2705275 h 3573323"/>
              <a:gd name="connsiteX117" fmla="*/ 2397666 w 2701062"/>
              <a:gd name="connsiteY117" fmla="*/ 2654709 h 3573323"/>
              <a:gd name="connsiteX118" fmla="*/ 2347100 w 2701062"/>
              <a:gd name="connsiteY118" fmla="*/ 2629426 h 3573323"/>
              <a:gd name="connsiteX119" fmla="*/ 2410308 w 2701062"/>
              <a:gd name="connsiteY119" fmla="*/ 2591502 h 3573323"/>
              <a:gd name="connsiteX120" fmla="*/ 2439804 w 2701062"/>
              <a:gd name="connsiteY120" fmla="*/ 2444018 h 3573323"/>
              <a:gd name="connsiteX121" fmla="*/ 2481943 w 2701062"/>
              <a:gd name="connsiteY121" fmla="*/ 2477728 h 3573323"/>
              <a:gd name="connsiteX122" fmla="*/ 2532509 w 2701062"/>
              <a:gd name="connsiteY122" fmla="*/ 2406093 h 3573323"/>
              <a:gd name="connsiteX123" fmla="*/ 2545150 w 2701062"/>
              <a:gd name="connsiteY123" fmla="*/ 2368169 h 3573323"/>
              <a:gd name="connsiteX124" fmla="*/ 2633640 w 2701062"/>
              <a:gd name="connsiteY124" fmla="*/ 2254396 h 3573323"/>
              <a:gd name="connsiteX125" fmla="*/ 2650496 w 2701062"/>
              <a:gd name="connsiteY125" fmla="*/ 2161692 h 3573323"/>
              <a:gd name="connsiteX126" fmla="*/ 2696848 w 2701062"/>
              <a:gd name="connsiteY126" fmla="*/ 2085843 h 3573323"/>
              <a:gd name="connsiteX127" fmla="*/ 2701062 w 2701062"/>
              <a:gd name="connsiteY127" fmla="*/ 1879365 h 3573323"/>
              <a:gd name="connsiteX128" fmla="*/ 2503012 w 2701062"/>
              <a:gd name="connsiteY128" fmla="*/ 1744523 h 3573323"/>
              <a:gd name="connsiteX129" fmla="*/ 2237541 w 2701062"/>
              <a:gd name="connsiteY129" fmla="*/ 1715026 h 3573323"/>
              <a:gd name="connsiteX130" fmla="*/ 2161692 w 2701062"/>
              <a:gd name="connsiteY130" fmla="*/ 1803516 h 3573323"/>
              <a:gd name="connsiteX131" fmla="*/ 2123768 w 2701062"/>
              <a:gd name="connsiteY131" fmla="*/ 1795089 h 3573323"/>
              <a:gd name="connsiteX132" fmla="*/ 2111126 w 2701062"/>
              <a:gd name="connsiteY132" fmla="*/ 1744523 h 3573323"/>
              <a:gd name="connsiteX133" fmla="*/ 2203830 w 2701062"/>
              <a:gd name="connsiteY133" fmla="*/ 1647605 h 3573323"/>
              <a:gd name="connsiteX134" fmla="*/ 2178547 w 2701062"/>
              <a:gd name="connsiteY134" fmla="*/ 1508549 h 3573323"/>
              <a:gd name="connsiteX135" fmla="*/ 2090057 w 2701062"/>
              <a:gd name="connsiteY135" fmla="*/ 1415845 h 3573323"/>
              <a:gd name="connsiteX136" fmla="*/ 2056346 w 2701062"/>
              <a:gd name="connsiteY136" fmla="*/ 1386348 h 3573323"/>
              <a:gd name="connsiteX137" fmla="*/ 2127981 w 2701062"/>
              <a:gd name="connsiteY137" fmla="*/ 1373706 h 3573323"/>
              <a:gd name="connsiteX138" fmla="*/ 2127981 w 2701062"/>
              <a:gd name="connsiteY138" fmla="*/ 1339996 h 3573323"/>
              <a:gd name="connsiteX139" fmla="*/ 2031063 w 2701062"/>
              <a:gd name="connsiteY139" fmla="*/ 1213581 h 3573323"/>
              <a:gd name="connsiteX140" fmla="*/ 2022636 w 2701062"/>
              <a:gd name="connsiteY140" fmla="*/ 1129304 h 3573323"/>
              <a:gd name="connsiteX141" fmla="*/ 2056346 w 2701062"/>
              <a:gd name="connsiteY141" fmla="*/ 1066097 h 3573323"/>
              <a:gd name="connsiteX142" fmla="*/ 2039491 w 2701062"/>
              <a:gd name="connsiteY142" fmla="*/ 1032386 h 3573323"/>
              <a:gd name="connsiteX143" fmla="*/ 1967856 w 2701062"/>
              <a:gd name="connsiteY143" fmla="*/ 1011317 h 3573323"/>
              <a:gd name="connsiteX144" fmla="*/ 1929932 w 2701062"/>
              <a:gd name="connsiteY144" fmla="*/ 952324 h 3573323"/>
              <a:gd name="connsiteX145" fmla="*/ 1934146 w 2701062"/>
              <a:gd name="connsiteY145" fmla="*/ 893330 h 3573323"/>
              <a:gd name="connsiteX146" fmla="*/ 1727668 w 2701062"/>
              <a:gd name="connsiteY146" fmla="*/ 775343 h 3573323"/>
              <a:gd name="connsiteX147" fmla="*/ 1664461 w 2701062"/>
              <a:gd name="connsiteY147" fmla="*/ 716350 h 3573323"/>
              <a:gd name="connsiteX148" fmla="*/ 1516977 w 2701062"/>
              <a:gd name="connsiteY148" fmla="*/ 176981 h 3573323"/>
              <a:gd name="connsiteX149" fmla="*/ 1356851 w 2701062"/>
              <a:gd name="connsiteY149" fmla="*/ 0 h 3573323"/>
              <a:gd name="connsiteX0" fmla="*/ 1356851 w 2701062"/>
              <a:gd name="connsiteY0" fmla="*/ 8428 h 3573323"/>
              <a:gd name="connsiteX1" fmla="*/ 1281002 w 2701062"/>
              <a:gd name="connsiteY1" fmla="*/ 257044 h 3573323"/>
              <a:gd name="connsiteX2" fmla="*/ 1141946 w 2701062"/>
              <a:gd name="connsiteY2" fmla="*/ 391886 h 3573323"/>
              <a:gd name="connsiteX3" fmla="*/ 876475 w 2701062"/>
              <a:gd name="connsiteY3" fmla="*/ 648928 h 3573323"/>
              <a:gd name="connsiteX4" fmla="*/ 804840 w 2701062"/>
              <a:gd name="connsiteY4" fmla="*/ 720563 h 3573323"/>
              <a:gd name="connsiteX5" fmla="*/ 813268 w 2701062"/>
              <a:gd name="connsiteY5" fmla="*/ 851192 h 3573323"/>
              <a:gd name="connsiteX6" fmla="*/ 897545 w 2701062"/>
              <a:gd name="connsiteY6" fmla="*/ 1019745 h 3573323"/>
              <a:gd name="connsiteX7" fmla="*/ 943897 w 2701062"/>
              <a:gd name="connsiteY7" fmla="*/ 1104021 h 3573323"/>
              <a:gd name="connsiteX8" fmla="*/ 964966 w 2701062"/>
              <a:gd name="connsiteY8" fmla="*/ 1133518 h 3573323"/>
              <a:gd name="connsiteX9" fmla="*/ 994463 w 2701062"/>
              <a:gd name="connsiteY9" fmla="*/ 1108235 h 3573323"/>
              <a:gd name="connsiteX10" fmla="*/ 1011318 w 2701062"/>
              <a:gd name="connsiteY10" fmla="*/ 1053456 h 3573323"/>
              <a:gd name="connsiteX11" fmla="*/ 1057670 w 2701062"/>
              <a:gd name="connsiteY11" fmla="*/ 1045028 h 3573323"/>
              <a:gd name="connsiteX12" fmla="*/ 1053456 w 2701062"/>
              <a:gd name="connsiteY12" fmla="*/ 1108235 h 3573323"/>
              <a:gd name="connsiteX13" fmla="*/ 1040815 w 2701062"/>
              <a:gd name="connsiteY13" fmla="*/ 1141946 h 3573323"/>
              <a:gd name="connsiteX14" fmla="*/ 1049242 w 2701062"/>
              <a:gd name="connsiteY14" fmla="*/ 1167229 h 3573323"/>
              <a:gd name="connsiteX15" fmla="*/ 986035 w 2701062"/>
              <a:gd name="connsiteY15" fmla="*/ 1184084 h 3573323"/>
              <a:gd name="connsiteX16" fmla="*/ 1011318 w 2701062"/>
              <a:gd name="connsiteY16" fmla="*/ 1318927 h 3573323"/>
              <a:gd name="connsiteX17" fmla="*/ 1049242 w 2701062"/>
              <a:gd name="connsiteY17" fmla="*/ 1314713 h 3573323"/>
              <a:gd name="connsiteX18" fmla="*/ 1040815 w 2701062"/>
              <a:gd name="connsiteY18" fmla="*/ 1377920 h 3573323"/>
              <a:gd name="connsiteX19" fmla="*/ 981821 w 2701062"/>
              <a:gd name="connsiteY19" fmla="*/ 1411631 h 3573323"/>
              <a:gd name="connsiteX20" fmla="*/ 931255 w 2701062"/>
              <a:gd name="connsiteY20" fmla="*/ 1411631 h 3573323"/>
              <a:gd name="connsiteX21" fmla="*/ 897545 w 2701062"/>
              <a:gd name="connsiteY21" fmla="*/ 1474838 h 3573323"/>
              <a:gd name="connsiteX22" fmla="*/ 901758 w 2701062"/>
              <a:gd name="connsiteY22" fmla="*/ 1504335 h 3573323"/>
              <a:gd name="connsiteX23" fmla="*/ 948110 w 2701062"/>
              <a:gd name="connsiteY23" fmla="*/ 1512762 h 3573323"/>
              <a:gd name="connsiteX24" fmla="*/ 931255 w 2701062"/>
              <a:gd name="connsiteY24" fmla="*/ 1550687 h 3573323"/>
              <a:gd name="connsiteX25" fmla="*/ 952324 w 2701062"/>
              <a:gd name="connsiteY25" fmla="*/ 1559115 h 3573323"/>
              <a:gd name="connsiteX26" fmla="*/ 1015532 w 2701062"/>
              <a:gd name="connsiteY26" fmla="*/ 1563328 h 3573323"/>
              <a:gd name="connsiteX27" fmla="*/ 1040815 w 2701062"/>
              <a:gd name="connsiteY27" fmla="*/ 1601253 h 3573323"/>
              <a:gd name="connsiteX28" fmla="*/ 1036601 w 2701062"/>
              <a:gd name="connsiteY28" fmla="*/ 1639177 h 3573323"/>
              <a:gd name="connsiteX29" fmla="*/ 1104022 w 2701062"/>
              <a:gd name="connsiteY29" fmla="*/ 1740309 h 3573323"/>
              <a:gd name="connsiteX30" fmla="*/ 1053456 w 2701062"/>
              <a:gd name="connsiteY30" fmla="*/ 1765592 h 3573323"/>
              <a:gd name="connsiteX31" fmla="*/ 998676 w 2701062"/>
              <a:gd name="connsiteY31" fmla="*/ 1761378 h 3573323"/>
              <a:gd name="connsiteX32" fmla="*/ 964966 w 2701062"/>
              <a:gd name="connsiteY32" fmla="*/ 1841441 h 3573323"/>
              <a:gd name="connsiteX33" fmla="*/ 1015532 w 2701062"/>
              <a:gd name="connsiteY33" fmla="*/ 1883579 h 3573323"/>
              <a:gd name="connsiteX34" fmla="*/ 994463 w 2701062"/>
              <a:gd name="connsiteY34" fmla="*/ 1980497 h 3573323"/>
              <a:gd name="connsiteX35" fmla="*/ 1019746 w 2701062"/>
              <a:gd name="connsiteY35" fmla="*/ 2014208 h 3573323"/>
              <a:gd name="connsiteX36" fmla="*/ 990249 w 2701062"/>
              <a:gd name="connsiteY36" fmla="*/ 2047918 h 3573323"/>
              <a:gd name="connsiteX37" fmla="*/ 948110 w 2701062"/>
              <a:gd name="connsiteY37" fmla="*/ 2047918 h 3573323"/>
              <a:gd name="connsiteX38" fmla="*/ 939683 w 2701062"/>
              <a:gd name="connsiteY38" fmla="*/ 2085843 h 3573323"/>
              <a:gd name="connsiteX39" fmla="*/ 994463 w 2701062"/>
              <a:gd name="connsiteY39" fmla="*/ 2132195 h 3573323"/>
              <a:gd name="connsiteX40" fmla="*/ 981821 w 2701062"/>
              <a:gd name="connsiteY40" fmla="*/ 2313389 h 3573323"/>
              <a:gd name="connsiteX41" fmla="*/ 1015532 w 2701062"/>
              <a:gd name="connsiteY41" fmla="*/ 2393452 h 3573323"/>
              <a:gd name="connsiteX42" fmla="*/ 1049242 w 2701062"/>
              <a:gd name="connsiteY42" fmla="*/ 2393452 h 3573323"/>
              <a:gd name="connsiteX43" fmla="*/ 1129305 w 2701062"/>
              <a:gd name="connsiteY43" fmla="*/ 2460873 h 3573323"/>
              <a:gd name="connsiteX44" fmla="*/ 1125091 w 2701062"/>
              <a:gd name="connsiteY44" fmla="*/ 2591502 h 3573323"/>
              <a:gd name="connsiteX45" fmla="*/ 1087167 w 2701062"/>
              <a:gd name="connsiteY45" fmla="*/ 2654709 h 3573323"/>
              <a:gd name="connsiteX46" fmla="*/ 1015532 w 2701062"/>
              <a:gd name="connsiteY46" fmla="*/ 2722130 h 3573323"/>
              <a:gd name="connsiteX47" fmla="*/ 1007104 w 2701062"/>
              <a:gd name="connsiteY47" fmla="*/ 2810621 h 3573323"/>
              <a:gd name="connsiteX48" fmla="*/ 922828 w 2701062"/>
              <a:gd name="connsiteY48" fmla="*/ 2823262 h 3573323"/>
              <a:gd name="connsiteX49" fmla="*/ 868048 w 2701062"/>
              <a:gd name="connsiteY49" fmla="*/ 2827476 h 3573323"/>
              <a:gd name="connsiteX50" fmla="*/ 830123 w 2701062"/>
              <a:gd name="connsiteY50" fmla="*/ 2789551 h 3573323"/>
              <a:gd name="connsiteX51" fmla="*/ 577294 w 2701062"/>
              <a:gd name="connsiteY51" fmla="*/ 2810621 h 3573323"/>
              <a:gd name="connsiteX52" fmla="*/ 568866 w 2701062"/>
              <a:gd name="connsiteY52" fmla="*/ 2915966 h 3573323"/>
              <a:gd name="connsiteX53" fmla="*/ 514087 w 2701062"/>
              <a:gd name="connsiteY53" fmla="*/ 2949677 h 3573323"/>
              <a:gd name="connsiteX54" fmla="*/ 484590 w 2701062"/>
              <a:gd name="connsiteY54" fmla="*/ 2915966 h 3573323"/>
              <a:gd name="connsiteX55" fmla="*/ 446665 w 2701062"/>
              <a:gd name="connsiteY55" fmla="*/ 2941249 h 3573323"/>
              <a:gd name="connsiteX56" fmla="*/ 434024 w 2701062"/>
              <a:gd name="connsiteY56" fmla="*/ 3059236 h 3573323"/>
              <a:gd name="connsiteX57" fmla="*/ 328678 w 2701062"/>
              <a:gd name="connsiteY57" fmla="*/ 3185651 h 3573323"/>
              <a:gd name="connsiteX58" fmla="*/ 273899 w 2701062"/>
              <a:gd name="connsiteY58" fmla="*/ 3198292 h 3573323"/>
              <a:gd name="connsiteX59" fmla="*/ 252829 w 2701062"/>
              <a:gd name="connsiteY59" fmla="*/ 3248858 h 3573323"/>
              <a:gd name="connsiteX60" fmla="*/ 202263 w 2701062"/>
              <a:gd name="connsiteY60" fmla="*/ 3328921 h 3573323"/>
              <a:gd name="connsiteX61" fmla="*/ 164339 w 2701062"/>
              <a:gd name="connsiteY61" fmla="*/ 3358418 h 3573323"/>
              <a:gd name="connsiteX62" fmla="*/ 75849 w 2701062"/>
              <a:gd name="connsiteY62" fmla="*/ 3387915 h 3573323"/>
              <a:gd name="connsiteX63" fmla="*/ 12641 w 2701062"/>
              <a:gd name="connsiteY63" fmla="*/ 3421625 h 3573323"/>
              <a:gd name="connsiteX64" fmla="*/ 0 w 2701062"/>
              <a:gd name="connsiteY64" fmla="*/ 3501688 h 3573323"/>
              <a:gd name="connsiteX65" fmla="*/ 63207 w 2701062"/>
              <a:gd name="connsiteY65" fmla="*/ 3497474 h 3573323"/>
              <a:gd name="connsiteX66" fmla="*/ 96918 w 2701062"/>
              <a:gd name="connsiteY66" fmla="*/ 3451122 h 3573323"/>
              <a:gd name="connsiteX67" fmla="*/ 155911 w 2701062"/>
              <a:gd name="connsiteY67" fmla="*/ 3493260 h 3573323"/>
              <a:gd name="connsiteX68" fmla="*/ 164339 w 2701062"/>
              <a:gd name="connsiteY68" fmla="*/ 3573323 h 3573323"/>
              <a:gd name="connsiteX69" fmla="*/ 265471 w 2701062"/>
              <a:gd name="connsiteY69" fmla="*/ 3522757 h 3573323"/>
              <a:gd name="connsiteX70" fmla="*/ 252829 w 2701062"/>
              <a:gd name="connsiteY70" fmla="*/ 3463763 h 3573323"/>
              <a:gd name="connsiteX71" fmla="*/ 307609 w 2701062"/>
              <a:gd name="connsiteY71" fmla="*/ 3421625 h 3573323"/>
              <a:gd name="connsiteX72" fmla="*/ 345534 w 2701062"/>
              <a:gd name="connsiteY72" fmla="*/ 3383701 h 3573323"/>
              <a:gd name="connsiteX73" fmla="*/ 375030 w 2701062"/>
              <a:gd name="connsiteY73" fmla="*/ 3341562 h 3573323"/>
              <a:gd name="connsiteX74" fmla="*/ 497231 w 2701062"/>
              <a:gd name="connsiteY74" fmla="*/ 3349990 h 3573323"/>
              <a:gd name="connsiteX75" fmla="*/ 497231 w 2701062"/>
              <a:gd name="connsiteY75" fmla="*/ 3349990 h 3573323"/>
              <a:gd name="connsiteX76" fmla="*/ 568866 w 2701062"/>
              <a:gd name="connsiteY76" fmla="*/ 3383701 h 3573323"/>
              <a:gd name="connsiteX77" fmla="*/ 589935 w 2701062"/>
              <a:gd name="connsiteY77" fmla="*/ 3362632 h 3573323"/>
              <a:gd name="connsiteX78" fmla="*/ 648929 w 2701062"/>
              <a:gd name="connsiteY78" fmla="*/ 3392128 h 3573323"/>
              <a:gd name="connsiteX79" fmla="*/ 674212 w 2701062"/>
              <a:gd name="connsiteY79" fmla="*/ 3387915 h 3573323"/>
              <a:gd name="connsiteX80" fmla="*/ 720564 w 2701062"/>
              <a:gd name="connsiteY80" fmla="*/ 3451122 h 3573323"/>
              <a:gd name="connsiteX81" fmla="*/ 754275 w 2701062"/>
              <a:gd name="connsiteY81" fmla="*/ 3442694 h 3573323"/>
              <a:gd name="connsiteX82" fmla="*/ 804840 w 2701062"/>
              <a:gd name="connsiteY82" fmla="*/ 3366845 h 3573323"/>
              <a:gd name="connsiteX83" fmla="*/ 842765 w 2701062"/>
              <a:gd name="connsiteY83" fmla="*/ 3333135 h 3573323"/>
              <a:gd name="connsiteX84" fmla="*/ 830123 w 2701062"/>
              <a:gd name="connsiteY84" fmla="*/ 3278355 h 3573323"/>
              <a:gd name="connsiteX85" fmla="*/ 859620 w 2701062"/>
              <a:gd name="connsiteY85" fmla="*/ 3223575 h 3573323"/>
              <a:gd name="connsiteX86" fmla="*/ 918614 w 2701062"/>
              <a:gd name="connsiteY86" fmla="*/ 3173010 h 3573323"/>
              <a:gd name="connsiteX87" fmla="*/ 1011318 w 2701062"/>
              <a:gd name="connsiteY87" fmla="*/ 3156154 h 3573323"/>
              <a:gd name="connsiteX88" fmla="*/ 1078739 w 2701062"/>
              <a:gd name="connsiteY88" fmla="*/ 3143513 h 3573323"/>
              <a:gd name="connsiteX89" fmla="*/ 1163016 w 2701062"/>
              <a:gd name="connsiteY89" fmla="*/ 3215148 h 3573323"/>
              <a:gd name="connsiteX90" fmla="*/ 1222009 w 2701062"/>
              <a:gd name="connsiteY90" fmla="*/ 3248858 h 3573323"/>
              <a:gd name="connsiteX91" fmla="*/ 1226223 w 2701062"/>
              <a:gd name="connsiteY91" fmla="*/ 3202506 h 3573323"/>
              <a:gd name="connsiteX92" fmla="*/ 1243078 w 2701062"/>
              <a:gd name="connsiteY92" fmla="*/ 3194079 h 3573323"/>
              <a:gd name="connsiteX93" fmla="*/ 1344210 w 2701062"/>
              <a:gd name="connsiteY93" fmla="*/ 3215148 h 3573323"/>
              <a:gd name="connsiteX94" fmla="*/ 1398990 w 2701062"/>
              <a:gd name="connsiteY94" fmla="*/ 3223575 h 3573323"/>
              <a:gd name="connsiteX95" fmla="*/ 1436914 w 2701062"/>
              <a:gd name="connsiteY95" fmla="*/ 3151940 h 3573323"/>
              <a:gd name="connsiteX96" fmla="*/ 1495908 w 2701062"/>
              <a:gd name="connsiteY96" fmla="*/ 3143513 h 3573323"/>
              <a:gd name="connsiteX97" fmla="*/ 1597040 w 2701062"/>
              <a:gd name="connsiteY97" fmla="*/ 3198292 h 3573323"/>
              <a:gd name="connsiteX98" fmla="*/ 1656033 w 2701062"/>
              <a:gd name="connsiteY98" fmla="*/ 3219362 h 3573323"/>
              <a:gd name="connsiteX99" fmla="*/ 1719240 w 2701062"/>
              <a:gd name="connsiteY99" fmla="*/ 3160368 h 3573323"/>
              <a:gd name="connsiteX100" fmla="*/ 1715027 w 2701062"/>
              <a:gd name="connsiteY100" fmla="*/ 3088733 h 3573323"/>
              <a:gd name="connsiteX101" fmla="*/ 1833014 w 2701062"/>
              <a:gd name="connsiteY101" fmla="*/ 3139299 h 3573323"/>
              <a:gd name="connsiteX102" fmla="*/ 1862510 w 2701062"/>
              <a:gd name="connsiteY102" fmla="*/ 3088733 h 3573323"/>
              <a:gd name="connsiteX103" fmla="*/ 2018422 w 2701062"/>
              <a:gd name="connsiteY103" fmla="*/ 3067664 h 3573323"/>
              <a:gd name="connsiteX104" fmla="*/ 2186975 w 2701062"/>
              <a:gd name="connsiteY104" fmla="*/ 3126657 h 3573323"/>
              <a:gd name="connsiteX105" fmla="*/ 2254396 w 2701062"/>
              <a:gd name="connsiteY105" fmla="*/ 3042381 h 3573323"/>
              <a:gd name="connsiteX106" fmla="*/ 2338673 w 2701062"/>
              <a:gd name="connsiteY106" fmla="*/ 3042381 h 3573323"/>
              <a:gd name="connsiteX107" fmla="*/ 2380811 w 2701062"/>
              <a:gd name="connsiteY107" fmla="*/ 2987601 h 3573323"/>
              <a:gd name="connsiteX108" fmla="*/ 2456660 w 2701062"/>
              <a:gd name="connsiteY108" fmla="*/ 2991815 h 3573323"/>
              <a:gd name="connsiteX109" fmla="*/ 2469301 w 2701062"/>
              <a:gd name="connsiteY109" fmla="*/ 2911752 h 3573323"/>
              <a:gd name="connsiteX110" fmla="*/ 2595716 w 2701062"/>
              <a:gd name="connsiteY110" fmla="*/ 2844331 h 3573323"/>
              <a:gd name="connsiteX111" fmla="*/ 2595716 w 2701062"/>
              <a:gd name="connsiteY111" fmla="*/ 2743199 h 3573323"/>
              <a:gd name="connsiteX112" fmla="*/ 2616785 w 2701062"/>
              <a:gd name="connsiteY112" fmla="*/ 2705275 h 3573323"/>
              <a:gd name="connsiteX113" fmla="*/ 2591502 w 2701062"/>
              <a:gd name="connsiteY113" fmla="*/ 2679992 h 3573323"/>
              <a:gd name="connsiteX114" fmla="*/ 2515653 w 2701062"/>
              <a:gd name="connsiteY114" fmla="*/ 2679992 h 3573323"/>
              <a:gd name="connsiteX115" fmla="*/ 2460874 w 2701062"/>
              <a:gd name="connsiteY115" fmla="*/ 2692633 h 3573323"/>
              <a:gd name="connsiteX116" fmla="*/ 2435591 w 2701062"/>
              <a:gd name="connsiteY116" fmla="*/ 2705275 h 3573323"/>
              <a:gd name="connsiteX117" fmla="*/ 2397666 w 2701062"/>
              <a:gd name="connsiteY117" fmla="*/ 2654709 h 3573323"/>
              <a:gd name="connsiteX118" fmla="*/ 2347100 w 2701062"/>
              <a:gd name="connsiteY118" fmla="*/ 2629426 h 3573323"/>
              <a:gd name="connsiteX119" fmla="*/ 2410308 w 2701062"/>
              <a:gd name="connsiteY119" fmla="*/ 2591502 h 3573323"/>
              <a:gd name="connsiteX120" fmla="*/ 2439804 w 2701062"/>
              <a:gd name="connsiteY120" fmla="*/ 2444018 h 3573323"/>
              <a:gd name="connsiteX121" fmla="*/ 2481943 w 2701062"/>
              <a:gd name="connsiteY121" fmla="*/ 2477728 h 3573323"/>
              <a:gd name="connsiteX122" fmla="*/ 2532509 w 2701062"/>
              <a:gd name="connsiteY122" fmla="*/ 2406093 h 3573323"/>
              <a:gd name="connsiteX123" fmla="*/ 2545150 w 2701062"/>
              <a:gd name="connsiteY123" fmla="*/ 2368169 h 3573323"/>
              <a:gd name="connsiteX124" fmla="*/ 2633640 w 2701062"/>
              <a:gd name="connsiteY124" fmla="*/ 2254396 h 3573323"/>
              <a:gd name="connsiteX125" fmla="*/ 2650496 w 2701062"/>
              <a:gd name="connsiteY125" fmla="*/ 2161692 h 3573323"/>
              <a:gd name="connsiteX126" fmla="*/ 2696848 w 2701062"/>
              <a:gd name="connsiteY126" fmla="*/ 2085843 h 3573323"/>
              <a:gd name="connsiteX127" fmla="*/ 2701062 w 2701062"/>
              <a:gd name="connsiteY127" fmla="*/ 1879365 h 3573323"/>
              <a:gd name="connsiteX128" fmla="*/ 2503012 w 2701062"/>
              <a:gd name="connsiteY128" fmla="*/ 1744523 h 3573323"/>
              <a:gd name="connsiteX129" fmla="*/ 2237541 w 2701062"/>
              <a:gd name="connsiteY129" fmla="*/ 1715026 h 3573323"/>
              <a:gd name="connsiteX130" fmla="*/ 2161692 w 2701062"/>
              <a:gd name="connsiteY130" fmla="*/ 1803516 h 3573323"/>
              <a:gd name="connsiteX131" fmla="*/ 2123768 w 2701062"/>
              <a:gd name="connsiteY131" fmla="*/ 1795089 h 3573323"/>
              <a:gd name="connsiteX132" fmla="*/ 2111126 w 2701062"/>
              <a:gd name="connsiteY132" fmla="*/ 1744523 h 3573323"/>
              <a:gd name="connsiteX133" fmla="*/ 2203830 w 2701062"/>
              <a:gd name="connsiteY133" fmla="*/ 1647605 h 3573323"/>
              <a:gd name="connsiteX134" fmla="*/ 2178547 w 2701062"/>
              <a:gd name="connsiteY134" fmla="*/ 1508549 h 3573323"/>
              <a:gd name="connsiteX135" fmla="*/ 2090057 w 2701062"/>
              <a:gd name="connsiteY135" fmla="*/ 1415845 h 3573323"/>
              <a:gd name="connsiteX136" fmla="*/ 2056346 w 2701062"/>
              <a:gd name="connsiteY136" fmla="*/ 1386348 h 3573323"/>
              <a:gd name="connsiteX137" fmla="*/ 2127981 w 2701062"/>
              <a:gd name="connsiteY137" fmla="*/ 1373706 h 3573323"/>
              <a:gd name="connsiteX138" fmla="*/ 2127981 w 2701062"/>
              <a:gd name="connsiteY138" fmla="*/ 1339996 h 3573323"/>
              <a:gd name="connsiteX139" fmla="*/ 2031063 w 2701062"/>
              <a:gd name="connsiteY139" fmla="*/ 1213581 h 3573323"/>
              <a:gd name="connsiteX140" fmla="*/ 2022636 w 2701062"/>
              <a:gd name="connsiteY140" fmla="*/ 1129304 h 3573323"/>
              <a:gd name="connsiteX141" fmla="*/ 2056346 w 2701062"/>
              <a:gd name="connsiteY141" fmla="*/ 1066097 h 3573323"/>
              <a:gd name="connsiteX142" fmla="*/ 2039491 w 2701062"/>
              <a:gd name="connsiteY142" fmla="*/ 1032386 h 3573323"/>
              <a:gd name="connsiteX143" fmla="*/ 1967856 w 2701062"/>
              <a:gd name="connsiteY143" fmla="*/ 1011317 h 3573323"/>
              <a:gd name="connsiteX144" fmla="*/ 1929932 w 2701062"/>
              <a:gd name="connsiteY144" fmla="*/ 952324 h 3573323"/>
              <a:gd name="connsiteX145" fmla="*/ 1934146 w 2701062"/>
              <a:gd name="connsiteY145" fmla="*/ 893330 h 3573323"/>
              <a:gd name="connsiteX146" fmla="*/ 1727668 w 2701062"/>
              <a:gd name="connsiteY146" fmla="*/ 775343 h 3573323"/>
              <a:gd name="connsiteX147" fmla="*/ 1664461 w 2701062"/>
              <a:gd name="connsiteY147" fmla="*/ 716350 h 3573323"/>
              <a:gd name="connsiteX148" fmla="*/ 1516977 w 2701062"/>
              <a:gd name="connsiteY148" fmla="*/ 176981 h 3573323"/>
              <a:gd name="connsiteX149" fmla="*/ 1356851 w 2701062"/>
              <a:gd name="connsiteY149" fmla="*/ 0 h 3573323"/>
              <a:gd name="connsiteX0" fmla="*/ 1356851 w 2701062"/>
              <a:gd name="connsiteY0" fmla="*/ 8428 h 3573323"/>
              <a:gd name="connsiteX1" fmla="*/ 1323141 w 2701062"/>
              <a:gd name="connsiteY1" fmla="*/ 101132 h 3573323"/>
              <a:gd name="connsiteX2" fmla="*/ 1281002 w 2701062"/>
              <a:gd name="connsiteY2" fmla="*/ 257044 h 3573323"/>
              <a:gd name="connsiteX3" fmla="*/ 1141946 w 2701062"/>
              <a:gd name="connsiteY3" fmla="*/ 391886 h 3573323"/>
              <a:gd name="connsiteX4" fmla="*/ 876475 w 2701062"/>
              <a:gd name="connsiteY4" fmla="*/ 648928 h 3573323"/>
              <a:gd name="connsiteX5" fmla="*/ 804840 w 2701062"/>
              <a:gd name="connsiteY5" fmla="*/ 720563 h 3573323"/>
              <a:gd name="connsiteX6" fmla="*/ 813268 w 2701062"/>
              <a:gd name="connsiteY6" fmla="*/ 851192 h 3573323"/>
              <a:gd name="connsiteX7" fmla="*/ 897545 w 2701062"/>
              <a:gd name="connsiteY7" fmla="*/ 1019745 h 3573323"/>
              <a:gd name="connsiteX8" fmla="*/ 943897 w 2701062"/>
              <a:gd name="connsiteY8" fmla="*/ 1104021 h 3573323"/>
              <a:gd name="connsiteX9" fmla="*/ 964966 w 2701062"/>
              <a:gd name="connsiteY9" fmla="*/ 1133518 h 3573323"/>
              <a:gd name="connsiteX10" fmla="*/ 994463 w 2701062"/>
              <a:gd name="connsiteY10" fmla="*/ 1108235 h 3573323"/>
              <a:gd name="connsiteX11" fmla="*/ 1011318 w 2701062"/>
              <a:gd name="connsiteY11" fmla="*/ 1053456 h 3573323"/>
              <a:gd name="connsiteX12" fmla="*/ 1057670 w 2701062"/>
              <a:gd name="connsiteY12" fmla="*/ 1045028 h 3573323"/>
              <a:gd name="connsiteX13" fmla="*/ 1053456 w 2701062"/>
              <a:gd name="connsiteY13" fmla="*/ 1108235 h 3573323"/>
              <a:gd name="connsiteX14" fmla="*/ 1040815 w 2701062"/>
              <a:gd name="connsiteY14" fmla="*/ 1141946 h 3573323"/>
              <a:gd name="connsiteX15" fmla="*/ 1049242 w 2701062"/>
              <a:gd name="connsiteY15" fmla="*/ 1167229 h 3573323"/>
              <a:gd name="connsiteX16" fmla="*/ 986035 w 2701062"/>
              <a:gd name="connsiteY16" fmla="*/ 1184084 h 3573323"/>
              <a:gd name="connsiteX17" fmla="*/ 1011318 w 2701062"/>
              <a:gd name="connsiteY17" fmla="*/ 1318927 h 3573323"/>
              <a:gd name="connsiteX18" fmla="*/ 1049242 w 2701062"/>
              <a:gd name="connsiteY18" fmla="*/ 1314713 h 3573323"/>
              <a:gd name="connsiteX19" fmla="*/ 1040815 w 2701062"/>
              <a:gd name="connsiteY19" fmla="*/ 1377920 h 3573323"/>
              <a:gd name="connsiteX20" fmla="*/ 981821 w 2701062"/>
              <a:gd name="connsiteY20" fmla="*/ 1411631 h 3573323"/>
              <a:gd name="connsiteX21" fmla="*/ 931255 w 2701062"/>
              <a:gd name="connsiteY21" fmla="*/ 1411631 h 3573323"/>
              <a:gd name="connsiteX22" fmla="*/ 897545 w 2701062"/>
              <a:gd name="connsiteY22" fmla="*/ 1474838 h 3573323"/>
              <a:gd name="connsiteX23" fmla="*/ 901758 w 2701062"/>
              <a:gd name="connsiteY23" fmla="*/ 1504335 h 3573323"/>
              <a:gd name="connsiteX24" fmla="*/ 948110 w 2701062"/>
              <a:gd name="connsiteY24" fmla="*/ 1512762 h 3573323"/>
              <a:gd name="connsiteX25" fmla="*/ 931255 w 2701062"/>
              <a:gd name="connsiteY25" fmla="*/ 1550687 h 3573323"/>
              <a:gd name="connsiteX26" fmla="*/ 952324 w 2701062"/>
              <a:gd name="connsiteY26" fmla="*/ 1559115 h 3573323"/>
              <a:gd name="connsiteX27" fmla="*/ 1015532 w 2701062"/>
              <a:gd name="connsiteY27" fmla="*/ 1563328 h 3573323"/>
              <a:gd name="connsiteX28" fmla="*/ 1040815 w 2701062"/>
              <a:gd name="connsiteY28" fmla="*/ 1601253 h 3573323"/>
              <a:gd name="connsiteX29" fmla="*/ 1036601 w 2701062"/>
              <a:gd name="connsiteY29" fmla="*/ 1639177 h 3573323"/>
              <a:gd name="connsiteX30" fmla="*/ 1104022 w 2701062"/>
              <a:gd name="connsiteY30" fmla="*/ 1740309 h 3573323"/>
              <a:gd name="connsiteX31" fmla="*/ 1053456 w 2701062"/>
              <a:gd name="connsiteY31" fmla="*/ 1765592 h 3573323"/>
              <a:gd name="connsiteX32" fmla="*/ 998676 w 2701062"/>
              <a:gd name="connsiteY32" fmla="*/ 1761378 h 3573323"/>
              <a:gd name="connsiteX33" fmla="*/ 964966 w 2701062"/>
              <a:gd name="connsiteY33" fmla="*/ 1841441 h 3573323"/>
              <a:gd name="connsiteX34" fmla="*/ 1015532 w 2701062"/>
              <a:gd name="connsiteY34" fmla="*/ 1883579 h 3573323"/>
              <a:gd name="connsiteX35" fmla="*/ 994463 w 2701062"/>
              <a:gd name="connsiteY35" fmla="*/ 1980497 h 3573323"/>
              <a:gd name="connsiteX36" fmla="*/ 1019746 w 2701062"/>
              <a:gd name="connsiteY36" fmla="*/ 2014208 h 3573323"/>
              <a:gd name="connsiteX37" fmla="*/ 990249 w 2701062"/>
              <a:gd name="connsiteY37" fmla="*/ 2047918 h 3573323"/>
              <a:gd name="connsiteX38" fmla="*/ 948110 w 2701062"/>
              <a:gd name="connsiteY38" fmla="*/ 2047918 h 3573323"/>
              <a:gd name="connsiteX39" fmla="*/ 939683 w 2701062"/>
              <a:gd name="connsiteY39" fmla="*/ 2085843 h 3573323"/>
              <a:gd name="connsiteX40" fmla="*/ 994463 w 2701062"/>
              <a:gd name="connsiteY40" fmla="*/ 2132195 h 3573323"/>
              <a:gd name="connsiteX41" fmla="*/ 981821 w 2701062"/>
              <a:gd name="connsiteY41" fmla="*/ 2313389 h 3573323"/>
              <a:gd name="connsiteX42" fmla="*/ 1015532 w 2701062"/>
              <a:gd name="connsiteY42" fmla="*/ 2393452 h 3573323"/>
              <a:gd name="connsiteX43" fmla="*/ 1049242 w 2701062"/>
              <a:gd name="connsiteY43" fmla="*/ 2393452 h 3573323"/>
              <a:gd name="connsiteX44" fmla="*/ 1129305 w 2701062"/>
              <a:gd name="connsiteY44" fmla="*/ 2460873 h 3573323"/>
              <a:gd name="connsiteX45" fmla="*/ 1125091 w 2701062"/>
              <a:gd name="connsiteY45" fmla="*/ 2591502 h 3573323"/>
              <a:gd name="connsiteX46" fmla="*/ 1087167 w 2701062"/>
              <a:gd name="connsiteY46" fmla="*/ 2654709 h 3573323"/>
              <a:gd name="connsiteX47" fmla="*/ 1015532 w 2701062"/>
              <a:gd name="connsiteY47" fmla="*/ 2722130 h 3573323"/>
              <a:gd name="connsiteX48" fmla="*/ 1007104 w 2701062"/>
              <a:gd name="connsiteY48" fmla="*/ 2810621 h 3573323"/>
              <a:gd name="connsiteX49" fmla="*/ 922828 w 2701062"/>
              <a:gd name="connsiteY49" fmla="*/ 2823262 h 3573323"/>
              <a:gd name="connsiteX50" fmla="*/ 868048 w 2701062"/>
              <a:gd name="connsiteY50" fmla="*/ 2827476 h 3573323"/>
              <a:gd name="connsiteX51" fmla="*/ 830123 w 2701062"/>
              <a:gd name="connsiteY51" fmla="*/ 2789551 h 3573323"/>
              <a:gd name="connsiteX52" fmla="*/ 577294 w 2701062"/>
              <a:gd name="connsiteY52" fmla="*/ 2810621 h 3573323"/>
              <a:gd name="connsiteX53" fmla="*/ 568866 w 2701062"/>
              <a:gd name="connsiteY53" fmla="*/ 2915966 h 3573323"/>
              <a:gd name="connsiteX54" fmla="*/ 514087 w 2701062"/>
              <a:gd name="connsiteY54" fmla="*/ 2949677 h 3573323"/>
              <a:gd name="connsiteX55" fmla="*/ 484590 w 2701062"/>
              <a:gd name="connsiteY55" fmla="*/ 2915966 h 3573323"/>
              <a:gd name="connsiteX56" fmla="*/ 446665 w 2701062"/>
              <a:gd name="connsiteY56" fmla="*/ 2941249 h 3573323"/>
              <a:gd name="connsiteX57" fmla="*/ 434024 w 2701062"/>
              <a:gd name="connsiteY57" fmla="*/ 3059236 h 3573323"/>
              <a:gd name="connsiteX58" fmla="*/ 328678 w 2701062"/>
              <a:gd name="connsiteY58" fmla="*/ 3185651 h 3573323"/>
              <a:gd name="connsiteX59" fmla="*/ 273899 w 2701062"/>
              <a:gd name="connsiteY59" fmla="*/ 3198292 h 3573323"/>
              <a:gd name="connsiteX60" fmla="*/ 252829 w 2701062"/>
              <a:gd name="connsiteY60" fmla="*/ 3248858 h 3573323"/>
              <a:gd name="connsiteX61" fmla="*/ 202263 w 2701062"/>
              <a:gd name="connsiteY61" fmla="*/ 3328921 h 3573323"/>
              <a:gd name="connsiteX62" fmla="*/ 164339 w 2701062"/>
              <a:gd name="connsiteY62" fmla="*/ 3358418 h 3573323"/>
              <a:gd name="connsiteX63" fmla="*/ 75849 w 2701062"/>
              <a:gd name="connsiteY63" fmla="*/ 3387915 h 3573323"/>
              <a:gd name="connsiteX64" fmla="*/ 12641 w 2701062"/>
              <a:gd name="connsiteY64" fmla="*/ 3421625 h 3573323"/>
              <a:gd name="connsiteX65" fmla="*/ 0 w 2701062"/>
              <a:gd name="connsiteY65" fmla="*/ 3501688 h 3573323"/>
              <a:gd name="connsiteX66" fmla="*/ 63207 w 2701062"/>
              <a:gd name="connsiteY66" fmla="*/ 3497474 h 3573323"/>
              <a:gd name="connsiteX67" fmla="*/ 96918 w 2701062"/>
              <a:gd name="connsiteY67" fmla="*/ 3451122 h 3573323"/>
              <a:gd name="connsiteX68" fmla="*/ 155911 w 2701062"/>
              <a:gd name="connsiteY68" fmla="*/ 3493260 h 3573323"/>
              <a:gd name="connsiteX69" fmla="*/ 164339 w 2701062"/>
              <a:gd name="connsiteY69" fmla="*/ 3573323 h 3573323"/>
              <a:gd name="connsiteX70" fmla="*/ 265471 w 2701062"/>
              <a:gd name="connsiteY70" fmla="*/ 3522757 h 3573323"/>
              <a:gd name="connsiteX71" fmla="*/ 252829 w 2701062"/>
              <a:gd name="connsiteY71" fmla="*/ 3463763 h 3573323"/>
              <a:gd name="connsiteX72" fmla="*/ 307609 w 2701062"/>
              <a:gd name="connsiteY72" fmla="*/ 3421625 h 3573323"/>
              <a:gd name="connsiteX73" fmla="*/ 345534 w 2701062"/>
              <a:gd name="connsiteY73" fmla="*/ 3383701 h 3573323"/>
              <a:gd name="connsiteX74" fmla="*/ 375030 w 2701062"/>
              <a:gd name="connsiteY74" fmla="*/ 3341562 h 3573323"/>
              <a:gd name="connsiteX75" fmla="*/ 497231 w 2701062"/>
              <a:gd name="connsiteY75" fmla="*/ 3349990 h 3573323"/>
              <a:gd name="connsiteX76" fmla="*/ 497231 w 2701062"/>
              <a:gd name="connsiteY76" fmla="*/ 3349990 h 3573323"/>
              <a:gd name="connsiteX77" fmla="*/ 568866 w 2701062"/>
              <a:gd name="connsiteY77" fmla="*/ 3383701 h 3573323"/>
              <a:gd name="connsiteX78" fmla="*/ 589935 w 2701062"/>
              <a:gd name="connsiteY78" fmla="*/ 3362632 h 3573323"/>
              <a:gd name="connsiteX79" fmla="*/ 648929 w 2701062"/>
              <a:gd name="connsiteY79" fmla="*/ 3392128 h 3573323"/>
              <a:gd name="connsiteX80" fmla="*/ 674212 w 2701062"/>
              <a:gd name="connsiteY80" fmla="*/ 3387915 h 3573323"/>
              <a:gd name="connsiteX81" fmla="*/ 720564 w 2701062"/>
              <a:gd name="connsiteY81" fmla="*/ 3451122 h 3573323"/>
              <a:gd name="connsiteX82" fmla="*/ 754275 w 2701062"/>
              <a:gd name="connsiteY82" fmla="*/ 3442694 h 3573323"/>
              <a:gd name="connsiteX83" fmla="*/ 804840 w 2701062"/>
              <a:gd name="connsiteY83" fmla="*/ 3366845 h 3573323"/>
              <a:gd name="connsiteX84" fmla="*/ 842765 w 2701062"/>
              <a:gd name="connsiteY84" fmla="*/ 3333135 h 3573323"/>
              <a:gd name="connsiteX85" fmla="*/ 830123 w 2701062"/>
              <a:gd name="connsiteY85" fmla="*/ 3278355 h 3573323"/>
              <a:gd name="connsiteX86" fmla="*/ 859620 w 2701062"/>
              <a:gd name="connsiteY86" fmla="*/ 3223575 h 3573323"/>
              <a:gd name="connsiteX87" fmla="*/ 918614 w 2701062"/>
              <a:gd name="connsiteY87" fmla="*/ 3173010 h 3573323"/>
              <a:gd name="connsiteX88" fmla="*/ 1011318 w 2701062"/>
              <a:gd name="connsiteY88" fmla="*/ 3156154 h 3573323"/>
              <a:gd name="connsiteX89" fmla="*/ 1078739 w 2701062"/>
              <a:gd name="connsiteY89" fmla="*/ 3143513 h 3573323"/>
              <a:gd name="connsiteX90" fmla="*/ 1163016 w 2701062"/>
              <a:gd name="connsiteY90" fmla="*/ 3215148 h 3573323"/>
              <a:gd name="connsiteX91" fmla="*/ 1222009 w 2701062"/>
              <a:gd name="connsiteY91" fmla="*/ 3248858 h 3573323"/>
              <a:gd name="connsiteX92" fmla="*/ 1226223 w 2701062"/>
              <a:gd name="connsiteY92" fmla="*/ 3202506 h 3573323"/>
              <a:gd name="connsiteX93" fmla="*/ 1243078 w 2701062"/>
              <a:gd name="connsiteY93" fmla="*/ 3194079 h 3573323"/>
              <a:gd name="connsiteX94" fmla="*/ 1344210 w 2701062"/>
              <a:gd name="connsiteY94" fmla="*/ 3215148 h 3573323"/>
              <a:gd name="connsiteX95" fmla="*/ 1398990 w 2701062"/>
              <a:gd name="connsiteY95" fmla="*/ 3223575 h 3573323"/>
              <a:gd name="connsiteX96" fmla="*/ 1436914 w 2701062"/>
              <a:gd name="connsiteY96" fmla="*/ 3151940 h 3573323"/>
              <a:gd name="connsiteX97" fmla="*/ 1495908 w 2701062"/>
              <a:gd name="connsiteY97" fmla="*/ 3143513 h 3573323"/>
              <a:gd name="connsiteX98" fmla="*/ 1597040 w 2701062"/>
              <a:gd name="connsiteY98" fmla="*/ 3198292 h 3573323"/>
              <a:gd name="connsiteX99" fmla="*/ 1656033 w 2701062"/>
              <a:gd name="connsiteY99" fmla="*/ 3219362 h 3573323"/>
              <a:gd name="connsiteX100" fmla="*/ 1719240 w 2701062"/>
              <a:gd name="connsiteY100" fmla="*/ 3160368 h 3573323"/>
              <a:gd name="connsiteX101" fmla="*/ 1715027 w 2701062"/>
              <a:gd name="connsiteY101" fmla="*/ 3088733 h 3573323"/>
              <a:gd name="connsiteX102" fmla="*/ 1833014 w 2701062"/>
              <a:gd name="connsiteY102" fmla="*/ 3139299 h 3573323"/>
              <a:gd name="connsiteX103" fmla="*/ 1862510 w 2701062"/>
              <a:gd name="connsiteY103" fmla="*/ 3088733 h 3573323"/>
              <a:gd name="connsiteX104" fmla="*/ 2018422 w 2701062"/>
              <a:gd name="connsiteY104" fmla="*/ 3067664 h 3573323"/>
              <a:gd name="connsiteX105" fmla="*/ 2186975 w 2701062"/>
              <a:gd name="connsiteY105" fmla="*/ 3126657 h 3573323"/>
              <a:gd name="connsiteX106" fmla="*/ 2254396 w 2701062"/>
              <a:gd name="connsiteY106" fmla="*/ 3042381 h 3573323"/>
              <a:gd name="connsiteX107" fmla="*/ 2338673 w 2701062"/>
              <a:gd name="connsiteY107" fmla="*/ 3042381 h 3573323"/>
              <a:gd name="connsiteX108" fmla="*/ 2380811 w 2701062"/>
              <a:gd name="connsiteY108" fmla="*/ 2987601 h 3573323"/>
              <a:gd name="connsiteX109" fmla="*/ 2456660 w 2701062"/>
              <a:gd name="connsiteY109" fmla="*/ 2991815 h 3573323"/>
              <a:gd name="connsiteX110" fmla="*/ 2469301 w 2701062"/>
              <a:gd name="connsiteY110" fmla="*/ 2911752 h 3573323"/>
              <a:gd name="connsiteX111" fmla="*/ 2595716 w 2701062"/>
              <a:gd name="connsiteY111" fmla="*/ 2844331 h 3573323"/>
              <a:gd name="connsiteX112" fmla="*/ 2595716 w 2701062"/>
              <a:gd name="connsiteY112" fmla="*/ 2743199 h 3573323"/>
              <a:gd name="connsiteX113" fmla="*/ 2616785 w 2701062"/>
              <a:gd name="connsiteY113" fmla="*/ 2705275 h 3573323"/>
              <a:gd name="connsiteX114" fmla="*/ 2591502 w 2701062"/>
              <a:gd name="connsiteY114" fmla="*/ 2679992 h 3573323"/>
              <a:gd name="connsiteX115" fmla="*/ 2515653 w 2701062"/>
              <a:gd name="connsiteY115" fmla="*/ 2679992 h 3573323"/>
              <a:gd name="connsiteX116" fmla="*/ 2460874 w 2701062"/>
              <a:gd name="connsiteY116" fmla="*/ 2692633 h 3573323"/>
              <a:gd name="connsiteX117" fmla="*/ 2435591 w 2701062"/>
              <a:gd name="connsiteY117" fmla="*/ 2705275 h 3573323"/>
              <a:gd name="connsiteX118" fmla="*/ 2397666 w 2701062"/>
              <a:gd name="connsiteY118" fmla="*/ 2654709 h 3573323"/>
              <a:gd name="connsiteX119" fmla="*/ 2347100 w 2701062"/>
              <a:gd name="connsiteY119" fmla="*/ 2629426 h 3573323"/>
              <a:gd name="connsiteX120" fmla="*/ 2410308 w 2701062"/>
              <a:gd name="connsiteY120" fmla="*/ 2591502 h 3573323"/>
              <a:gd name="connsiteX121" fmla="*/ 2439804 w 2701062"/>
              <a:gd name="connsiteY121" fmla="*/ 2444018 h 3573323"/>
              <a:gd name="connsiteX122" fmla="*/ 2481943 w 2701062"/>
              <a:gd name="connsiteY122" fmla="*/ 2477728 h 3573323"/>
              <a:gd name="connsiteX123" fmla="*/ 2532509 w 2701062"/>
              <a:gd name="connsiteY123" fmla="*/ 2406093 h 3573323"/>
              <a:gd name="connsiteX124" fmla="*/ 2545150 w 2701062"/>
              <a:gd name="connsiteY124" fmla="*/ 2368169 h 3573323"/>
              <a:gd name="connsiteX125" fmla="*/ 2633640 w 2701062"/>
              <a:gd name="connsiteY125" fmla="*/ 2254396 h 3573323"/>
              <a:gd name="connsiteX126" fmla="*/ 2650496 w 2701062"/>
              <a:gd name="connsiteY126" fmla="*/ 2161692 h 3573323"/>
              <a:gd name="connsiteX127" fmla="*/ 2696848 w 2701062"/>
              <a:gd name="connsiteY127" fmla="*/ 2085843 h 3573323"/>
              <a:gd name="connsiteX128" fmla="*/ 2701062 w 2701062"/>
              <a:gd name="connsiteY128" fmla="*/ 1879365 h 3573323"/>
              <a:gd name="connsiteX129" fmla="*/ 2503012 w 2701062"/>
              <a:gd name="connsiteY129" fmla="*/ 1744523 h 3573323"/>
              <a:gd name="connsiteX130" fmla="*/ 2237541 w 2701062"/>
              <a:gd name="connsiteY130" fmla="*/ 1715026 h 3573323"/>
              <a:gd name="connsiteX131" fmla="*/ 2161692 w 2701062"/>
              <a:gd name="connsiteY131" fmla="*/ 1803516 h 3573323"/>
              <a:gd name="connsiteX132" fmla="*/ 2123768 w 2701062"/>
              <a:gd name="connsiteY132" fmla="*/ 1795089 h 3573323"/>
              <a:gd name="connsiteX133" fmla="*/ 2111126 w 2701062"/>
              <a:gd name="connsiteY133" fmla="*/ 1744523 h 3573323"/>
              <a:gd name="connsiteX134" fmla="*/ 2203830 w 2701062"/>
              <a:gd name="connsiteY134" fmla="*/ 1647605 h 3573323"/>
              <a:gd name="connsiteX135" fmla="*/ 2178547 w 2701062"/>
              <a:gd name="connsiteY135" fmla="*/ 1508549 h 3573323"/>
              <a:gd name="connsiteX136" fmla="*/ 2090057 w 2701062"/>
              <a:gd name="connsiteY136" fmla="*/ 1415845 h 3573323"/>
              <a:gd name="connsiteX137" fmla="*/ 2056346 w 2701062"/>
              <a:gd name="connsiteY137" fmla="*/ 1386348 h 3573323"/>
              <a:gd name="connsiteX138" fmla="*/ 2127981 w 2701062"/>
              <a:gd name="connsiteY138" fmla="*/ 1373706 h 3573323"/>
              <a:gd name="connsiteX139" fmla="*/ 2127981 w 2701062"/>
              <a:gd name="connsiteY139" fmla="*/ 1339996 h 3573323"/>
              <a:gd name="connsiteX140" fmla="*/ 2031063 w 2701062"/>
              <a:gd name="connsiteY140" fmla="*/ 1213581 h 3573323"/>
              <a:gd name="connsiteX141" fmla="*/ 2022636 w 2701062"/>
              <a:gd name="connsiteY141" fmla="*/ 1129304 h 3573323"/>
              <a:gd name="connsiteX142" fmla="*/ 2056346 w 2701062"/>
              <a:gd name="connsiteY142" fmla="*/ 1066097 h 3573323"/>
              <a:gd name="connsiteX143" fmla="*/ 2039491 w 2701062"/>
              <a:gd name="connsiteY143" fmla="*/ 1032386 h 3573323"/>
              <a:gd name="connsiteX144" fmla="*/ 1967856 w 2701062"/>
              <a:gd name="connsiteY144" fmla="*/ 1011317 h 3573323"/>
              <a:gd name="connsiteX145" fmla="*/ 1929932 w 2701062"/>
              <a:gd name="connsiteY145" fmla="*/ 952324 h 3573323"/>
              <a:gd name="connsiteX146" fmla="*/ 1934146 w 2701062"/>
              <a:gd name="connsiteY146" fmla="*/ 893330 h 3573323"/>
              <a:gd name="connsiteX147" fmla="*/ 1727668 w 2701062"/>
              <a:gd name="connsiteY147" fmla="*/ 775343 h 3573323"/>
              <a:gd name="connsiteX148" fmla="*/ 1664461 w 2701062"/>
              <a:gd name="connsiteY148" fmla="*/ 716350 h 3573323"/>
              <a:gd name="connsiteX149" fmla="*/ 1516977 w 2701062"/>
              <a:gd name="connsiteY149" fmla="*/ 176981 h 3573323"/>
              <a:gd name="connsiteX150" fmla="*/ 1356851 w 2701062"/>
              <a:gd name="connsiteY150" fmla="*/ 0 h 3573323"/>
              <a:gd name="connsiteX0" fmla="*/ 1356851 w 2701062"/>
              <a:gd name="connsiteY0" fmla="*/ 8428 h 3573323"/>
              <a:gd name="connsiteX1" fmla="*/ 1264148 w 2701062"/>
              <a:gd name="connsiteY1" fmla="*/ 117987 h 3573323"/>
              <a:gd name="connsiteX2" fmla="*/ 1281002 w 2701062"/>
              <a:gd name="connsiteY2" fmla="*/ 257044 h 3573323"/>
              <a:gd name="connsiteX3" fmla="*/ 1141946 w 2701062"/>
              <a:gd name="connsiteY3" fmla="*/ 391886 h 3573323"/>
              <a:gd name="connsiteX4" fmla="*/ 876475 w 2701062"/>
              <a:gd name="connsiteY4" fmla="*/ 648928 h 3573323"/>
              <a:gd name="connsiteX5" fmla="*/ 804840 w 2701062"/>
              <a:gd name="connsiteY5" fmla="*/ 720563 h 3573323"/>
              <a:gd name="connsiteX6" fmla="*/ 813268 w 2701062"/>
              <a:gd name="connsiteY6" fmla="*/ 851192 h 3573323"/>
              <a:gd name="connsiteX7" fmla="*/ 897545 w 2701062"/>
              <a:gd name="connsiteY7" fmla="*/ 1019745 h 3573323"/>
              <a:gd name="connsiteX8" fmla="*/ 943897 w 2701062"/>
              <a:gd name="connsiteY8" fmla="*/ 1104021 h 3573323"/>
              <a:gd name="connsiteX9" fmla="*/ 964966 w 2701062"/>
              <a:gd name="connsiteY9" fmla="*/ 1133518 h 3573323"/>
              <a:gd name="connsiteX10" fmla="*/ 994463 w 2701062"/>
              <a:gd name="connsiteY10" fmla="*/ 1108235 h 3573323"/>
              <a:gd name="connsiteX11" fmla="*/ 1011318 w 2701062"/>
              <a:gd name="connsiteY11" fmla="*/ 1053456 h 3573323"/>
              <a:gd name="connsiteX12" fmla="*/ 1057670 w 2701062"/>
              <a:gd name="connsiteY12" fmla="*/ 1045028 h 3573323"/>
              <a:gd name="connsiteX13" fmla="*/ 1053456 w 2701062"/>
              <a:gd name="connsiteY13" fmla="*/ 1108235 h 3573323"/>
              <a:gd name="connsiteX14" fmla="*/ 1040815 w 2701062"/>
              <a:gd name="connsiteY14" fmla="*/ 1141946 h 3573323"/>
              <a:gd name="connsiteX15" fmla="*/ 1049242 w 2701062"/>
              <a:gd name="connsiteY15" fmla="*/ 1167229 h 3573323"/>
              <a:gd name="connsiteX16" fmla="*/ 986035 w 2701062"/>
              <a:gd name="connsiteY16" fmla="*/ 1184084 h 3573323"/>
              <a:gd name="connsiteX17" fmla="*/ 1011318 w 2701062"/>
              <a:gd name="connsiteY17" fmla="*/ 1318927 h 3573323"/>
              <a:gd name="connsiteX18" fmla="*/ 1049242 w 2701062"/>
              <a:gd name="connsiteY18" fmla="*/ 1314713 h 3573323"/>
              <a:gd name="connsiteX19" fmla="*/ 1040815 w 2701062"/>
              <a:gd name="connsiteY19" fmla="*/ 1377920 h 3573323"/>
              <a:gd name="connsiteX20" fmla="*/ 981821 w 2701062"/>
              <a:gd name="connsiteY20" fmla="*/ 1411631 h 3573323"/>
              <a:gd name="connsiteX21" fmla="*/ 931255 w 2701062"/>
              <a:gd name="connsiteY21" fmla="*/ 1411631 h 3573323"/>
              <a:gd name="connsiteX22" fmla="*/ 897545 w 2701062"/>
              <a:gd name="connsiteY22" fmla="*/ 1474838 h 3573323"/>
              <a:gd name="connsiteX23" fmla="*/ 901758 w 2701062"/>
              <a:gd name="connsiteY23" fmla="*/ 1504335 h 3573323"/>
              <a:gd name="connsiteX24" fmla="*/ 948110 w 2701062"/>
              <a:gd name="connsiteY24" fmla="*/ 1512762 h 3573323"/>
              <a:gd name="connsiteX25" fmla="*/ 931255 w 2701062"/>
              <a:gd name="connsiteY25" fmla="*/ 1550687 h 3573323"/>
              <a:gd name="connsiteX26" fmla="*/ 952324 w 2701062"/>
              <a:gd name="connsiteY26" fmla="*/ 1559115 h 3573323"/>
              <a:gd name="connsiteX27" fmla="*/ 1015532 w 2701062"/>
              <a:gd name="connsiteY27" fmla="*/ 1563328 h 3573323"/>
              <a:gd name="connsiteX28" fmla="*/ 1040815 w 2701062"/>
              <a:gd name="connsiteY28" fmla="*/ 1601253 h 3573323"/>
              <a:gd name="connsiteX29" fmla="*/ 1036601 w 2701062"/>
              <a:gd name="connsiteY29" fmla="*/ 1639177 h 3573323"/>
              <a:gd name="connsiteX30" fmla="*/ 1104022 w 2701062"/>
              <a:gd name="connsiteY30" fmla="*/ 1740309 h 3573323"/>
              <a:gd name="connsiteX31" fmla="*/ 1053456 w 2701062"/>
              <a:gd name="connsiteY31" fmla="*/ 1765592 h 3573323"/>
              <a:gd name="connsiteX32" fmla="*/ 998676 w 2701062"/>
              <a:gd name="connsiteY32" fmla="*/ 1761378 h 3573323"/>
              <a:gd name="connsiteX33" fmla="*/ 964966 w 2701062"/>
              <a:gd name="connsiteY33" fmla="*/ 1841441 h 3573323"/>
              <a:gd name="connsiteX34" fmla="*/ 1015532 w 2701062"/>
              <a:gd name="connsiteY34" fmla="*/ 1883579 h 3573323"/>
              <a:gd name="connsiteX35" fmla="*/ 994463 w 2701062"/>
              <a:gd name="connsiteY35" fmla="*/ 1980497 h 3573323"/>
              <a:gd name="connsiteX36" fmla="*/ 1019746 w 2701062"/>
              <a:gd name="connsiteY36" fmla="*/ 2014208 h 3573323"/>
              <a:gd name="connsiteX37" fmla="*/ 990249 w 2701062"/>
              <a:gd name="connsiteY37" fmla="*/ 2047918 h 3573323"/>
              <a:gd name="connsiteX38" fmla="*/ 948110 w 2701062"/>
              <a:gd name="connsiteY38" fmla="*/ 2047918 h 3573323"/>
              <a:gd name="connsiteX39" fmla="*/ 939683 w 2701062"/>
              <a:gd name="connsiteY39" fmla="*/ 2085843 h 3573323"/>
              <a:gd name="connsiteX40" fmla="*/ 994463 w 2701062"/>
              <a:gd name="connsiteY40" fmla="*/ 2132195 h 3573323"/>
              <a:gd name="connsiteX41" fmla="*/ 981821 w 2701062"/>
              <a:gd name="connsiteY41" fmla="*/ 2313389 h 3573323"/>
              <a:gd name="connsiteX42" fmla="*/ 1015532 w 2701062"/>
              <a:gd name="connsiteY42" fmla="*/ 2393452 h 3573323"/>
              <a:gd name="connsiteX43" fmla="*/ 1049242 w 2701062"/>
              <a:gd name="connsiteY43" fmla="*/ 2393452 h 3573323"/>
              <a:gd name="connsiteX44" fmla="*/ 1129305 w 2701062"/>
              <a:gd name="connsiteY44" fmla="*/ 2460873 h 3573323"/>
              <a:gd name="connsiteX45" fmla="*/ 1125091 w 2701062"/>
              <a:gd name="connsiteY45" fmla="*/ 2591502 h 3573323"/>
              <a:gd name="connsiteX46" fmla="*/ 1087167 w 2701062"/>
              <a:gd name="connsiteY46" fmla="*/ 2654709 h 3573323"/>
              <a:gd name="connsiteX47" fmla="*/ 1015532 w 2701062"/>
              <a:gd name="connsiteY47" fmla="*/ 2722130 h 3573323"/>
              <a:gd name="connsiteX48" fmla="*/ 1007104 w 2701062"/>
              <a:gd name="connsiteY48" fmla="*/ 2810621 h 3573323"/>
              <a:gd name="connsiteX49" fmla="*/ 922828 w 2701062"/>
              <a:gd name="connsiteY49" fmla="*/ 2823262 h 3573323"/>
              <a:gd name="connsiteX50" fmla="*/ 868048 w 2701062"/>
              <a:gd name="connsiteY50" fmla="*/ 2827476 h 3573323"/>
              <a:gd name="connsiteX51" fmla="*/ 830123 w 2701062"/>
              <a:gd name="connsiteY51" fmla="*/ 2789551 h 3573323"/>
              <a:gd name="connsiteX52" fmla="*/ 577294 w 2701062"/>
              <a:gd name="connsiteY52" fmla="*/ 2810621 h 3573323"/>
              <a:gd name="connsiteX53" fmla="*/ 568866 w 2701062"/>
              <a:gd name="connsiteY53" fmla="*/ 2915966 h 3573323"/>
              <a:gd name="connsiteX54" fmla="*/ 514087 w 2701062"/>
              <a:gd name="connsiteY54" fmla="*/ 2949677 h 3573323"/>
              <a:gd name="connsiteX55" fmla="*/ 484590 w 2701062"/>
              <a:gd name="connsiteY55" fmla="*/ 2915966 h 3573323"/>
              <a:gd name="connsiteX56" fmla="*/ 446665 w 2701062"/>
              <a:gd name="connsiteY56" fmla="*/ 2941249 h 3573323"/>
              <a:gd name="connsiteX57" fmla="*/ 434024 w 2701062"/>
              <a:gd name="connsiteY57" fmla="*/ 3059236 h 3573323"/>
              <a:gd name="connsiteX58" fmla="*/ 328678 w 2701062"/>
              <a:gd name="connsiteY58" fmla="*/ 3185651 h 3573323"/>
              <a:gd name="connsiteX59" fmla="*/ 273899 w 2701062"/>
              <a:gd name="connsiteY59" fmla="*/ 3198292 h 3573323"/>
              <a:gd name="connsiteX60" fmla="*/ 252829 w 2701062"/>
              <a:gd name="connsiteY60" fmla="*/ 3248858 h 3573323"/>
              <a:gd name="connsiteX61" fmla="*/ 202263 w 2701062"/>
              <a:gd name="connsiteY61" fmla="*/ 3328921 h 3573323"/>
              <a:gd name="connsiteX62" fmla="*/ 164339 w 2701062"/>
              <a:gd name="connsiteY62" fmla="*/ 3358418 h 3573323"/>
              <a:gd name="connsiteX63" fmla="*/ 75849 w 2701062"/>
              <a:gd name="connsiteY63" fmla="*/ 3387915 h 3573323"/>
              <a:gd name="connsiteX64" fmla="*/ 12641 w 2701062"/>
              <a:gd name="connsiteY64" fmla="*/ 3421625 h 3573323"/>
              <a:gd name="connsiteX65" fmla="*/ 0 w 2701062"/>
              <a:gd name="connsiteY65" fmla="*/ 3501688 h 3573323"/>
              <a:gd name="connsiteX66" fmla="*/ 63207 w 2701062"/>
              <a:gd name="connsiteY66" fmla="*/ 3497474 h 3573323"/>
              <a:gd name="connsiteX67" fmla="*/ 96918 w 2701062"/>
              <a:gd name="connsiteY67" fmla="*/ 3451122 h 3573323"/>
              <a:gd name="connsiteX68" fmla="*/ 155911 w 2701062"/>
              <a:gd name="connsiteY68" fmla="*/ 3493260 h 3573323"/>
              <a:gd name="connsiteX69" fmla="*/ 164339 w 2701062"/>
              <a:gd name="connsiteY69" fmla="*/ 3573323 h 3573323"/>
              <a:gd name="connsiteX70" fmla="*/ 265471 w 2701062"/>
              <a:gd name="connsiteY70" fmla="*/ 3522757 h 3573323"/>
              <a:gd name="connsiteX71" fmla="*/ 252829 w 2701062"/>
              <a:gd name="connsiteY71" fmla="*/ 3463763 h 3573323"/>
              <a:gd name="connsiteX72" fmla="*/ 307609 w 2701062"/>
              <a:gd name="connsiteY72" fmla="*/ 3421625 h 3573323"/>
              <a:gd name="connsiteX73" fmla="*/ 345534 w 2701062"/>
              <a:gd name="connsiteY73" fmla="*/ 3383701 h 3573323"/>
              <a:gd name="connsiteX74" fmla="*/ 375030 w 2701062"/>
              <a:gd name="connsiteY74" fmla="*/ 3341562 h 3573323"/>
              <a:gd name="connsiteX75" fmla="*/ 497231 w 2701062"/>
              <a:gd name="connsiteY75" fmla="*/ 3349990 h 3573323"/>
              <a:gd name="connsiteX76" fmla="*/ 497231 w 2701062"/>
              <a:gd name="connsiteY76" fmla="*/ 3349990 h 3573323"/>
              <a:gd name="connsiteX77" fmla="*/ 568866 w 2701062"/>
              <a:gd name="connsiteY77" fmla="*/ 3383701 h 3573323"/>
              <a:gd name="connsiteX78" fmla="*/ 589935 w 2701062"/>
              <a:gd name="connsiteY78" fmla="*/ 3362632 h 3573323"/>
              <a:gd name="connsiteX79" fmla="*/ 648929 w 2701062"/>
              <a:gd name="connsiteY79" fmla="*/ 3392128 h 3573323"/>
              <a:gd name="connsiteX80" fmla="*/ 674212 w 2701062"/>
              <a:gd name="connsiteY80" fmla="*/ 3387915 h 3573323"/>
              <a:gd name="connsiteX81" fmla="*/ 720564 w 2701062"/>
              <a:gd name="connsiteY81" fmla="*/ 3451122 h 3573323"/>
              <a:gd name="connsiteX82" fmla="*/ 754275 w 2701062"/>
              <a:gd name="connsiteY82" fmla="*/ 3442694 h 3573323"/>
              <a:gd name="connsiteX83" fmla="*/ 804840 w 2701062"/>
              <a:gd name="connsiteY83" fmla="*/ 3366845 h 3573323"/>
              <a:gd name="connsiteX84" fmla="*/ 842765 w 2701062"/>
              <a:gd name="connsiteY84" fmla="*/ 3333135 h 3573323"/>
              <a:gd name="connsiteX85" fmla="*/ 830123 w 2701062"/>
              <a:gd name="connsiteY85" fmla="*/ 3278355 h 3573323"/>
              <a:gd name="connsiteX86" fmla="*/ 859620 w 2701062"/>
              <a:gd name="connsiteY86" fmla="*/ 3223575 h 3573323"/>
              <a:gd name="connsiteX87" fmla="*/ 918614 w 2701062"/>
              <a:gd name="connsiteY87" fmla="*/ 3173010 h 3573323"/>
              <a:gd name="connsiteX88" fmla="*/ 1011318 w 2701062"/>
              <a:gd name="connsiteY88" fmla="*/ 3156154 h 3573323"/>
              <a:gd name="connsiteX89" fmla="*/ 1078739 w 2701062"/>
              <a:gd name="connsiteY89" fmla="*/ 3143513 h 3573323"/>
              <a:gd name="connsiteX90" fmla="*/ 1163016 w 2701062"/>
              <a:gd name="connsiteY90" fmla="*/ 3215148 h 3573323"/>
              <a:gd name="connsiteX91" fmla="*/ 1222009 w 2701062"/>
              <a:gd name="connsiteY91" fmla="*/ 3248858 h 3573323"/>
              <a:gd name="connsiteX92" fmla="*/ 1226223 w 2701062"/>
              <a:gd name="connsiteY92" fmla="*/ 3202506 h 3573323"/>
              <a:gd name="connsiteX93" fmla="*/ 1243078 w 2701062"/>
              <a:gd name="connsiteY93" fmla="*/ 3194079 h 3573323"/>
              <a:gd name="connsiteX94" fmla="*/ 1344210 w 2701062"/>
              <a:gd name="connsiteY94" fmla="*/ 3215148 h 3573323"/>
              <a:gd name="connsiteX95" fmla="*/ 1398990 w 2701062"/>
              <a:gd name="connsiteY95" fmla="*/ 3223575 h 3573323"/>
              <a:gd name="connsiteX96" fmla="*/ 1436914 w 2701062"/>
              <a:gd name="connsiteY96" fmla="*/ 3151940 h 3573323"/>
              <a:gd name="connsiteX97" fmla="*/ 1495908 w 2701062"/>
              <a:gd name="connsiteY97" fmla="*/ 3143513 h 3573323"/>
              <a:gd name="connsiteX98" fmla="*/ 1597040 w 2701062"/>
              <a:gd name="connsiteY98" fmla="*/ 3198292 h 3573323"/>
              <a:gd name="connsiteX99" fmla="*/ 1656033 w 2701062"/>
              <a:gd name="connsiteY99" fmla="*/ 3219362 h 3573323"/>
              <a:gd name="connsiteX100" fmla="*/ 1719240 w 2701062"/>
              <a:gd name="connsiteY100" fmla="*/ 3160368 h 3573323"/>
              <a:gd name="connsiteX101" fmla="*/ 1715027 w 2701062"/>
              <a:gd name="connsiteY101" fmla="*/ 3088733 h 3573323"/>
              <a:gd name="connsiteX102" fmla="*/ 1833014 w 2701062"/>
              <a:gd name="connsiteY102" fmla="*/ 3139299 h 3573323"/>
              <a:gd name="connsiteX103" fmla="*/ 1862510 w 2701062"/>
              <a:gd name="connsiteY103" fmla="*/ 3088733 h 3573323"/>
              <a:gd name="connsiteX104" fmla="*/ 2018422 w 2701062"/>
              <a:gd name="connsiteY104" fmla="*/ 3067664 h 3573323"/>
              <a:gd name="connsiteX105" fmla="*/ 2186975 w 2701062"/>
              <a:gd name="connsiteY105" fmla="*/ 3126657 h 3573323"/>
              <a:gd name="connsiteX106" fmla="*/ 2254396 w 2701062"/>
              <a:gd name="connsiteY106" fmla="*/ 3042381 h 3573323"/>
              <a:gd name="connsiteX107" fmla="*/ 2338673 w 2701062"/>
              <a:gd name="connsiteY107" fmla="*/ 3042381 h 3573323"/>
              <a:gd name="connsiteX108" fmla="*/ 2380811 w 2701062"/>
              <a:gd name="connsiteY108" fmla="*/ 2987601 h 3573323"/>
              <a:gd name="connsiteX109" fmla="*/ 2456660 w 2701062"/>
              <a:gd name="connsiteY109" fmla="*/ 2991815 h 3573323"/>
              <a:gd name="connsiteX110" fmla="*/ 2469301 w 2701062"/>
              <a:gd name="connsiteY110" fmla="*/ 2911752 h 3573323"/>
              <a:gd name="connsiteX111" fmla="*/ 2595716 w 2701062"/>
              <a:gd name="connsiteY111" fmla="*/ 2844331 h 3573323"/>
              <a:gd name="connsiteX112" fmla="*/ 2595716 w 2701062"/>
              <a:gd name="connsiteY112" fmla="*/ 2743199 h 3573323"/>
              <a:gd name="connsiteX113" fmla="*/ 2616785 w 2701062"/>
              <a:gd name="connsiteY113" fmla="*/ 2705275 h 3573323"/>
              <a:gd name="connsiteX114" fmla="*/ 2591502 w 2701062"/>
              <a:gd name="connsiteY114" fmla="*/ 2679992 h 3573323"/>
              <a:gd name="connsiteX115" fmla="*/ 2515653 w 2701062"/>
              <a:gd name="connsiteY115" fmla="*/ 2679992 h 3573323"/>
              <a:gd name="connsiteX116" fmla="*/ 2460874 w 2701062"/>
              <a:gd name="connsiteY116" fmla="*/ 2692633 h 3573323"/>
              <a:gd name="connsiteX117" fmla="*/ 2435591 w 2701062"/>
              <a:gd name="connsiteY117" fmla="*/ 2705275 h 3573323"/>
              <a:gd name="connsiteX118" fmla="*/ 2397666 w 2701062"/>
              <a:gd name="connsiteY118" fmla="*/ 2654709 h 3573323"/>
              <a:gd name="connsiteX119" fmla="*/ 2347100 w 2701062"/>
              <a:gd name="connsiteY119" fmla="*/ 2629426 h 3573323"/>
              <a:gd name="connsiteX120" fmla="*/ 2410308 w 2701062"/>
              <a:gd name="connsiteY120" fmla="*/ 2591502 h 3573323"/>
              <a:gd name="connsiteX121" fmla="*/ 2439804 w 2701062"/>
              <a:gd name="connsiteY121" fmla="*/ 2444018 h 3573323"/>
              <a:gd name="connsiteX122" fmla="*/ 2481943 w 2701062"/>
              <a:gd name="connsiteY122" fmla="*/ 2477728 h 3573323"/>
              <a:gd name="connsiteX123" fmla="*/ 2532509 w 2701062"/>
              <a:gd name="connsiteY123" fmla="*/ 2406093 h 3573323"/>
              <a:gd name="connsiteX124" fmla="*/ 2545150 w 2701062"/>
              <a:gd name="connsiteY124" fmla="*/ 2368169 h 3573323"/>
              <a:gd name="connsiteX125" fmla="*/ 2633640 w 2701062"/>
              <a:gd name="connsiteY125" fmla="*/ 2254396 h 3573323"/>
              <a:gd name="connsiteX126" fmla="*/ 2650496 w 2701062"/>
              <a:gd name="connsiteY126" fmla="*/ 2161692 h 3573323"/>
              <a:gd name="connsiteX127" fmla="*/ 2696848 w 2701062"/>
              <a:gd name="connsiteY127" fmla="*/ 2085843 h 3573323"/>
              <a:gd name="connsiteX128" fmla="*/ 2701062 w 2701062"/>
              <a:gd name="connsiteY128" fmla="*/ 1879365 h 3573323"/>
              <a:gd name="connsiteX129" fmla="*/ 2503012 w 2701062"/>
              <a:gd name="connsiteY129" fmla="*/ 1744523 h 3573323"/>
              <a:gd name="connsiteX130" fmla="*/ 2237541 w 2701062"/>
              <a:gd name="connsiteY130" fmla="*/ 1715026 h 3573323"/>
              <a:gd name="connsiteX131" fmla="*/ 2161692 w 2701062"/>
              <a:gd name="connsiteY131" fmla="*/ 1803516 h 3573323"/>
              <a:gd name="connsiteX132" fmla="*/ 2123768 w 2701062"/>
              <a:gd name="connsiteY132" fmla="*/ 1795089 h 3573323"/>
              <a:gd name="connsiteX133" fmla="*/ 2111126 w 2701062"/>
              <a:gd name="connsiteY133" fmla="*/ 1744523 h 3573323"/>
              <a:gd name="connsiteX134" fmla="*/ 2203830 w 2701062"/>
              <a:gd name="connsiteY134" fmla="*/ 1647605 h 3573323"/>
              <a:gd name="connsiteX135" fmla="*/ 2178547 w 2701062"/>
              <a:gd name="connsiteY135" fmla="*/ 1508549 h 3573323"/>
              <a:gd name="connsiteX136" fmla="*/ 2090057 w 2701062"/>
              <a:gd name="connsiteY136" fmla="*/ 1415845 h 3573323"/>
              <a:gd name="connsiteX137" fmla="*/ 2056346 w 2701062"/>
              <a:gd name="connsiteY137" fmla="*/ 1386348 h 3573323"/>
              <a:gd name="connsiteX138" fmla="*/ 2127981 w 2701062"/>
              <a:gd name="connsiteY138" fmla="*/ 1373706 h 3573323"/>
              <a:gd name="connsiteX139" fmla="*/ 2127981 w 2701062"/>
              <a:gd name="connsiteY139" fmla="*/ 1339996 h 3573323"/>
              <a:gd name="connsiteX140" fmla="*/ 2031063 w 2701062"/>
              <a:gd name="connsiteY140" fmla="*/ 1213581 h 3573323"/>
              <a:gd name="connsiteX141" fmla="*/ 2022636 w 2701062"/>
              <a:gd name="connsiteY141" fmla="*/ 1129304 h 3573323"/>
              <a:gd name="connsiteX142" fmla="*/ 2056346 w 2701062"/>
              <a:gd name="connsiteY142" fmla="*/ 1066097 h 3573323"/>
              <a:gd name="connsiteX143" fmla="*/ 2039491 w 2701062"/>
              <a:gd name="connsiteY143" fmla="*/ 1032386 h 3573323"/>
              <a:gd name="connsiteX144" fmla="*/ 1967856 w 2701062"/>
              <a:gd name="connsiteY144" fmla="*/ 1011317 h 3573323"/>
              <a:gd name="connsiteX145" fmla="*/ 1929932 w 2701062"/>
              <a:gd name="connsiteY145" fmla="*/ 952324 h 3573323"/>
              <a:gd name="connsiteX146" fmla="*/ 1934146 w 2701062"/>
              <a:gd name="connsiteY146" fmla="*/ 893330 h 3573323"/>
              <a:gd name="connsiteX147" fmla="*/ 1727668 w 2701062"/>
              <a:gd name="connsiteY147" fmla="*/ 775343 h 3573323"/>
              <a:gd name="connsiteX148" fmla="*/ 1664461 w 2701062"/>
              <a:gd name="connsiteY148" fmla="*/ 716350 h 3573323"/>
              <a:gd name="connsiteX149" fmla="*/ 1516977 w 2701062"/>
              <a:gd name="connsiteY149" fmla="*/ 176981 h 3573323"/>
              <a:gd name="connsiteX150" fmla="*/ 1356851 w 2701062"/>
              <a:gd name="connsiteY150" fmla="*/ 0 h 3573323"/>
              <a:gd name="connsiteX0" fmla="*/ 1356851 w 2701062"/>
              <a:gd name="connsiteY0" fmla="*/ 63207 h 3628102"/>
              <a:gd name="connsiteX1" fmla="*/ 1264148 w 2701062"/>
              <a:gd name="connsiteY1" fmla="*/ 172766 h 3628102"/>
              <a:gd name="connsiteX2" fmla="*/ 1281002 w 2701062"/>
              <a:gd name="connsiteY2" fmla="*/ 311823 h 3628102"/>
              <a:gd name="connsiteX3" fmla="*/ 1141946 w 2701062"/>
              <a:gd name="connsiteY3" fmla="*/ 446665 h 3628102"/>
              <a:gd name="connsiteX4" fmla="*/ 876475 w 2701062"/>
              <a:gd name="connsiteY4" fmla="*/ 703707 h 3628102"/>
              <a:gd name="connsiteX5" fmla="*/ 804840 w 2701062"/>
              <a:gd name="connsiteY5" fmla="*/ 775342 h 3628102"/>
              <a:gd name="connsiteX6" fmla="*/ 813268 w 2701062"/>
              <a:gd name="connsiteY6" fmla="*/ 905971 h 3628102"/>
              <a:gd name="connsiteX7" fmla="*/ 897545 w 2701062"/>
              <a:gd name="connsiteY7" fmla="*/ 1074524 h 3628102"/>
              <a:gd name="connsiteX8" fmla="*/ 943897 w 2701062"/>
              <a:gd name="connsiteY8" fmla="*/ 1158800 h 3628102"/>
              <a:gd name="connsiteX9" fmla="*/ 964966 w 2701062"/>
              <a:gd name="connsiteY9" fmla="*/ 1188297 h 3628102"/>
              <a:gd name="connsiteX10" fmla="*/ 994463 w 2701062"/>
              <a:gd name="connsiteY10" fmla="*/ 1163014 h 3628102"/>
              <a:gd name="connsiteX11" fmla="*/ 1011318 w 2701062"/>
              <a:gd name="connsiteY11" fmla="*/ 1108235 h 3628102"/>
              <a:gd name="connsiteX12" fmla="*/ 1057670 w 2701062"/>
              <a:gd name="connsiteY12" fmla="*/ 1099807 h 3628102"/>
              <a:gd name="connsiteX13" fmla="*/ 1053456 w 2701062"/>
              <a:gd name="connsiteY13" fmla="*/ 1163014 h 3628102"/>
              <a:gd name="connsiteX14" fmla="*/ 1040815 w 2701062"/>
              <a:gd name="connsiteY14" fmla="*/ 1196725 h 3628102"/>
              <a:gd name="connsiteX15" fmla="*/ 1049242 w 2701062"/>
              <a:gd name="connsiteY15" fmla="*/ 1222008 h 3628102"/>
              <a:gd name="connsiteX16" fmla="*/ 986035 w 2701062"/>
              <a:gd name="connsiteY16" fmla="*/ 1238863 h 3628102"/>
              <a:gd name="connsiteX17" fmla="*/ 1011318 w 2701062"/>
              <a:gd name="connsiteY17" fmla="*/ 1373706 h 3628102"/>
              <a:gd name="connsiteX18" fmla="*/ 1049242 w 2701062"/>
              <a:gd name="connsiteY18" fmla="*/ 1369492 h 3628102"/>
              <a:gd name="connsiteX19" fmla="*/ 1040815 w 2701062"/>
              <a:gd name="connsiteY19" fmla="*/ 1432699 h 3628102"/>
              <a:gd name="connsiteX20" fmla="*/ 981821 w 2701062"/>
              <a:gd name="connsiteY20" fmla="*/ 1466410 h 3628102"/>
              <a:gd name="connsiteX21" fmla="*/ 931255 w 2701062"/>
              <a:gd name="connsiteY21" fmla="*/ 1466410 h 3628102"/>
              <a:gd name="connsiteX22" fmla="*/ 897545 w 2701062"/>
              <a:gd name="connsiteY22" fmla="*/ 1529617 h 3628102"/>
              <a:gd name="connsiteX23" fmla="*/ 901758 w 2701062"/>
              <a:gd name="connsiteY23" fmla="*/ 1559114 h 3628102"/>
              <a:gd name="connsiteX24" fmla="*/ 948110 w 2701062"/>
              <a:gd name="connsiteY24" fmla="*/ 1567541 h 3628102"/>
              <a:gd name="connsiteX25" fmla="*/ 931255 w 2701062"/>
              <a:gd name="connsiteY25" fmla="*/ 1605466 h 3628102"/>
              <a:gd name="connsiteX26" fmla="*/ 952324 w 2701062"/>
              <a:gd name="connsiteY26" fmla="*/ 1613894 h 3628102"/>
              <a:gd name="connsiteX27" fmla="*/ 1015532 w 2701062"/>
              <a:gd name="connsiteY27" fmla="*/ 1618107 h 3628102"/>
              <a:gd name="connsiteX28" fmla="*/ 1040815 w 2701062"/>
              <a:gd name="connsiteY28" fmla="*/ 1656032 h 3628102"/>
              <a:gd name="connsiteX29" fmla="*/ 1036601 w 2701062"/>
              <a:gd name="connsiteY29" fmla="*/ 1693956 h 3628102"/>
              <a:gd name="connsiteX30" fmla="*/ 1104022 w 2701062"/>
              <a:gd name="connsiteY30" fmla="*/ 1795088 h 3628102"/>
              <a:gd name="connsiteX31" fmla="*/ 1053456 w 2701062"/>
              <a:gd name="connsiteY31" fmla="*/ 1820371 h 3628102"/>
              <a:gd name="connsiteX32" fmla="*/ 998676 w 2701062"/>
              <a:gd name="connsiteY32" fmla="*/ 1816157 h 3628102"/>
              <a:gd name="connsiteX33" fmla="*/ 964966 w 2701062"/>
              <a:gd name="connsiteY33" fmla="*/ 1896220 h 3628102"/>
              <a:gd name="connsiteX34" fmla="*/ 1015532 w 2701062"/>
              <a:gd name="connsiteY34" fmla="*/ 1938358 h 3628102"/>
              <a:gd name="connsiteX35" fmla="*/ 994463 w 2701062"/>
              <a:gd name="connsiteY35" fmla="*/ 2035276 h 3628102"/>
              <a:gd name="connsiteX36" fmla="*/ 1019746 w 2701062"/>
              <a:gd name="connsiteY36" fmla="*/ 2068987 h 3628102"/>
              <a:gd name="connsiteX37" fmla="*/ 990249 w 2701062"/>
              <a:gd name="connsiteY37" fmla="*/ 2102697 h 3628102"/>
              <a:gd name="connsiteX38" fmla="*/ 948110 w 2701062"/>
              <a:gd name="connsiteY38" fmla="*/ 2102697 h 3628102"/>
              <a:gd name="connsiteX39" fmla="*/ 939683 w 2701062"/>
              <a:gd name="connsiteY39" fmla="*/ 2140622 h 3628102"/>
              <a:gd name="connsiteX40" fmla="*/ 994463 w 2701062"/>
              <a:gd name="connsiteY40" fmla="*/ 2186974 h 3628102"/>
              <a:gd name="connsiteX41" fmla="*/ 981821 w 2701062"/>
              <a:gd name="connsiteY41" fmla="*/ 2368168 h 3628102"/>
              <a:gd name="connsiteX42" fmla="*/ 1015532 w 2701062"/>
              <a:gd name="connsiteY42" fmla="*/ 2448231 h 3628102"/>
              <a:gd name="connsiteX43" fmla="*/ 1049242 w 2701062"/>
              <a:gd name="connsiteY43" fmla="*/ 2448231 h 3628102"/>
              <a:gd name="connsiteX44" fmla="*/ 1129305 w 2701062"/>
              <a:gd name="connsiteY44" fmla="*/ 2515652 h 3628102"/>
              <a:gd name="connsiteX45" fmla="*/ 1125091 w 2701062"/>
              <a:gd name="connsiteY45" fmla="*/ 2646281 h 3628102"/>
              <a:gd name="connsiteX46" fmla="*/ 1087167 w 2701062"/>
              <a:gd name="connsiteY46" fmla="*/ 2709488 h 3628102"/>
              <a:gd name="connsiteX47" fmla="*/ 1015532 w 2701062"/>
              <a:gd name="connsiteY47" fmla="*/ 2776909 h 3628102"/>
              <a:gd name="connsiteX48" fmla="*/ 1007104 w 2701062"/>
              <a:gd name="connsiteY48" fmla="*/ 2865400 h 3628102"/>
              <a:gd name="connsiteX49" fmla="*/ 922828 w 2701062"/>
              <a:gd name="connsiteY49" fmla="*/ 2878041 h 3628102"/>
              <a:gd name="connsiteX50" fmla="*/ 868048 w 2701062"/>
              <a:gd name="connsiteY50" fmla="*/ 2882255 h 3628102"/>
              <a:gd name="connsiteX51" fmla="*/ 830123 w 2701062"/>
              <a:gd name="connsiteY51" fmla="*/ 2844330 h 3628102"/>
              <a:gd name="connsiteX52" fmla="*/ 577294 w 2701062"/>
              <a:gd name="connsiteY52" fmla="*/ 2865400 h 3628102"/>
              <a:gd name="connsiteX53" fmla="*/ 568866 w 2701062"/>
              <a:gd name="connsiteY53" fmla="*/ 2970745 h 3628102"/>
              <a:gd name="connsiteX54" fmla="*/ 514087 w 2701062"/>
              <a:gd name="connsiteY54" fmla="*/ 3004456 h 3628102"/>
              <a:gd name="connsiteX55" fmla="*/ 484590 w 2701062"/>
              <a:gd name="connsiteY55" fmla="*/ 2970745 h 3628102"/>
              <a:gd name="connsiteX56" fmla="*/ 446665 w 2701062"/>
              <a:gd name="connsiteY56" fmla="*/ 2996028 h 3628102"/>
              <a:gd name="connsiteX57" fmla="*/ 434024 w 2701062"/>
              <a:gd name="connsiteY57" fmla="*/ 3114015 h 3628102"/>
              <a:gd name="connsiteX58" fmla="*/ 328678 w 2701062"/>
              <a:gd name="connsiteY58" fmla="*/ 3240430 h 3628102"/>
              <a:gd name="connsiteX59" fmla="*/ 273899 w 2701062"/>
              <a:gd name="connsiteY59" fmla="*/ 3253071 h 3628102"/>
              <a:gd name="connsiteX60" fmla="*/ 252829 w 2701062"/>
              <a:gd name="connsiteY60" fmla="*/ 3303637 h 3628102"/>
              <a:gd name="connsiteX61" fmla="*/ 202263 w 2701062"/>
              <a:gd name="connsiteY61" fmla="*/ 3383700 h 3628102"/>
              <a:gd name="connsiteX62" fmla="*/ 164339 w 2701062"/>
              <a:gd name="connsiteY62" fmla="*/ 3413197 h 3628102"/>
              <a:gd name="connsiteX63" fmla="*/ 75849 w 2701062"/>
              <a:gd name="connsiteY63" fmla="*/ 3442694 h 3628102"/>
              <a:gd name="connsiteX64" fmla="*/ 12641 w 2701062"/>
              <a:gd name="connsiteY64" fmla="*/ 3476404 h 3628102"/>
              <a:gd name="connsiteX65" fmla="*/ 0 w 2701062"/>
              <a:gd name="connsiteY65" fmla="*/ 3556467 h 3628102"/>
              <a:gd name="connsiteX66" fmla="*/ 63207 w 2701062"/>
              <a:gd name="connsiteY66" fmla="*/ 3552253 h 3628102"/>
              <a:gd name="connsiteX67" fmla="*/ 96918 w 2701062"/>
              <a:gd name="connsiteY67" fmla="*/ 3505901 h 3628102"/>
              <a:gd name="connsiteX68" fmla="*/ 155911 w 2701062"/>
              <a:gd name="connsiteY68" fmla="*/ 3548039 h 3628102"/>
              <a:gd name="connsiteX69" fmla="*/ 164339 w 2701062"/>
              <a:gd name="connsiteY69" fmla="*/ 3628102 h 3628102"/>
              <a:gd name="connsiteX70" fmla="*/ 265471 w 2701062"/>
              <a:gd name="connsiteY70" fmla="*/ 3577536 h 3628102"/>
              <a:gd name="connsiteX71" fmla="*/ 252829 w 2701062"/>
              <a:gd name="connsiteY71" fmla="*/ 3518542 h 3628102"/>
              <a:gd name="connsiteX72" fmla="*/ 307609 w 2701062"/>
              <a:gd name="connsiteY72" fmla="*/ 3476404 h 3628102"/>
              <a:gd name="connsiteX73" fmla="*/ 345534 w 2701062"/>
              <a:gd name="connsiteY73" fmla="*/ 3438480 h 3628102"/>
              <a:gd name="connsiteX74" fmla="*/ 375030 w 2701062"/>
              <a:gd name="connsiteY74" fmla="*/ 3396341 h 3628102"/>
              <a:gd name="connsiteX75" fmla="*/ 497231 w 2701062"/>
              <a:gd name="connsiteY75" fmla="*/ 3404769 h 3628102"/>
              <a:gd name="connsiteX76" fmla="*/ 497231 w 2701062"/>
              <a:gd name="connsiteY76" fmla="*/ 3404769 h 3628102"/>
              <a:gd name="connsiteX77" fmla="*/ 568866 w 2701062"/>
              <a:gd name="connsiteY77" fmla="*/ 3438480 h 3628102"/>
              <a:gd name="connsiteX78" fmla="*/ 589935 w 2701062"/>
              <a:gd name="connsiteY78" fmla="*/ 3417411 h 3628102"/>
              <a:gd name="connsiteX79" fmla="*/ 648929 w 2701062"/>
              <a:gd name="connsiteY79" fmla="*/ 3446907 h 3628102"/>
              <a:gd name="connsiteX80" fmla="*/ 674212 w 2701062"/>
              <a:gd name="connsiteY80" fmla="*/ 3442694 h 3628102"/>
              <a:gd name="connsiteX81" fmla="*/ 720564 w 2701062"/>
              <a:gd name="connsiteY81" fmla="*/ 3505901 h 3628102"/>
              <a:gd name="connsiteX82" fmla="*/ 754275 w 2701062"/>
              <a:gd name="connsiteY82" fmla="*/ 3497473 h 3628102"/>
              <a:gd name="connsiteX83" fmla="*/ 804840 w 2701062"/>
              <a:gd name="connsiteY83" fmla="*/ 3421624 h 3628102"/>
              <a:gd name="connsiteX84" fmla="*/ 842765 w 2701062"/>
              <a:gd name="connsiteY84" fmla="*/ 3387914 h 3628102"/>
              <a:gd name="connsiteX85" fmla="*/ 830123 w 2701062"/>
              <a:gd name="connsiteY85" fmla="*/ 3333134 h 3628102"/>
              <a:gd name="connsiteX86" fmla="*/ 859620 w 2701062"/>
              <a:gd name="connsiteY86" fmla="*/ 3278354 h 3628102"/>
              <a:gd name="connsiteX87" fmla="*/ 918614 w 2701062"/>
              <a:gd name="connsiteY87" fmla="*/ 3227789 h 3628102"/>
              <a:gd name="connsiteX88" fmla="*/ 1011318 w 2701062"/>
              <a:gd name="connsiteY88" fmla="*/ 3210933 h 3628102"/>
              <a:gd name="connsiteX89" fmla="*/ 1078739 w 2701062"/>
              <a:gd name="connsiteY89" fmla="*/ 3198292 h 3628102"/>
              <a:gd name="connsiteX90" fmla="*/ 1163016 w 2701062"/>
              <a:gd name="connsiteY90" fmla="*/ 3269927 h 3628102"/>
              <a:gd name="connsiteX91" fmla="*/ 1222009 w 2701062"/>
              <a:gd name="connsiteY91" fmla="*/ 3303637 h 3628102"/>
              <a:gd name="connsiteX92" fmla="*/ 1226223 w 2701062"/>
              <a:gd name="connsiteY92" fmla="*/ 3257285 h 3628102"/>
              <a:gd name="connsiteX93" fmla="*/ 1243078 w 2701062"/>
              <a:gd name="connsiteY93" fmla="*/ 3248858 h 3628102"/>
              <a:gd name="connsiteX94" fmla="*/ 1344210 w 2701062"/>
              <a:gd name="connsiteY94" fmla="*/ 3269927 h 3628102"/>
              <a:gd name="connsiteX95" fmla="*/ 1398990 w 2701062"/>
              <a:gd name="connsiteY95" fmla="*/ 3278354 h 3628102"/>
              <a:gd name="connsiteX96" fmla="*/ 1436914 w 2701062"/>
              <a:gd name="connsiteY96" fmla="*/ 3206719 h 3628102"/>
              <a:gd name="connsiteX97" fmla="*/ 1495908 w 2701062"/>
              <a:gd name="connsiteY97" fmla="*/ 3198292 h 3628102"/>
              <a:gd name="connsiteX98" fmla="*/ 1597040 w 2701062"/>
              <a:gd name="connsiteY98" fmla="*/ 3253071 h 3628102"/>
              <a:gd name="connsiteX99" fmla="*/ 1656033 w 2701062"/>
              <a:gd name="connsiteY99" fmla="*/ 3274141 h 3628102"/>
              <a:gd name="connsiteX100" fmla="*/ 1719240 w 2701062"/>
              <a:gd name="connsiteY100" fmla="*/ 3215147 h 3628102"/>
              <a:gd name="connsiteX101" fmla="*/ 1715027 w 2701062"/>
              <a:gd name="connsiteY101" fmla="*/ 3143512 h 3628102"/>
              <a:gd name="connsiteX102" fmla="*/ 1833014 w 2701062"/>
              <a:gd name="connsiteY102" fmla="*/ 3194078 h 3628102"/>
              <a:gd name="connsiteX103" fmla="*/ 1862510 w 2701062"/>
              <a:gd name="connsiteY103" fmla="*/ 3143512 h 3628102"/>
              <a:gd name="connsiteX104" fmla="*/ 2018422 w 2701062"/>
              <a:gd name="connsiteY104" fmla="*/ 3122443 h 3628102"/>
              <a:gd name="connsiteX105" fmla="*/ 2186975 w 2701062"/>
              <a:gd name="connsiteY105" fmla="*/ 3181436 h 3628102"/>
              <a:gd name="connsiteX106" fmla="*/ 2254396 w 2701062"/>
              <a:gd name="connsiteY106" fmla="*/ 3097160 h 3628102"/>
              <a:gd name="connsiteX107" fmla="*/ 2338673 w 2701062"/>
              <a:gd name="connsiteY107" fmla="*/ 3097160 h 3628102"/>
              <a:gd name="connsiteX108" fmla="*/ 2380811 w 2701062"/>
              <a:gd name="connsiteY108" fmla="*/ 3042380 h 3628102"/>
              <a:gd name="connsiteX109" fmla="*/ 2456660 w 2701062"/>
              <a:gd name="connsiteY109" fmla="*/ 3046594 h 3628102"/>
              <a:gd name="connsiteX110" fmla="*/ 2469301 w 2701062"/>
              <a:gd name="connsiteY110" fmla="*/ 2966531 h 3628102"/>
              <a:gd name="connsiteX111" fmla="*/ 2595716 w 2701062"/>
              <a:gd name="connsiteY111" fmla="*/ 2899110 h 3628102"/>
              <a:gd name="connsiteX112" fmla="*/ 2595716 w 2701062"/>
              <a:gd name="connsiteY112" fmla="*/ 2797978 h 3628102"/>
              <a:gd name="connsiteX113" fmla="*/ 2616785 w 2701062"/>
              <a:gd name="connsiteY113" fmla="*/ 2760054 h 3628102"/>
              <a:gd name="connsiteX114" fmla="*/ 2591502 w 2701062"/>
              <a:gd name="connsiteY114" fmla="*/ 2734771 h 3628102"/>
              <a:gd name="connsiteX115" fmla="*/ 2515653 w 2701062"/>
              <a:gd name="connsiteY115" fmla="*/ 2734771 h 3628102"/>
              <a:gd name="connsiteX116" fmla="*/ 2460874 w 2701062"/>
              <a:gd name="connsiteY116" fmla="*/ 2747412 h 3628102"/>
              <a:gd name="connsiteX117" fmla="*/ 2435591 w 2701062"/>
              <a:gd name="connsiteY117" fmla="*/ 2760054 h 3628102"/>
              <a:gd name="connsiteX118" fmla="*/ 2397666 w 2701062"/>
              <a:gd name="connsiteY118" fmla="*/ 2709488 h 3628102"/>
              <a:gd name="connsiteX119" fmla="*/ 2347100 w 2701062"/>
              <a:gd name="connsiteY119" fmla="*/ 2684205 h 3628102"/>
              <a:gd name="connsiteX120" fmla="*/ 2410308 w 2701062"/>
              <a:gd name="connsiteY120" fmla="*/ 2646281 h 3628102"/>
              <a:gd name="connsiteX121" fmla="*/ 2439804 w 2701062"/>
              <a:gd name="connsiteY121" fmla="*/ 2498797 h 3628102"/>
              <a:gd name="connsiteX122" fmla="*/ 2481943 w 2701062"/>
              <a:gd name="connsiteY122" fmla="*/ 2532507 h 3628102"/>
              <a:gd name="connsiteX123" fmla="*/ 2532509 w 2701062"/>
              <a:gd name="connsiteY123" fmla="*/ 2460872 h 3628102"/>
              <a:gd name="connsiteX124" fmla="*/ 2545150 w 2701062"/>
              <a:gd name="connsiteY124" fmla="*/ 2422948 h 3628102"/>
              <a:gd name="connsiteX125" fmla="*/ 2633640 w 2701062"/>
              <a:gd name="connsiteY125" fmla="*/ 2309175 h 3628102"/>
              <a:gd name="connsiteX126" fmla="*/ 2650496 w 2701062"/>
              <a:gd name="connsiteY126" fmla="*/ 2216471 h 3628102"/>
              <a:gd name="connsiteX127" fmla="*/ 2696848 w 2701062"/>
              <a:gd name="connsiteY127" fmla="*/ 2140622 h 3628102"/>
              <a:gd name="connsiteX128" fmla="*/ 2701062 w 2701062"/>
              <a:gd name="connsiteY128" fmla="*/ 1934144 h 3628102"/>
              <a:gd name="connsiteX129" fmla="*/ 2503012 w 2701062"/>
              <a:gd name="connsiteY129" fmla="*/ 1799302 h 3628102"/>
              <a:gd name="connsiteX130" fmla="*/ 2237541 w 2701062"/>
              <a:gd name="connsiteY130" fmla="*/ 1769805 h 3628102"/>
              <a:gd name="connsiteX131" fmla="*/ 2161692 w 2701062"/>
              <a:gd name="connsiteY131" fmla="*/ 1858295 h 3628102"/>
              <a:gd name="connsiteX132" fmla="*/ 2123768 w 2701062"/>
              <a:gd name="connsiteY132" fmla="*/ 1849868 h 3628102"/>
              <a:gd name="connsiteX133" fmla="*/ 2111126 w 2701062"/>
              <a:gd name="connsiteY133" fmla="*/ 1799302 h 3628102"/>
              <a:gd name="connsiteX134" fmla="*/ 2203830 w 2701062"/>
              <a:gd name="connsiteY134" fmla="*/ 1702384 h 3628102"/>
              <a:gd name="connsiteX135" fmla="*/ 2178547 w 2701062"/>
              <a:gd name="connsiteY135" fmla="*/ 1563328 h 3628102"/>
              <a:gd name="connsiteX136" fmla="*/ 2090057 w 2701062"/>
              <a:gd name="connsiteY136" fmla="*/ 1470624 h 3628102"/>
              <a:gd name="connsiteX137" fmla="*/ 2056346 w 2701062"/>
              <a:gd name="connsiteY137" fmla="*/ 1441127 h 3628102"/>
              <a:gd name="connsiteX138" fmla="*/ 2127981 w 2701062"/>
              <a:gd name="connsiteY138" fmla="*/ 1428485 h 3628102"/>
              <a:gd name="connsiteX139" fmla="*/ 2127981 w 2701062"/>
              <a:gd name="connsiteY139" fmla="*/ 1394775 h 3628102"/>
              <a:gd name="connsiteX140" fmla="*/ 2031063 w 2701062"/>
              <a:gd name="connsiteY140" fmla="*/ 1268360 h 3628102"/>
              <a:gd name="connsiteX141" fmla="*/ 2022636 w 2701062"/>
              <a:gd name="connsiteY141" fmla="*/ 1184083 h 3628102"/>
              <a:gd name="connsiteX142" fmla="*/ 2056346 w 2701062"/>
              <a:gd name="connsiteY142" fmla="*/ 1120876 h 3628102"/>
              <a:gd name="connsiteX143" fmla="*/ 2039491 w 2701062"/>
              <a:gd name="connsiteY143" fmla="*/ 1087165 h 3628102"/>
              <a:gd name="connsiteX144" fmla="*/ 1967856 w 2701062"/>
              <a:gd name="connsiteY144" fmla="*/ 1066096 h 3628102"/>
              <a:gd name="connsiteX145" fmla="*/ 1929932 w 2701062"/>
              <a:gd name="connsiteY145" fmla="*/ 1007103 h 3628102"/>
              <a:gd name="connsiteX146" fmla="*/ 1934146 w 2701062"/>
              <a:gd name="connsiteY146" fmla="*/ 948109 h 3628102"/>
              <a:gd name="connsiteX147" fmla="*/ 1727668 w 2701062"/>
              <a:gd name="connsiteY147" fmla="*/ 830122 h 3628102"/>
              <a:gd name="connsiteX148" fmla="*/ 1664461 w 2701062"/>
              <a:gd name="connsiteY148" fmla="*/ 771129 h 3628102"/>
              <a:gd name="connsiteX149" fmla="*/ 1516977 w 2701062"/>
              <a:gd name="connsiteY149" fmla="*/ 231760 h 3628102"/>
              <a:gd name="connsiteX150" fmla="*/ 1285216 w 2701062"/>
              <a:gd name="connsiteY150" fmla="*/ 0 h 3628102"/>
              <a:gd name="connsiteX0" fmla="*/ 1382134 w 2701062"/>
              <a:gd name="connsiteY0" fmla="*/ 25282 h 3628102"/>
              <a:gd name="connsiteX1" fmla="*/ 1264148 w 2701062"/>
              <a:gd name="connsiteY1" fmla="*/ 172766 h 3628102"/>
              <a:gd name="connsiteX2" fmla="*/ 1281002 w 2701062"/>
              <a:gd name="connsiteY2" fmla="*/ 311823 h 3628102"/>
              <a:gd name="connsiteX3" fmla="*/ 1141946 w 2701062"/>
              <a:gd name="connsiteY3" fmla="*/ 446665 h 3628102"/>
              <a:gd name="connsiteX4" fmla="*/ 876475 w 2701062"/>
              <a:gd name="connsiteY4" fmla="*/ 703707 h 3628102"/>
              <a:gd name="connsiteX5" fmla="*/ 804840 w 2701062"/>
              <a:gd name="connsiteY5" fmla="*/ 775342 h 3628102"/>
              <a:gd name="connsiteX6" fmla="*/ 813268 w 2701062"/>
              <a:gd name="connsiteY6" fmla="*/ 905971 h 3628102"/>
              <a:gd name="connsiteX7" fmla="*/ 897545 w 2701062"/>
              <a:gd name="connsiteY7" fmla="*/ 1074524 h 3628102"/>
              <a:gd name="connsiteX8" fmla="*/ 943897 w 2701062"/>
              <a:gd name="connsiteY8" fmla="*/ 1158800 h 3628102"/>
              <a:gd name="connsiteX9" fmla="*/ 964966 w 2701062"/>
              <a:gd name="connsiteY9" fmla="*/ 1188297 h 3628102"/>
              <a:gd name="connsiteX10" fmla="*/ 994463 w 2701062"/>
              <a:gd name="connsiteY10" fmla="*/ 1163014 h 3628102"/>
              <a:gd name="connsiteX11" fmla="*/ 1011318 w 2701062"/>
              <a:gd name="connsiteY11" fmla="*/ 1108235 h 3628102"/>
              <a:gd name="connsiteX12" fmla="*/ 1057670 w 2701062"/>
              <a:gd name="connsiteY12" fmla="*/ 1099807 h 3628102"/>
              <a:gd name="connsiteX13" fmla="*/ 1053456 w 2701062"/>
              <a:gd name="connsiteY13" fmla="*/ 1163014 h 3628102"/>
              <a:gd name="connsiteX14" fmla="*/ 1040815 w 2701062"/>
              <a:gd name="connsiteY14" fmla="*/ 1196725 h 3628102"/>
              <a:gd name="connsiteX15" fmla="*/ 1049242 w 2701062"/>
              <a:gd name="connsiteY15" fmla="*/ 1222008 h 3628102"/>
              <a:gd name="connsiteX16" fmla="*/ 986035 w 2701062"/>
              <a:gd name="connsiteY16" fmla="*/ 1238863 h 3628102"/>
              <a:gd name="connsiteX17" fmla="*/ 1011318 w 2701062"/>
              <a:gd name="connsiteY17" fmla="*/ 1373706 h 3628102"/>
              <a:gd name="connsiteX18" fmla="*/ 1049242 w 2701062"/>
              <a:gd name="connsiteY18" fmla="*/ 1369492 h 3628102"/>
              <a:gd name="connsiteX19" fmla="*/ 1040815 w 2701062"/>
              <a:gd name="connsiteY19" fmla="*/ 1432699 h 3628102"/>
              <a:gd name="connsiteX20" fmla="*/ 981821 w 2701062"/>
              <a:gd name="connsiteY20" fmla="*/ 1466410 h 3628102"/>
              <a:gd name="connsiteX21" fmla="*/ 931255 w 2701062"/>
              <a:gd name="connsiteY21" fmla="*/ 1466410 h 3628102"/>
              <a:gd name="connsiteX22" fmla="*/ 897545 w 2701062"/>
              <a:gd name="connsiteY22" fmla="*/ 1529617 h 3628102"/>
              <a:gd name="connsiteX23" fmla="*/ 901758 w 2701062"/>
              <a:gd name="connsiteY23" fmla="*/ 1559114 h 3628102"/>
              <a:gd name="connsiteX24" fmla="*/ 948110 w 2701062"/>
              <a:gd name="connsiteY24" fmla="*/ 1567541 h 3628102"/>
              <a:gd name="connsiteX25" fmla="*/ 931255 w 2701062"/>
              <a:gd name="connsiteY25" fmla="*/ 1605466 h 3628102"/>
              <a:gd name="connsiteX26" fmla="*/ 952324 w 2701062"/>
              <a:gd name="connsiteY26" fmla="*/ 1613894 h 3628102"/>
              <a:gd name="connsiteX27" fmla="*/ 1015532 w 2701062"/>
              <a:gd name="connsiteY27" fmla="*/ 1618107 h 3628102"/>
              <a:gd name="connsiteX28" fmla="*/ 1040815 w 2701062"/>
              <a:gd name="connsiteY28" fmla="*/ 1656032 h 3628102"/>
              <a:gd name="connsiteX29" fmla="*/ 1036601 w 2701062"/>
              <a:gd name="connsiteY29" fmla="*/ 1693956 h 3628102"/>
              <a:gd name="connsiteX30" fmla="*/ 1104022 w 2701062"/>
              <a:gd name="connsiteY30" fmla="*/ 1795088 h 3628102"/>
              <a:gd name="connsiteX31" fmla="*/ 1053456 w 2701062"/>
              <a:gd name="connsiteY31" fmla="*/ 1820371 h 3628102"/>
              <a:gd name="connsiteX32" fmla="*/ 998676 w 2701062"/>
              <a:gd name="connsiteY32" fmla="*/ 1816157 h 3628102"/>
              <a:gd name="connsiteX33" fmla="*/ 964966 w 2701062"/>
              <a:gd name="connsiteY33" fmla="*/ 1896220 h 3628102"/>
              <a:gd name="connsiteX34" fmla="*/ 1015532 w 2701062"/>
              <a:gd name="connsiteY34" fmla="*/ 1938358 h 3628102"/>
              <a:gd name="connsiteX35" fmla="*/ 994463 w 2701062"/>
              <a:gd name="connsiteY35" fmla="*/ 2035276 h 3628102"/>
              <a:gd name="connsiteX36" fmla="*/ 1019746 w 2701062"/>
              <a:gd name="connsiteY36" fmla="*/ 2068987 h 3628102"/>
              <a:gd name="connsiteX37" fmla="*/ 990249 w 2701062"/>
              <a:gd name="connsiteY37" fmla="*/ 2102697 h 3628102"/>
              <a:gd name="connsiteX38" fmla="*/ 948110 w 2701062"/>
              <a:gd name="connsiteY38" fmla="*/ 2102697 h 3628102"/>
              <a:gd name="connsiteX39" fmla="*/ 939683 w 2701062"/>
              <a:gd name="connsiteY39" fmla="*/ 2140622 h 3628102"/>
              <a:gd name="connsiteX40" fmla="*/ 994463 w 2701062"/>
              <a:gd name="connsiteY40" fmla="*/ 2186974 h 3628102"/>
              <a:gd name="connsiteX41" fmla="*/ 981821 w 2701062"/>
              <a:gd name="connsiteY41" fmla="*/ 2368168 h 3628102"/>
              <a:gd name="connsiteX42" fmla="*/ 1015532 w 2701062"/>
              <a:gd name="connsiteY42" fmla="*/ 2448231 h 3628102"/>
              <a:gd name="connsiteX43" fmla="*/ 1049242 w 2701062"/>
              <a:gd name="connsiteY43" fmla="*/ 2448231 h 3628102"/>
              <a:gd name="connsiteX44" fmla="*/ 1129305 w 2701062"/>
              <a:gd name="connsiteY44" fmla="*/ 2515652 h 3628102"/>
              <a:gd name="connsiteX45" fmla="*/ 1125091 w 2701062"/>
              <a:gd name="connsiteY45" fmla="*/ 2646281 h 3628102"/>
              <a:gd name="connsiteX46" fmla="*/ 1087167 w 2701062"/>
              <a:gd name="connsiteY46" fmla="*/ 2709488 h 3628102"/>
              <a:gd name="connsiteX47" fmla="*/ 1015532 w 2701062"/>
              <a:gd name="connsiteY47" fmla="*/ 2776909 h 3628102"/>
              <a:gd name="connsiteX48" fmla="*/ 1007104 w 2701062"/>
              <a:gd name="connsiteY48" fmla="*/ 2865400 h 3628102"/>
              <a:gd name="connsiteX49" fmla="*/ 922828 w 2701062"/>
              <a:gd name="connsiteY49" fmla="*/ 2878041 h 3628102"/>
              <a:gd name="connsiteX50" fmla="*/ 868048 w 2701062"/>
              <a:gd name="connsiteY50" fmla="*/ 2882255 h 3628102"/>
              <a:gd name="connsiteX51" fmla="*/ 830123 w 2701062"/>
              <a:gd name="connsiteY51" fmla="*/ 2844330 h 3628102"/>
              <a:gd name="connsiteX52" fmla="*/ 577294 w 2701062"/>
              <a:gd name="connsiteY52" fmla="*/ 2865400 h 3628102"/>
              <a:gd name="connsiteX53" fmla="*/ 568866 w 2701062"/>
              <a:gd name="connsiteY53" fmla="*/ 2970745 h 3628102"/>
              <a:gd name="connsiteX54" fmla="*/ 514087 w 2701062"/>
              <a:gd name="connsiteY54" fmla="*/ 3004456 h 3628102"/>
              <a:gd name="connsiteX55" fmla="*/ 484590 w 2701062"/>
              <a:gd name="connsiteY55" fmla="*/ 2970745 h 3628102"/>
              <a:gd name="connsiteX56" fmla="*/ 446665 w 2701062"/>
              <a:gd name="connsiteY56" fmla="*/ 2996028 h 3628102"/>
              <a:gd name="connsiteX57" fmla="*/ 434024 w 2701062"/>
              <a:gd name="connsiteY57" fmla="*/ 3114015 h 3628102"/>
              <a:gd name="connsiteX58" fmla="*/ 328678 w 2701062"/>
              <a:gd name="connsiteY58" fmla="*/ 3240430 h 3628102"/>
              <a:gd name="connsiteX59" fmla="*/ 273899 w 2701062"/>
              <a:gd name="connsiteY59" fmla="*/ 3253071 h 3628102"/>
              <a:gd name="connsiteX60" fmla="*/ 252829 w 2701062"/>
              <a:gd name="connsiteY60" fmla="*/ 3303637 h 3628102"/>
              <a:gd name="connsiteX61" fmla="*/ 202263 w 2701062"/>
              <a:gd name="connsiteY61" fmla="*/ 3383700 h 3628102"/>
              <a:gd name="connsiteX62" fmla="*/ 164339 w 2701062"/>
              <a:gd name="connsiteY62" fmla="*/ 3413197 h 3628102"/>
              <a:gd name="connsiteX63" fmla="*/ 75849 w 2701062"/>
              <a:gd name="connsiteY63" fmla="*/ 3442694 h 3628102"/>
              <a:gd name="connsiteX64" fmla="*/ 12641 w 2701062"/>
              <a:gd name="connsiteY64" fmla="*/ 3476404 h 3628102"/>
              <a:gd name="connsiteX65" fmla="*/ 0 w 2701062"/>
              <a:gd name="connsiteY65" fmla="*/ 3556467 h 3628102"/>
              <a:gd name="connsiteX66" fmla="*/ 63207 w 2701062"/>
              <a:gd name="connsiteY66" fmla="*/ 3552253 h 3628102"/>
              <a:gd name="connsiteX67" fmla="*/ 96918 w 2701062"/>
              <a:gd name="connsiteY67" fmla="*/ 3505901 h 3628102"/>
              <a:gd name="connsiteX68" fmla="*/ 155911 w 2701062"/>
              <a:gd name="connsiteY68" fmla="*/ 3548039 h 3628102"/>
              <a:gd name="connsiteX69" fmla="*/ 164339 w 2701062"/>
              <a:gd name="connsiteY69" fmla="*/ 3628102 h 3628102"/>
              <a:gd name="connsiteX70" fmla="*/ 265471 w 2701062"/>
              <a:gd name="connsiteY70" fmla="*/ 3577536 h 3628102"/>
              <a:gd name="connsiteX71" fmla="*/ 252829 w 2701062"/>
              <a:gd name="connsiteY71" fmla="*/ 3518542 h 3628102"/>
              <a:gd name="connsiteX72" fmla="*/ 307609 w 2701062"/>
              <a:gd name="connsiteY72" fmla="*/ 3476404 h 3628102"/>
              <a:gd name="connsiteX73" fmla="*/ 345534 w 2701062"/>
              <a:gd name="connsiteY73" fmla="*/ 3438480 h 3628102"/>
              <a:gd name="connsiteX74" fmla="*/ 375030 w 2701062"/>
              <a:gd name="connsiteY74" fmla="*/ 3396341 h 3628102"/>
              <a:gd name="connsiteX75" fmla="*/ 497231 w 2701062"/>
              <a:gd name="connsiteY75" fmla="*/ 3404769 h 3628102"/>
              <a:gd name="connsiteX76" fmla="*/ 497231 w 2701062"/>
              <a:gd name="connsiteY76" fmla="*/ 3404769 h 3628102"/>
              <a:gd name="connsiteX77" fmla="*/ 568866 w 2701062"/>
              <a:gd name="connsiteY77" fmla="*/ 3438480 h 3628102"/>
              <a:gd name="connsiteX78" fmla="*/ 589935 w 2701062"/>
              <a:gd name="connsiteY78" fmla="*/ 3417411 h 3628102"/>
              <a:gd name="connsiteX79" fmla="*/ 648929 w 2701062"/>
              <a:gd name="connsiteY79" fmla="*/ 3446907 h 3628102"/>
              <a:gd name="connsiteX80" fmla="*/ 674212 w 2701062"/>
              <a:gd name="connsiteY80" fmla="*/ 3442694 h 3628102"/>
              <a:gd name="connsiteX81" fmla="*/ 720564 w 2701062"/>
              <a:gd name="connsiteY81" fmla="*/ 3505901 h 3628102"/>
              <a:gd name="connsiteX82" fmla="*/ 754275 w 2701062"/>
              <a:gd name="connsiteY82" fmla="*/ 3497473 h 3628102"/>
              <a:gd name="connsiteX83" fmla="*/ 804840 w 2701062"/>
              <a:gd name="connsiteY83" fmla="*/ 3421624 h 3628102"/>
              <a:gd name="connsiteX84" fmla="*/ 842765 w 2701062"/>
              <a:gd name="connsiteY84" fmla="*/ 3387914 h 3628102"/>
              <a:gd name="connsiteX85" fmla="*/ 830123 w 2701062"/>
              <a:gd name="connsiteY85" fmla="*/ 3333134 h 3628102"/>
              <a:gd name="connsiteX86" fmla="*/ 859620 w 2701062"/>
              <a:gd name="connsiteY86" fmla="*/ 3278354 h 3628102"/>
              <a:gd name="connsiteX87" fmla="*/ 918614 w 2701062"/>
              <a:gd name="connsiteY87" fmla="*/ 3227789 h 3628102"/>
              <a:gd name="connsiteX88" fmla="*/ 1011318 w 2701062"/>
              <a:gd name="connsiteY88" fmla="*/ 3210933 h 3628102"/>
              <a:gd name="connsiteX89" fmla="*/ 1078739 w 2701062"/>
              <a:gd name="connsiteY89" fmla="*/ 3198292 h 3628102"/>
              <a:gd name="connsiteX90" fmla="*/ 1163016 w 2701062"/>
              <a:gd name="connsiteY90" fmla="*/ 3269927 h 3628102"/>
              <a:gd name="connsiteX91" fmla="*/ 1222009 w 2701062"/>
              <a:gd name="connsiteY91" fmla="*/ 3303637 h 3628102"/>
              <a:gd name="connsiteX92" fmla="*/ 1226223 w 2701062"/>
              <a:gd name="connsiteY92" fmla="*/ 3257285 h 3628102"/>
              <a:gd name="connsiteX93" fmla="*/ 1243078 w 2701062"/>
              <a:gd name="connsiteY93" fmla="*/ 3248858 h 3628102"/>
              <a:gd name="connsiteX94" fmla="*/ 1344210 w 2701062"/>
              <a:gd name="connsiteY94" fmla="*/ 3269927 h 3628102"/>
              <a:gd name="connsiteX95" fmla="*/ 1398990 w 2701062"/>
              <a:gd name="connsiteY95" fmla="*/ 3278354 h 3628102"/>
              <a:gd name="connsiteX96" fmla="*/ 1436914 w 2701062"/>
              <a:gd name="connsiteY96" fmla="*/ 3206719 h 3628102"/>
              <a:gd name="connsiteX97" fmla="*/ 1495908 w 2701062"/>
              <a:gd name="connsiteY97" fmla="*/ 3198292 h 3628102"/>
              <a:gd name="connsiteX98" fmla="*/ 1597040 w 2701062"/>
              <a:gd name="connsiteY98" fmla="*/ 3253071 h 3628102"/>
              <a:gd name="connsiteX99" fmla="*/ 1656033 w 2701062"/>
              <a:gd name="connsiteY99" fmla="*/ 3274141 h 3628102"/>
              <a:gd name="connsiteX100" fmla="*/ 1719240 w 2701062"/>
              <a:gd name="connsiteY100" fmla="*/ 3215147 h 3628102"/>
              <a:gd name="connsiteX101" fmla="*/ 1715027 w 2701062"/>
              <a:gd name="connsiteY101" fmla="*/ 3143512 h 3628102"/>
              <a:gd name="connsiteX102" fmla="*/ 1833014 w 2701062"/>
              <a:gd name="connsiteY102" fmla="*/ 3194078 h 3628102"/>
              <a:gd name="connsiteX103" fmla="*/ 1862510 w 2701062"/>
              <a:gd name="connsiteY103" fmla="*/ 3143512 h 3628102"/>
              <a:gd name="connsiteX104" fmla="*/ 2018422 w 2701062"/>
              <a:gd name="connsiteY104" fmla="*/ 3122443 h 3628102"/>
              <a:gd name="connsiteX105" fmla="*/ 2186975 w 2701062"/>
              <a:gd name="connsiteY105" fmla="*/ 3181436 h 3628102"/>
              <a:gd name="connsiteX106" fmla="*/ 2254396 w 2701062"/>
              <a:gd name="connsiteY106" fmla="*/ 3097160 h 3628102"/>
              <a:gd name="connsiteX107" fmla="*/ 2338673 w 2701062"/>
              <a:gd name="connsiteY107" fmla="*/ 3097160 h 3628102"/>
              <a:gd name="connsiteX108" fmla="*/ 2380811 w 2701062"/>
              <a:gd name="connsiteY108" fmla="*/ 3042380 h 3628102"/>
              <a:gd name="connsiteX109" fmla="*/ 2456660 w 2701062"/>
              <a:gd name="connsiteY109" fmla="*/ 3046594 h 3628102"/>
              <a:gd name="connsiteX110" fmla="*/ 2469301 w 2701062"/>
              <a:gd name="connsiteY110" fmla="*/ 2966531 h 3628102"/>
              <a:gd name="connsiteX111" fmla="*/ 2595716 w 2701062"/>
              <a:gd name="connsiteY111" fmla="*/ 2899110 h 3628102"/>
              <a:gd name="connsiteX112" fmla="*/ 2595716 w 2701062"/>
              <a:gd name="connsiteY112" fmla="*/ 2797978 h 3628102"/>
              <a:gd name="connsiteX113" fmla="*/ 2616785 w 2701062"/>
              <a:gd name="connsiteY113" fmla="*/ 2760054 h 3628102"/>
              <a:gd name="connsiteX114" fmla="*/ 2591502 w 2701062"/>
              <a:gd name="connsiteY114" fmla="*/ 2734771 h 3628102"/>
              <a:gd name="connsiteX115" fmla="*/ 2515653 w 2701062"/>
              <a:gd name="connsiteY115" fmla="*/ 2734771 h 3628102"/>
              <a:gd name="connsiteX116" fmla="*/ 2460874 w 2701062"/>
              <a:gd name="connsiteY116" fmla="*/ 2747412 h 3628102"/>
              <a:gd name="connsiteX117" fmla="*/ 2435591 w 2701062"/>
              <a:gd name="connsiteY117" fmla="*/ 2760054 h 3628102"/>
              <a:gd name="connsiteX118" fmla="*/ 2397666 w 2701062"/>
              <a:gd name="connsiteY118" fmla="*/ 2709488 h 3628102"/>
              <a:gd name="connsiteX119" fmla="*/ 2347100 w 2701062"/>
              <a:gd name="connsiteY119" fmla="*/ 2684205 h 3628102"/>
              <a:gd name="connsiteX120" fmla="*/ 2410308 w 2701062"/>
              <a:gd name="connsiteY120" fmla="*/ 2646281 h 3628102"/>
              <a:gd name="connsiteX121" fmla="*/ 2439804 w 2701062"/>
              <a:gd name="connsiteY121" fmla="*/ 2498797 h 3628102"/>
              <a:gd name="connsiteX122" fmla="*/ 2481943 w 2701062"/>
              <a:gd name="connsiteY122" fmla="*/ 2532507 h 3628102"/>
              <a:gd name="connsiteX123" fmla="*/ 2532509 w 2701062"/>
              <a:gd name="connsiteY123" fmla="*/ 2460872 h 3628102"/>
              <a:gd name="connsiteX124" fmla="*/ 2545150 w 2701062"/>
              <a:gd name="connsiteY124" fmla="*/ 2422948 h 3628102"/>
              <a:gd name="connsiteX125" fmla="*/ 2633640 w 2701062"/>
              <a:gd name="connsiteY125" fmla="*/ 2309175 h 3628102"/>
              <a:gd name="connsiteX126" fmla="*/ 2650496 w 2701062"/>
              <a:gd name="connsiteY126" fmla="*/ 2216471 h 3628102"/>
              <a:gd name="connsiteX127" fmla="*/ 2696848 w 2701062"/>
              <a:gd name="connsiteY127" fmla="*/ 2140622 h 3628102"/>
              <a:gd name="connsiteX128" fmla="*/ 2701062 w 2701062"/>
              <a:gd name="connsiteY128" fmla="*/ 1934144 h 3628102"/>
              <a:gd name="connsiteX129" fmla="*/ 2503012 w 2701062"/>
              <a:gd name="connsiteY129" fmla="*/ 1799302 h 3628102"/>
              <a:gd name="connsiteX130" fmla="*/ 2237541 w 2701062"/>
              <a:gd name="connsiteY130" fmla="*/ 1769805 h 3628102"/>
              <a:gd name="connsiteX131" fmla="*/ 2161692 w 2701062"/>
              <a:gd name="connsiteY131" fmla="*/ 1858295 h 3628102"/>
              <a:gd name="connsiteX132" fmla="*/ 2123768 w 2701062"/>
              <a:gd name="connsiteY132" fmla="*/ 1849868 h 3628102"/>
              <a:gd name="connsiteX133" fmla="*/ 2111126 w 2701062"/>
              <a:gd name="connsiteY133" fmla="*/ 1799302 h 3628102"/>
              <a:gd name="connsiteX134" fmla="*/ 2203830 w 2701062"/>
              <a:gd name="connsiteY134" fmla="*/ 1702384 h 3628102"/>
              <a:gd name="connsiteX135" fmla="*/ 2178547 w 2701062"/>
              <a:gd name="connsiteY135" fmla="*/ 1563328 h 3628102"/>
              <a:gd name="connsiteX136" fmla="*/ 2090057 w 2701062"/>
              <a:gd name="connsiteY136" fmla="*/ 1470624 h 3628102"/>
              <a:gd name="connsiteX137" fmla="*/ 2056346 w 2701062"/>
              <a:gd name="connsiteY137" fmla="*/ 1441127 h 3628102"/>
              <a:gd name="connsiteX138" fmla="*/ 2127981 w 2701062"/>
              <a:gd name="connsiteY138" fmla="*/ 1428485 h 3628102"/>
              <a:gd name="connsiteX139" fmla="*/ 2127981 w 2701062"/>
              <a:gd name="connsiteY139" fmla="*/ 1394775 h 3628102"/>
              <a:gd name="connsiteX140" fmla="*/ 2031063 w 2701062"/>
              <a:gd name="connsiteY140" fmla="*/ 1268360 h 3628102"/>
              <a:gd name="connsiteX141" fmla="*/ 2022636 w 2701062"/>
              <a:gd name="connsiteY141" fmla="*/ 1184083 h 3628102"/>
              <a:gd name="connsiteX142" fmla="*/ 2056346 w 2701062"/>
              <a:gd name="connsiteY142" fmla="*/ 1120876 h 3628102"/>
              <a:gd name="connsiteX143" fmla="*/ 2039491 w 2701062"/>
              <a:gd name="connsiteY143" fmla="*/ 1087165 h 3628102"/>
              <a:gd name="connsiteX144" fmla="*/ 1967856 w 2701062"/>
              <a:gd name="connsiteY144" fmla="*/ 1066096 h 3628102"/>
              <a:gd name="connsiteX145" fmla="*/ 1929932 w 2701062"/>
              <a:gd name="connsiteY145" fmla="*/ 1007103 h 3628102"/>
              <a:gd name="connsiteX146" fmla="*/ 1934146 w 2701062"/>
              <a:gd name="connsiteY146" fmla="*/ 948109 h 3628102"/>
              <a:gd name="connsiteX147" fmla="*/ 1727668 w 2701062"/>
              <a:gd name="connsiteY147" fmla="*/ 830122 h 3628102"/>
              <a:gd name="connsiteX148" fmla="*/ 1664461 w 2701062"/>
              <a:gd name="connsiteY148" fmla="*/ 771129 h 3628102"/>
              <a:gd name="connsiteX149" fmla="*/ 1516977 w 2701062"/>
              <a:gd name="connsiteY149" fmla="*/ 231760 h 3628102"/>
              <a:gd name="connsiteX150" fmla="*/ 1285216 w 2701062"/>
              <a:gd name="connsiteY150" fmla="*/ 0 h 3628102"/>
              <a:gd name="connsiteX0" fmla="*/ 1382134 w 2701062"/>
              <a:gd name="connsiteY0" fmla="*/ 25282 h 3628102"/>
              <a:gd name="connsiteX1" fmla="*/ 1264148 w 2701062"/>
              <a:gd name="connsiteY1" fmla="*/ 172766 h 3628102"/>
              <a:gd name="connsiteX2" fmla="*/ 1281002 w 2701062"/>
              <a:gd name="connsiteY2" fmla="*/ 311823 h 3628102"/>
              <a:gd name="connsiteX3" fmla="*/ 1141946 w 2701062"/>
              <a:gd name="connsiteY3" fmla="*/ 446665 h 3628102"/>
              <a:gd name="connsiteX4" fmla="*/ 876475 w 2701062"/>
              <a:gd name="connsiteY4" fmla="*/ 703707 h 3628102"/>
              <a:gd name="connsiteX5" fmla="*/ 804840 w 2701062"/>
              <a:gd name="connsiteY5" fmla="*/ 775342 h 3628102"/>
              <a:gd name="connsiteX6" fmla="*/ 813268 w 2701062"/>
              <a:gd name="connsiteY6" fmla="*/ 905971 h 3628102"/>
              <a:gd name="connsiteX7" fmla="*/ 897545 w 2701062"/>
              <a:gd name="connsiteY7" fmla="*/ 1074524 h 3628102"/>
              <a:gd name="connsiteX8" fmla="*/ 943897 w 2701062"/>
              <a:gd name="connsiteY8" fmla="*/ 1158800 h 3628102"/>
              <a:gd name="connsiteX9" fmla="*/ 964966 w 2701062"/>
              <a:gd name="connsiteY9" fmla="*/ 1188297 h 3628102"/>
              <a:gd name="connsiteX10" fmla="*/ 994463 w 2701062"/>
              <a:gd name="connsiteY10" fmla="*/ 1163014 h 3628102"/>
              <a:gd name="connsiteX11" fmla="*/ 1011318 w 2701062"/>
              <a:gd name="connsiteY11" fmla="*/ 1108235 h 3628102"/>
              <a:gd name="connsiteX12" fmla="*/ 1057670 w 2701062"/>
              <a:gd name="connsiteY12" fmla="*/ 1099807 h 3628102"/>
              <a:gd name="connsiteX13" fmla="*/ 1053456 w 2701062"/>
              <a:gd name="connsiteY13" fmla="*/ 1163014 h 3628102"/>
              <a:gd name="connsiteX14" fmla="*/ 1040815 w 2701062"/>
              <a:gd name="connsiteY14" fmla="*/ 1196725 h 3628102"/>
              <a:gd name="connsiteX15" fmla="*/ 1049242 w 2701062"/>
              <a:gd name="connsiteY15" fmla="*/ 1222008 h 3628102"/>
              <a:gd name="connsiteX16" fmla="*/ 986035 w 2701062"/>
              <a:gd name="connsiteY16" fmla="*/ 1238863 h 3628102"/>
              <a:gd name="connsiteX17" fmla="*/ 1011318 w 2701062"/>
              <a:gd name="connsiteY17" fmla="*/ 1373706 h 3628102"/>
              <a:gd name="connsiteX18" fmla="*/ 1049242 w 2701062"/>
              <a:gd name="connsiteY18" fmla="*/ 1369492 h 3628102"/>
              <a:gd name="connsiteX19" fmla="*/ 1040815 w 2701062"/>
              <a:gd name="connsiteY19" fmla="*/ 1432699 h 3628102"/>
              <a:gd name="connsiteX20" fmla="*/ 981821 w 2701062"/>
              <a:gd name="connsiteY20" fmla="*/ 1466410 h 3628102"/>
              <a:gd name="connsiteX21" fmla="*/ 931255 w 2701062"/>
              <a:gd name="connsiteY21" fmla="*/ 1466410 h 3628102"/>
              <a:gd name="connsiteX22" fmla="*/ 897545 w 2701062"/>
              <a:gd name="connsiteY22" fmla="*/ 1529617 h 3628102"/>
              <a:gd name="connsiteX23" fmla="*/ 901758 w 2701062"/>
              <a:gd name="connsiteY23" fmla="*/ 1559114 h 3628102"/>
              <a:gd name="connsiteX24" fmla="*/ 948110 w 2701062"/>
              <a:gd name="connsiteY24" fmla="*/ 1567541 h 3628102"/>
              <a:gd name="connsiteX25" fmla="*/ 931255 w 2701062"/>
              <a:gd name="connsiteY25" fmla="*/ 1605466 h 3628102"/>
              <a:gd name="connsiteX26" fmla="*/ 952324 w 2701062"/>
              <a:gd name="connsiteY26" fmla="*/ 1613894 h 3628102"/>
              <a:gd name="connsiteX27" fmla="*/ 1015532 w 2701062"/>
              <a:gd name="connsiteY27" fmla="*/ 1618107 h 3628102"/>
              <a:gd name="connsiteX28" fmla="*/ 1040815 w 2701062"/>
              <a:gd name="connsiteY28" fmla="*/ 1656032 h 3628102"/>
              <a:gd name="connsiteX29" fmla="*/ 1036601 w 2701062"/>
              <a:gd name="connsiteY29" fmla="*/ 1693956 h 3628102"/>
              <a:gd name="connsiteX30" fmla="*/ 1104022 w 2701062"/>
              <a:gd name="connsiteY30" fmla="*/ 1795088 h 3628102"/>
              <a:gd name="connsiteX31" fmla="*/ 1053456 w 2701062"/>
              <a:gd name="connsiteY31" fmla="*/ 1820371 h 3628102"/>
              <a:gd name="connsiteX32" fmla="*/ 998676 w 2701062"/>
              <a:gd name="connsiteY32" fmla="*/ 1816157 h 3628102"/>
              <a:gd name="connsiteX33" fmla="*/ 964966 w 2701062"/>
              <a:gd name="connsiteY33" fmla="*/ 1896220 h 3628102"/>
              <a:gd name="connsiteX34" fmla="*/ 1015532 w 2701062"/>
              <a:gd name="connsiteY34" fmla="*/ 1938358 h 3628102"/>
              <a:gd name="connsiteX35" fmla="*/ 994463 w 2701062"/>
              <a:gd name="connsiteY35" fmla="*/ 2035276 h 3628102"/>
              <a:gd name="connsiteX36" fmla="*/ 1019746 w 2701062"/>
              <a:gd name="connsiteY36" fmla="*/ 2068987 h 3628102"/>
              <a:gd name="connsiteX37" fmla="*/ 990249 w 2701062"/>
              <a:gd name="connsiteY37" fmla="*/ 2102697 h 3628102"/>
              <a:gd name="connsiteX38" fmla="*/ 948110 w 2701062"/>
              <a:gd name="connsiteY38" fmla="*/ 2102697 h 3628102"/>
              <a:gd name="connsiteX39" fmla="*/ 939683 w 2701062"/>
              <a:gd name="connsiteY39" fmla="*/ 2140622 h 3628102"/>
              <a:gd name="connsiteX40" fmla="*/ 994463 w 2701062"/>
              <a:gd name="connsiteY40" fmla="*/ 2186974 h 3628102"/>
              <a:gd name="connsiteX41" fmla="*/ 981821 w 2701062"/>
              <a:gd name="connsiteY41" fmla="*/ 2368168 h 3628102"/>
              <a:gd name="connsiteX42" fmla="*/ 1015532 w 2701062"/>
              <a:gd name="connsiteY42" fmla="*/ 2448231 h 3628102"/>
              <a:gd name="connsiteX43" fmla="*/ 1049242 w 2701062"/>
              <a:gd name="connsiteY43" fmla="*/ 2448231 h 3628102"/>
              <a:gd name="connsiteX44" fmla="*/ 1129305 w 2701062"/>
              <a:gd name="connsiteY44" fmla="*/ 2515652 h 3628102"/>
              <a:gd name="connsiteX45" fmla="*/ 1125091 w 2701062"/>
              <a:gd name="connsiteY45" fmla="*/ 2646281 h 3628102"/>
              <a:gd name="connsiteX46" fmla="*/ 1087167 w 2701062"/>
              <a:gd name="connsiteY46" fmla="*/ 2709488 h 3628102"/>
              <a:gd name="connsiteX47" fmla="*/ 1015532 w 2701062"/>
              <a:gd name="connsiteY47" fmla="*/ 2776909 h 3628102"/>
              <a:gd name="connsiteX48" fmla="*/ 1007104 w 2701062"/>
              <a:gd name="connsiteY48" fmla="*/ 2865400 h 3628102"/>
              <a:gd name="connsiteX49" fmla="*/ 922828 w 2701062"/>
              <a:gd name="connsiteY49" fmla="*/ 2878041 h 3628102"/>
              <a:gd name="connsiteX50" fmla="*/ 868048 w 2701062"/>
              <a:gd name="connsiteY50" fmla="*/ 2882255 h 3628102"/>
              <a:gd name="connsiteX51" fmla="*/ 830123 w 2701062"/>
              <a:gd name="connsiteY51" fmla="*/ 2844330 h 3628102"/>
              <a:gd name="connsiteX52" fmla="*/ 577294 w 2701062"/>
              <a:gd name="connsiteY52" fmla="*/ 2865400 h 3628102"/>
              <a:gd name="connsiteX53" fmla="*/ 568866 w 2701062"/>
              <a:gd name="connsiteY53" fmla="*/ 2970745 h 3628102"/>
              <a:gd name="connsiteX54" fmla="*/ 514087 w 2701062"/>
              <a:gd name="connsiteY54" fmla="*/ 3004456 h 3628102"/>
              <a:gd name="connsiteX55" fmla="*/ 484590 w 2701062"/>
              <a:gd name="connsiteY55" fmla="*/ 2970745 h 3628102"/>
              <a:gd name="connsiteX56" fmla="*/ 446665 w 2701062"/>
              <a:gd name="connsiteY56" fmla="*/ 2996028 h 3628102"/>
              <a:gd name="connsiteX57" fmla="*/ 434024 w 2701062"/>
              <a:gd name="connsiteY57" fmla="*/ 3114015 h 3628102"/>
              <a:gd name="connsiteX58" fmla="*/ 328678 w 2701062"/>
              <a:gd name="connsiteY58" fmla="*/ 3240430 h 3628102"/>
              <a:gd name="connsiteX59" fmla="*/ 273899 w 2701062"/>
              <a:gd name="connsiteY59" fmla="*/ 3253071 h 3628102"/>
              <a:gd name="connsiteX60" fmla="*/ 252829 w 2701062"/>
              <a:gd name="connsiteY60" fmla="*/ 3303637 h 3628102"/>
              <a:gd name="connsiteX61" fmla="*/ 202263 w 2701062"/>
              <a:gd name="connsiteY61" fmla="*/ 3383700 h 3628102"/>
              <a:gd name="connsiteX62" fmla="*/ 164339 w 2701062"/>
              <a:gd name="connsiteY62" fmla="*/ 3413197 h 3628102"/>
              <a:gd name="connsiteX63" fmla="*/ 75849 w 2701062"/>
              <a:gd name="connsiteY63" fmla="*/ 3442694 h 3628102"/>
              <a:gd name="connsiteX64" fmla="*/ 12641 w 2701062"/>
              <a:gd name="connsiteY64" fmla="*/ 3476404 h 3628102"/>
              <a:gd name="connsiteX65" fmla="*/ 0 w 2701062"/>
              <a:gd name="connsiteY65" fmla="*/ 3556467 h 3628102"/>
              <a:gd name="connsiteX66" fmla="*/ 63207 w 2701062"/>
              <a:gd name="connsiteY66" fmla="*/ 3552253 h 3628102"/>
              <a:gd name="connsiteX67" fmla="*/ 96918 w 2701062"/>
              <a:gd name="connsiteY67" fmla="*/ 3505901 h 3628102"/>
              <a:gd name="connsiteX68" fmla="*/ 155911 w 2701062"/>
              <a:gd name="connsiteY68" fmla="*/ 3548039 h 3628102"/>
              <a:gd name="connsiteX69" fmla="*/ 164339 w 2701062"/>
              <a:gd name="connsiteY69" fmla="*/ 3628102 h 3628102"/>
              <a:gd name="connsiteX70" fmla="*/ 265471 w 2701062"/>
              <a:gd name="connsiteY70" fmla="*/ 3577536 h 3628102"/>
              <a:gd name="connsiteX71" fmla="*/ 252829 w 2701062"/>
              <a:gd name="connsiteY71" fmla="*/ 3518542 h 3628102"/>
              <a:gd name="connsiteX72" fmla="*/ 307609 w 2701062"/>
              <a:gd name="connsiteY72" fmla="*/ 3476404 h 3628102"/>
              <a:gd name="connsiteX73" fmla="*/ 345534 w 2701062"/>
              <a:gd name="connsiteY73" fmla="*/ 3438480 h 3628102"/>
              <a:gd name="connsiteX74" fmla="*/ 375030 w 2701062"/>
              <a:gd name="connsiteY74" fmla="*/ 3396341 h 3628102"/>
              <a:gd name="connsiteX75" fmla="*/ 497231 w 2701062"/>
              <a:gd name="connsiteY75" fmla="*/ 3404769 h 3628102"/>
              <a:gd name="connsiteX76" fmla="*/ 497231 w 2701062"/>
              <a:gd name="connsiteY76" fmla="*/ 3404769 h 3628102"/>
              <a:gd name="connsiteX77" fmla="*/ 568866 w 2701062"/>
              <a:gd name="connsiteY77" fmla="*/ 3438480 h 3628102"/>
              <a:gd name="connsiteX78" fmla="*/ 589935 w 2701062"/>
              <a:gd name="connsiteY78" fmla="*/ 3417411 h 3628102"/>
              <a:gd name="connsiteX79" fmla="*/ 648929 w 2701062"/>
              <a:gd name="connsiteY79" fmla="*/ 3446907 h 3628102"/>
              <a:gd name="connsiteX80" fmla="*/ 674212 w 2701062"/>
              <a:gd name="connsiteY80" fmla="*/ 3442694 h 3628102"/>
              <a:gd name="connsiteX81" fmla="*/ 720564 w 2701062"/>
              <a:gd name="connsiteY81" fmla="*/ 3505901 h 3628102"/>
              <a:gd name="connsiteX82" fmla="*/ 754275 w 2701062"/>
              <a:gd name="connsiteY82" fmla="*/ 3497473 h 3628102"/>
              <a:gd name="connsiteX83" fmla="*/ 804840 w 2701062"/>
              <a:gd name="connsiteY83" fmla="*/ 3421624 h 3628102"/>
              <a:gd name="connsiteX84" fmla="*/ 842765 w 2701062"/>
              <a:gd name="connsiteY84" fmla="*/ 3387914 h 3628102"/>
              <a:gd name="connsiteX85" fmla="*/ 830123 w 2701062"/>
              <a:gd name="connsiteY85" fmla="*/ 3333134 h 3628102"/>
              <a:gd name="connsiteX86" fmla="*/ 859620 w 2701062"/>
              <a:gd name="connsiteY86" fmla="*/ 3278354 h 3628102"/>
              <a:gd name="connsiteX87" fmla="*/ 918614 w 2701062"/>
              <a:gd name="connsiteY87" fmla="*/ 3227789 h 3628102"/>
              <a:gd name="connsiteX88" fmla="*/ 1011318 w 2701062"/>
              <a:gd name="connsiteY88" fmla="*/ 3210933 h 3628102"/>
              <a:gd name="connsiteX89" fmla="*/ 1078739 w 2701062"/>
              <a:gd name="connsiteY89" fmla="*/ 3198292 h 3628102"/>
              <a:gd name="connsiteX90" fmla="*/ 1163016 w 2701062"/>
              <a:gd name="connsiteY90" fmla="*/ 3269927 h 3628102"/>
              <a:gd name="connsiteX91" fmla="*/ 1222009 w 2701062"/>
              <a:gd name="connsiteY91" fmla="*/ 3303637 h 3628102"/>
              <a:gd name="connsiteX92" fmla="*/ 1226223 w 2701062"/>
              <a:gd name="connsiteY92" fmla="*/ 3257285 h 3628102"/>
              <a:gd name="connsiteX93" fmla="*/ 1243078 w 2701062"/>
              <a:gd name="connsiteY93" fmla="*/ 3248858 h 3628102"/>
              <a:gd name="connsiteX94" fmla="*/ 1344210 w 2701062"/>
              <a:gd name="connsiteY94" fmla="*/ 3269927 h 3628102"/>
              <a:gd name="connsiteX95" fmla="*/ 1398990 w 2701062"/>
              <a:gd name="connsiteY95" fmla="*/ 3278354 h 3628102"/>
              <a:gd name="connsiteX96" fmla="*/ 1436914 w 2701062"/>
              <a:gd name="connsiteY96" fmla="*/ 3206719 h 3628102"/>
              <a:gd name="connsiteX97" fmla="*/ 1495908 w 2701062"/>
              <a:gd name="connsiteY97" fmla="*/ 3198292 h 3628102"/>
              <a:gd name="connsiteX98" fmla="*/ 1597040 w 2701062"/>
              <a:gd name="connsiteY98" fmla="*/ 3253071 h 3628102"/>
              <a:gd name="connsiteX99" fmla="*/ 1656033 w 2701062"/>
              <a:gd name="connsiteY99" fmla="*/ 3274141 h 3628102"/>
              <a:gd name="connsiteX100" fmla="*/ 1719240 w 2701062"/>
              <a:gd name="connsiteY100" fmla="*/ 3215147 h 3628102"/>
              <a:gd name="connsiteX101" fmla="*/ 1715027 w 2701062"/>
              <a:gd name="connsiteY101" fmla="*/ 3143512 h 3628102"/>
              <a:gd name="connsiteX102" fmla="*/ 1833014 w 2701062"/>
              <a:gd name="connsiteY102" fmla="*/ 3194078 h 3628102"/>
              <a:gd name="connsiteX103" fmla="*/ 1862510 w 2701062"/>
              <a:gd name="connsiteY103" fmla="*/ 3143512 h 3628102"/>
              <a:gd name="connsiteX104" fmla="*/ 2018422 w 2701062"/>
              <a:gd name="connsiteY104" fmla="*/ 3122443 h 3628102"/>
              <a:gd name="connsiteX105" fmla="*/ 2186975 w 2701062"/>
              <a:gd name="connsiteY105" fmla="*/ 3181436 h 3628102"/>
              <a:gd name="connsiteX106" fmla="*/ 2254396 w 2701062"/>
              <a:gd name="connsiteY106" fmla="*/ 3097160 h 3628102"/>
              <a:gd name="connsiteX107" fmla="*/ 2338673 w 2701062"/>
              <a:gd name="connsiteY107" fmla="*/ 3097160 h 3628102"/>
              <a:gd name="connsiteX108" fmla="*/ 2380811 w 2701062"/>
              <a:gd name="connsiteY108" fmla="*/ 3042380 h 3628102"/>
              <a:gd name="connsiteX109" fmla="*/ 2456660 w 2701062"/>
              <a:gd name="connsiteY109" fmla="*/ 3046594 h 3628102"/>
              <a:gd name="connsiteX110" fmla="*/ 2469301 w 2701062"/>
              <a:gd name="connsiteY110" fmla="*/ 2966531 h 3628102"/>
              <a:gd name="connsiteX111" fmla="*/ 2595716 w 2701062"/>
              <a:gd name="connsiteY111" fmla="*/ 2899110 h 3628102"/>
              <a:gd name="connsiteX112" fmla="*/ 2595716 w 2701062"/>
              <a:gd name="connsiteY112" fmla="*/ 2797978 h 3628102"/>
              <a:gd name="connsiteX113" fmla="*/ 2616785 w 2701062"/>
              <a:gd name="connsiteY113" fmla="*/ 2760054 h 3628102"/>
              <a:gd name="connsiteX114" fmla="*/ 2591502 w 2701062"/>
              <a:gd name="connsiteY114" fmla="*/ 2734771 h 3628102"/>
              <a:gd name="connsiteX115" fmla="*/ 2515653 w 2701062"/>
              <a:gd name="connsiteY115" fmla="*/ 2734771 h 3628102"/>
              <a:gd name="connsiteX116" fmla="*/ 2460874 w 2701062"/>
              <a:gd name="connsiteY116" fmla="*/ 2747412 h 3628102"/>
              <a:gd name="connsiteX117" fmla="*/ 2435591 w 2701062"/>
              <a:gd name="connsiteY117" fmla="*/ 2760054 h 3628102"/>
              <a:gd name="connsiteX118" fmla="*/ 2397666 w 2701062"/>
              <a:gd name="connsiteY118" fmla="*/ 2709488 h 3628102"/>
              <a:gd name="connsiteX119" fmla="*/ 2347100 w 2701062"/>
              <a:gd name="connsiteY119" fmla="*/ 2684205 h 3628102"/>
              <a:gd name="connsiteX120" fmla="*/ 2410308 w 2701062"/>
              <a:gd name="connsiteY120" fmla="*/ 2646281 h 3628102"/>
              <a:gd name="connsiteX121" fmla="*/ 2439804 w 2701062"/>
              <a:gd name="connsiteY121" fmla="*/ 2498797 h 3628102"/>
              <a:gd name="connsiteX122" fmla="*/ 2481943 w 2701062"/>
              <a:gd name="connsiteY122" fmla="*/ 2532507 h 3628102"/>
              <a:gd name="connsiteX123" fmla="*/ 2532509 w 2701062"/>
              <a:gd name="connsiteY123" fmla="*/ 2460872 h 3628102"/>
              <a:gd name="connsiteX124" fmla="*/ 2545150 w 2701062"/>
              <a:gd name="connsiteY124" fmla="*/ 2422948 h 3628102"/>
              <a:gd name="connsiteX125" fmla="*/ 2633640 w 2701062"/>
              <a:gd name="connsiteY125" fmla="*/ 2309175 h 3628102"/>
              <a:gd name="connsiteX126" fmla="*/ 2650496 w 2701062"/>
              <a:gd name="connsiteY126" fmla="*/ 2216471 h 3628102"/>
              <a:gd name="connsiteX127" fmla="*/ 2696848 w 2701062"/>
              <a:gd name="connsiteY127" fmla="*/ 2140622 h 3628102"/>
              <a:gd name="connsiteX128" fmla="*/ 2701062 w 2701062"/>
              <a:gd name="connsiteY128" fmla="*/ 1934144 h 3628102"/>
              <a:gd name="connsiteX129" fmla="*/ 2503012 w 2701062"/>
              <a:gd name="connsiteY129" fmla="*/ 1799302 h 3628102"/>
              <a:gd name="connsiteX130" fmla="*/ 2237541 w 2701062"/>
              <a:gd name="connsiteY130" fmla="*/ 1769805 h 3628102"/>
              <a:gd name="connsiteX131" fmla="*/ 2161692 w 2701062"/>
              <a:gd name="connsiteY131" fmla="*/ 1858295 h 3628102"/>
              <a:gd name="connsiteX132" fmla="*/ 2123768 w 2701062"/>
              <a:gd name="connsiteY132" fmla="*/ 1849868 h 3628102"/>
              <a:gd name="connsiteX133" fmla="*/ 2111126 w 2701062"/>
              <a:gd name="connsiteY133" fmla="*/ 1799302 h 3628102"/>
              <a:gd name="connsiteX134" fmla="*/ 2203830 w 2701062"/>
              <a:gd name="connsiteY134" fmla="*/ 1702384 h 3628102"/>
              <a:gd name="connsiteX135" fmla="*/ 2178547 w 2701062"/>
              <a:gd name="connsiteY135" fmla="*/ 1563328 h 3628102"/>
              <a:gd name="connsiteX136" fmla="*/ 2090057 w 2701062"/>
              <a:gd name="connsiteY136" fmla="*/ 1470624 h 3628102"/>
              <a:gd name="connsiteX137" fmla="*/ 2056346 w 2701062"/>
              <a:gd name="connsiteY137" fmla="*/ 1441127 h 3628102"/>
              <a:gd name="connsiteX138" fmla="*/ 2127981 w 2701062"/>
              <a:gd name="connsiteY138" fmla="*/ 1428485 h 3628102"/>
              <a:gd name="connsiteX139" fmla="*/ 2127981 w 2701062"/>
              <a:gd name="connsiteY139" fmla="*/ 1394775 h 3628102"/>
              <a:gd name="connsiteX140" fmla="*/ 2031063 w 2701062"/>
              <a:gd name="connsiteY140" fmla="*/ 1268360 h 3628102"/>
              <a:gd name="connsiteX141" fmla="*/ 2022636 w 2701062"/>
              <a:gd name="connsiteY141" fmla="*/ 1184083 h 3628102"/>
              <a:gd name="connsiteX142" fmla="*/ 2056346 w 2701062"/>
              <a:gd name="connsiteY142" fmla="*/ 1120876 h 3628102"/>
              <a:gd name="connsiteX143" fmla="*/ 2039491 w 2701062"/>
              <a:gd name="connsiteY143" fmla="*/ 1087165 h 3628102"/>
              <a:gd name="connsiteX144" fmla="*/ 1967856 w 2701062"/>
              <a:gd name="connsiteY144" fmla="*/ 1066096 h 3628102"/>
              <a:gd name="connsiteX145" fmla="*/ 1929932 w 2701062"/>
              <a:gd name="connsiteY145" fmla="*/ 1007103 h 3628102"/>
              <a:gd name="connsiteX146" fmla="*/ 1934146 w 2701062"/>
              <a:gd name="connsiteY146" fmla="*/ 948109 h 3628102"/>
              <a:gd name="connsiteX147" fmla="*/ 1727668 w 2701062"/>
              <a:gd name="connsiteY147" fmla="*/ 830122 h 3628102"/>
              <a:gd name="connsiteX148" fmla="*/ 1664461 w 2701062"/>
              <a:gd name="connsiteY148" fmla="*/ 771129 h 3628102"/>
              <a:gd name="connsiteX149" fmla="*/ 1516977 w 2701062"/>
              <a:gd name="connsiteY149" fmla="*/ 231760 h 3628102"/>
              <a:gd name="connsiteX150" fmla="*/ 1285216 w 2701062"/>
              <a:gd name="connsiteY150" fmla="*/ 0 h 3628102"/>
              <a:gd name="connsiteX151" fmla="*/ 1382134 w 2701062"/>
              <a:gd name="connsiteY151" fmla="*/ 25282 h 3628102"/>
              <a:gd name="connsiteX0" fmla="*/ 1382134 w 2701062"/>
              <a:gd name="connsiteY0" fmla="*/ 12640 h 3615460"/>
              <a:gd name="connsiteX1" fmla="*/ 1264148 w 2701062"/>
              <a:gd name="connsiteY1" fmla="*/ 160124 h 3615460"/>
              <a:gd name="connsiteX2" fmla="*/ 1281002 w 2701062"/>
              <a:gd name="connsiteY2" fmla="*/ 299181 h 3615460"/>
              <a:gd name="connsiteX3" fmla="*/ 1141946 w 2701062"/>
              <a:gd name="connsiteY3" fmla="*/ 434023 h 3615460"/>
              <a:gd name="connsiteX4" fmla="*/ 876475 w 2701062"/>
              <a:gd name="connsiteY4" fmla="*/ 691065 h 3615460"/>
              <a:gd name="connsiteX5" fmla="*/ 804840 w 2701062"/>
              <a:gd name="connsiteY5" fmla="*/ 762700 h 3615460"/>
              <a:gd name="connsiteX6" fmla="*/ 813268 w 2701062"/>
              <a:gd name="connsiteY6" fmla="*/ 893329 h 3615460"/>
              <a:gd name="connsiteX7" fmla="*/ 897545 w 2701062"/>
              <a:gd name="connsiteY7" fmla="*/ 1061882 h 3615460"/>
              <a:gd name="connsiteX8" fmla="*/ 943897 w 2701062"/>
              <a:gd name="connsiteY8" fmla="*/ 1146158 h 3615460"/>
              <a:gd name="connsiteX9" fmla="*/ 964966 w 2701062"/>
              <a:gd name="connsiteY9" fmla="*/ 1175655 h 3615460"/>
              <a:gd name="connsiteX10" fmla="*/ 994463 w 2701062"/>
              <a:gd name="connsiteY10" fmla="*/ 1150372 h 3615460"/>
              <a:gd name="connsiteX11" fmla="*/ 1011318 w 2701062"/>
              <a:gd name="connsiteY11" fmla="*/ 1095593 h 3615460"/>
              <a:gd name="connsiteX12" fmla="*/ 1057670 w 2701062"/>
              <a:gd name="connsiteY12" fmla="*/ 1087165 h 3615460"/>
              <a:gd name="connsiteX13" fmla="*/ 1053456 w 2701062"/>
              <a:gd name="connsiteY13" fmla="*/ 1150372 h 3615460"/>
              <a:gd name="connsiteX14" fmla="*/ 1040815 w 2701062"/>
              <a:gd name="connsiteY14" fmla="*/ 1184083 h 3615460"/>
              <a:gd name="connsiteX15" fmla="*/ 1049242 w 2701062"/>
              <a:gd name="connsiteY15" fmla="*/ 1209366 h 3615460"/>
              <a:gd name="connsiteX16" fmla="*/ 986035 w 2701062"/>
              <a:gd name="connsiteY16" fmla="*/ 1226221 h 3615460"/>
              <a:gd name="connsiteX17" fmla="*/ 1011318 w 2701062"/>
              <a:gd name="connsiteY17" fmla="*/ 1361064 h 3615460"/>
              <a:gd name="connsiteX18" fmla="*/ 1049242 w 2701062"/>
              <a:gd name="connsiteY18" fmla="*/ 1356850 h 3615460"/>
              <a:gd name="connsiteX19" fmla="*/ 1040815 w 2701062"/>
              <a:gd name="connsiteY19" fmla="*/ 1420057 h 3615460"/>
              <a:gd name="connsiteX20" fmla="*/ 981821 w 2701062"/>
              <a:gd name="connsiteY20" fmla="*/ 1453768 h 3615460"/>
              <a:gd name="connsiteX21" fmla="*/ 931255 w 2701062"/>
              <a:gd name="connsiteY21" fmla="*/ 1453768 h 3615460"/>
              <a:gd name="connsiteX22" fmla="*/ 897545 w 2701062"/>
              <a:gd name="connsiteY22" fmla="*/ 1516975 h 3615460"/>
              <a:gd name="connsiteX23" fmla="*/ 901758 w 2701062"/>
              <a:gd name="connsiteY23" fmla="*/ 1546472 h 3615460"/>
              <a:gd name="connsiteX24" fmla="*/ 948110 w 2701062"/>
              <a:gd name="connsiteY24" fmla="*/ 1554899 h 3615460"/>
              <a:gd name="connsiteX25" fmla="*/ 931255 w 2701062"/>
              <a:gd name="connsiteY25" fmla="*/ 1592824 h 3615460"/>
              <a:gd name="connsiteX26" fmla="*/ 952324 w 2701062"/>
              <a:gd name="connsiteY26" fmla="*/ 1601252 h 3615460"/>
              <a:gd name="connsiteX27" fmla="*/ 1015532 w 2701062"/>
              <a:gd name="connsiteY27" fmla="*/ 1605465 h 3615460"/>
              <a:gd name="connsiteX28" fmla="*/ 1040815 w 2701062"/>
              <a:gd name="connsiteY28" fmla="*/ 1643390 h 3615460"/>
              <a:gd name="connsiteX29" fmla="*/ 1036601 w 2701062"/>
              <a:gd name="connsiteY29" fmla="*/ 1681314 h 3615460"/>
              <a:gd name="connsiteX30" fmla="*/ 1104022 w 2701062"/>
              <a:gd name="connsiteY30" fmla="*/ 1782446 h 3615460"/>
              <a:gd name="connsiteX31" fmla="*/ 1053456 w 2701062"/>
              <a:gd name="connsiteY31" fmla="*/ 1807729 h 3615460"/>
              <a:gd name="connsiteX32" fmla="*/ 998676 w 2701062"/>
              <a:gd name="connsiteY32" fmla="*/ 1803515 h 3615460"/>
              <a:gd name="connsiteX33" fmla="*/ 964966 w 2701062"/>
              <a:gd name="connsiteY33" fmla="*/ 1883578 h 3615460"/>
              <a:gd name="connsiteX34" fmla="*/ 1015532 w 2701062"/>
              <a:gd name="connsiteY34" fmla="*/ 1925716 h 3615460"/>
              <a:gd name="connsiteX35" fmla="*/ 994463 w 2701062"/>
              <a:gd name="connsiteY35" fmla="*/ 2022634 h 3615460"/>
              <a:gd name="connsiteX36" fmla="*/ 1019746 w 2701062"/>
              <a:gd name="connsiteY36" fmla="*/ 2056345 h 3615460"/>
              <a:gd name="connsiteX37" fmla="*/ 990249 w 2701062"/>
              <a:gd name="connsiteY37" fmla="*/ 2090055 h 3615460"/>
              <a:gd name="connsiteX38" fmla="*/ 948110 w 2701062"/>
              <a:gd name="connsiteY38" fmla="*/ 2090055 h 3615460"/>
              <a:gd name="connsiteX39" fmla="*/ 939683 w 2701062"/>
              <a:gd name="connsiteY39" fmla="*/ 2127980 h 3615460"/>
              <a:gd name="connsiteX40" fmla="*/ 994463 w 2701062"/>
              <a:gd name="connsiteY40" fmla="*/ 2174332 h 3615460"/>
              <a:gd name="connsiteX41" fmla="*/ 981821 w 2701062"/>
              <a:gd name="connsiteY41" fmla="*/ 2355526 h 3615460"/>
              <a:gd name="connsiteX42" fmla="*/ 1015532 w 2701062"/>
              <a:gd name="connsiteY42" fmla="*/ 2435589 h 3615460"/>
              <a:gd name="connsiteX43" fmla="*/ 1049242 w 2701062"/>
              <a:gd name="connsiteY43" fmla="*/ 2435589 h 3615460"/>
              <a:gd name="connsiteX44" fmla="*/ 1129305 w 2701062"/>
              <a:gd name="connsiteY44" fmla="*/ 2503010 h 3615460"/>
              <a:gd name="connsiteX45" fmla="*/ 1125091 w 2701062"/>
              <a:gd name="connsiteY45" fmla="*/ 2633639 h 3615460"/>
              <a:gd name="connsiteX46" fmla="*/ 1087167 w 2701062"/>
              <a:gd name="connsiteY46" fmla="*/ 2696846 h 3615460"/>
              <a:gd name="connsiteX47" fmla="*/ 1015532 w 2701062"/>
              <a:gd name="connsiteY47" fmla="*/ 2764267 h 3615460"/>
              <a:gd name="connsiteX48" fmla="*/ 1007104 w 2701062"/>
              <a:gd name="connsiteY48" fmla="*/ 2852758 h 3615460"/>
              <a:gd name="connsiteX49" fmla="*/ 922828 w 2701062"/>
              <a:gd name="connsiteY49" fmla="*/ 2865399 h 3615460"/>
              <a:gd name="connsiteX50" fmla="*/ 868048 w 2701062"/>
              <a:gd name="connsiteY50" fmla="*/ 2869613 h 3615460"/>
              <a:gd name="connsiteX51" fmla="*/ 830123 w 2701062"/>
              <a:gd name="connsiteY51" fmla="*/ 2831688 h 3615460"/>
              <a:gd name="connsiteX52" fmla="*/ 577294 w 2701062"/>
              <a:gd name="connsiteY52" fmla="*/ 2852758 h 3615460"/>
              <a:gd name="connsiteX53" fmla="*/ 568866 w 2701062"/>
              <a:gd name="connsiteY53" fmla="*/ 2958103 h 3615460"/>
              <a:gd name="connsiteX54" fmla="*/ 514087 w 2701062"/>
              <a:gd name="connsiteY54" fmla="*/ 2991814 h 3615460"/>
              <a:gd name="connsiteX55" fmla="*/ 484590 w 2701062"/>
              <a:gd name="connsiteY55" fmla="*/ 2958103 h 3615460"/>
              <a:gd name="connsiteX56" fmla="*/ 446665 w 2701062"/>
              <a:gd name="connsiteY56" fmla="*/ 2983386 h 3615460"/>
              <a:gd name="connsiteX57" fmla="*/ 434024 w 2701062"/>
              <a:gd name="connsiteY57" fmla="*/ 3101373 h 3615460"/>
              <a:gd name="connsiteX58" fmla="*/ 328678 w 2701062"/>
              <a:gd name="connsiteY58" fmla="*/ 3227788 h 3615460"/>
              <a:gd name="connsiteX59" fmla="*/ 273899 w 2701062"/>
              <a:gd name="connsiteY59" fmla="*/ 3240429 h 3615460"/>
              <a:gd name="connsiteX60" fmla="*/ 252829 w 2701062"/>
              <a:gd name="connsiteY60" fmla="*/ 3290995 h 3615460"/>
              <a:gd name="connsiteX61" fmla="*/ 202263 w 2701062"/>
              <a:gd name="connsiteY61" fmla="*/ 3371058 h 3615460"/>
              <a:gd name="connsiteX62" fmla="*/ 164339 w 2701062"/>
              <a:gd name="connsiteY62" fmla="*/ 3400555 h 3615460"/>
              <a:gd name="connsiteX63" fmla="*/ 75849 w 2701062"/>
              <a:gd name="connsiteY63" fmla="*/ 3430052 h 3615460"/>
              <a:gd name="connsiteX64" fmla="*/ 12641 w 2701062"/>
              <a:gd name="connsiteY64" fmla="*/ 3463762 h 3615460"/>
              <a:gd name="connsiteX65" fmla="*/ 0 w 2701062"/>
              <a:gd name="connsiteY65" fmla="*/ 3543825 h 3615460"/>
              <a:gd name="connsiteX66" fmla="*/ 63207 w 2701062"/>
              <a:gd name="connsiteY66" fmla="*/ 3539611 h 3615460"/>
              <a:gd name="connsiteX67" fmla="*/ 96918 w 2701062"/>
              <a:gd name="connsiteY67" fmla="*/ 3493259 h 3615460"/>
              <a:gd name="connsiteX68" fmla="*/ 155911 w 2701062"/>
              <a:gd name="connsiteY68" fmla="*/ 3535397 h 3615460"/>
              <a:gd name="connsiteX69" fmla="*/ 164339 w 2701062"/>
              <a:gd name="connsiteY69" fmla="*/ 3615460 h 3615460"/>
              <a:gd name="connsiteX70" fmla="*/ 265471 w 2701062"/>
              <a:gd name="connsiteY70" fmla="*/ 3564894 h 3615460"/>
              <a:gd name="connsiteX71" fmla="*/ 252829 w 2701062"/>
              <a:gd name="connsiteY71" fmla="*/ 3505900 h 3615460"/>
              <a:gd name="connsiteX72" fmla="*/ 307609 w 2701062"/>
              <a:gd name="connsiteY72" fmla="*/ 3463762 h 3615460"/>
              <a:gd name="connsiteX73" fmla="*/ 345534 w 2701062"/>
              <a:gd name="connsiteY73" fmla="*/ 3425838 h 3615460"/>
              <a:gd name="connsiteX74" fmla="*/ 375030 w 2701062"/>
              <a:gd name="connsiteY74" fmla="*/ 3383699 h 3615460"/>
              <a:gd name="connsiteX75" fmla="*/ 497231 w 2701062"/>
              <a:gd name="connsiteY75" fmla="*/ 3392127 h 3615460"/>
              <a:gd name="connsiteX76" fmla="*/ 497231 w 2701062"/>
              <a:gd name="connsiteY76" fmla="*/ 3392127 h 3615460"/>
              <a:gd name="connsiteX77" fmla="*/ 568866 w 2701062"/>
              <a:gd name="connsiteY77" fmla="*/ 3425838 h 3615460"/>
              <a:gd name="connsiteX78" fmla="*/ 589935 w 2701062"/>
              <a:gd name="connsiteY78" fmla="*/ 3404769 h 3615460"/>
              <a:gd name="connsiteX79" fmla="*/ 648929 w 2701062"/>
              <a:gd name="connsiteY79" fmla="*/ 3434265 h 3615460"/>
              <a:gd name="connsiteX80" fmla="*/ 674212 w 2701062"/>
              <a:gd name="connsiteY80" fmla="*/ 3430052 h 3615460"/>
              <a:gd name="connsiteX81" fmla="*/ 720564 w 2701062"/>
              <a:gd name="connsiteY81" fmla="*/ 3493259 h 3615460"/>
              <a:gd name="connsiteX82" fmla="*/ 754275 w 2701062"/>
              <a:gd name="connsiteY82" fmla="*/ 3484831 h 3615460"/>
              <a:gd name="connsiteX83" fmla="*/ 804840 w 2701062"/>
              <a:gd name="connsiteY83" fmla="*/ 3408982 h 3615460"/>
              <a:gd name="connsiteX84" fmla="*/ 842765 w 2701062"/>
              <a:gd name="connsiteY84" fmla="*/ 3375272 h 3615460"/>
              <a:gd name="connsiteX85" fmla="*/ 830123 w 2701062"/>
              <a:gd name="connsiteY85" fmla="*/ 3320492 h 3615460"/>
              <a:gd name="connsiteX86" fmla="*/ 859620 w 2701062"/>
              <a:gd name="connsiteY86" fmla="*/ 3265712 h 3615460"/>
              <a:gd name="connsiteX87" fmla="*/ 918614 w 2701062"/>
              <a:gd name="connsiteY87" fmla="*/ 3215147 h 3615460"/>
              <a:gd name="connsiteX88" fmla="*/ 1011318 w 2701062"/>
              <a:gd name="connsiteY88" fmla="*/ 3198291 h 3615460"/>
              <a:gd name="connsiteX89" fmla="*/ 1078739 w 2701062"/>
              <a:gd name="connsiteY89" fmla="*/ 3185650 h 3615460"/>
              <a:gd name="connsiteX90" fmla="*/ 1163016 w 2701062"/>
              <a:gd name="connsiteY90" fmla="*/ 3257285 h 3615460"/>
              <a:gd name="connsiteX91" fmla="*/ 1222009 w 2701062"/>
              <a:gd name="connsiteY91" fmla="*/ 3290995 h 3615460"/>
              <a:gd name="connsiteX92" fmla="*/ 1226223 w 2701062"/>
              <a:gd name="connsiteY92" fmla="*/ 3244643 h 3615460"/>
              <a:gd name="connsiteX93" fmla="*/ 1243078 w 2701062"/>
              <a:gd name="connsiteY93" fmla="*/ 3236216 h 3615460"/>
              <a:gd name="connsiteX94" fmla="*/ 1344210 w 2701062"/>
              <a:gd name="connsiteY94" fmla="*/ 3257285 h 3615460"/>
              <a:gd name="connsiteX95" fmla="*/ 1398990 w 2701062"/>
              <a:gd name="connsiteY95" fmla="*/ 3265712 h 3615460"/>
              <a:gd name="connsiteX96" fmla="*/ 1436914 w 2701062"/>
              <a:gd name="connsiteY96" fmla="*/ 3194077 h 3615460"/>
              <a:gd name="connsiteX97" fmla="*/ 1495908 w 2701062"/>
              <a:gd name="connsiteY97" fmla="*/ 3185650 h 3615460"/>
              <a:gd name="connsiteX98" fmla="*/ 1597040 w 2701062"/>
              <a:gd name="connsiteY98" fmla="*/ 3240429 h 3615460"/>
              <a:gd name="connsiteX99" fmla="*/ 1656033 w 2701062"/>
              <a:gd name="connsiteY99" fmla="*/ 3261499 h 3615460"/>
              <a:gd name="connsiteX100" fmla="*/ 1719240 w 2701062"/>
              <a:gd name="connsiteY100" fmla="*/ 3202505 h 3615460"/>
              <a:gd name="connsiteX101" fmla="*/ 1715027 w 2701062"/>
              <a:gd name="connsiteY101" fmla="*/ 3130870 h 3615460"/>
              <a:gd name="connsiteX102" fmla="*/ 1833014 w 2701062"/>
              <a:gd name="connsiteY102" fmla="*/ 3181436 h 3615460"/>
              <a:gd name="connsiteX103" fmla="*/ 1862510 w 2701062"/>
              <a:gd name="connsiteY103" fmla="*/ 3130870 h 3615460"/>
              <a:gd name="connsiteX104" fmla="*/ 2018422 w 2701062"/>
              <a:gd name="connsiteY104" fmla="*/ 3109801 h 3615460"/>
              <a:gd name="connsiteX105" fmla="*/ 2186975 w 2701062"/>
              <a:gd name="connsiteY105" fmla="*/ 3168794 h 3615460"/>
              <a:gd name="connsiteX106" fmla="*/ 2254396 w 2701062"/>
              <a:gd name="connsiteY106" fmla="*/ 3084518 h 3615460"/>
              <a:gd name="connsiteX107" fmla="*/ 2338673 w 2701062"/>
              <a:gd name="connsiteY107" fmla="*/ 3084518 h 3615460"/>
              <a:gd name="connsiteX108" fmla="*/ 2380811 w 2701062"/>
              <a:gd name="connsiteY108" fmla="*/ 3029738 h 3615460"/>
              <a:gd name="connsiteX109" fmla="*/ 2456660 w 2701062"/>
              <a:gd name="connsiteY109" fmla="*/ 3033952 h 3615460"/>
              <a:gd name="connsiteX110" fmla="*/ 2469301 w 2701062"/>
              <a:gd name="connsiteY110" fmla="*/ 2953889 h 3615460"/>
              <a:gd name="connsiteX111" fmla="*/ 2595716 w 2701062"/>
              <a:gd name="connsiteY111" fmla="*/ 2886468 h 3615460"/>
              <a:gd name="connsiteX112" fmla="*/ 2595716 w 2701062"/>
              <a:gd name="connsiteY112" fmla="*/ 2785336 h 3615460"/>
              <a:gd name="connsiteX113" fmla="*/ 2616785 w 2701062"/>
              <a:gd name="connsiteY113" fmla="*/ 2747412 h 3615460"/>
              <a:gd name="connsiteX114" fmla="*/ 2591502 w 2701062"/>
              <a:gd name="connsiteY114" fmla="*/ 2722129 h 3615460"/>
              <a:gd name="connsiteX115" fmla="*/ 2515653 w 2701062"/>
              <a:gd name="connsiteY115" fmla="*/ 2722129 h 3615460"/>
              <a:gd name="connsiteX116" fmla="*/ 2460874 w 2701062"/>
              <a:gd name="connsiteY116" fmla="*/ 2734770 h 3615460"/>
              <a:gd name="connsiteX117" fmla="*/ 2435591 w 2701062"/>
              <a:gd name="connsiteY117" fmla="*/ 2747412 h 3615460"/>
              <a:gd name="connsiteX118" fmla="*/ 2397666 w 2701062"/>
              <a:gd name="connsiteY118" fmla="*/ 2696846 h 3615460"/>
              <a:gd name="connsiteX119" fmla="*/ 2347100 w 2701062"/>
              <a:gd name="connsiteY119" fmla="*/ 2671563 h 3615460"/>
              <a:gd name="connsiteX120" fmla="*/ 2410308 w 2701062"/>
              <a:gd name="connsiteY120" fmla="*/ 2633639 h 3615460"/>
              <a:gd name="connsiteX121" fmla="*/ 2439804 w 2701062"/>
              <a:gd name="connsiteY121" fmla="*/ 2486155 h 3615460"/>
              <a:gd name="connsiteX122" fmla="*/ 2481943 w 2701062"/>
              <a:gd name="connsiteY122" fmla="*/ 2519865 h 3615460"/>
              <a:gd name="connsiteX123" fmla="*/ 2532509 w 2701062"/>
              <a:gd name="connsiteY123" fmla="*/ 2448230 h 3615460"/>
              <a:gd name="connsiteX124" fmla="*/ 2545150 w 2701062"/>
              <a:gd name="connsiteY124" fmla="*/ 2410306 h 3615460"/>
              <a:gd name="connsiteX125" fmla="*/ 2633640 w 2701062"/>
              <a:gd name="connsiteY125" fmla="*/ 2296533 h 3615460"/>
              <a:gd name="connsiteX126" fmla="*/ 2650496 w 2701062"/>
              <a:gd name="connsiteY126" fmla="*/ 2203829 h 3615460"/>
              <a:gd name="connsiteX127" fmla="*/ 2696848 w 2701062"/>
              <a:gd name="connsiteY127" fmla="*/ 2127980 h 3615460"/>
              <a:gd name="connsiteX128" fmla="*/ 2701062 w 2701062"/>
              <a:gd name="connsiteY128" fmla="*/ 1921502 h 3615460"/>
              <a:gd name="connsiteX129" fmla="*/ 2503012 w 2701062"/>
              <a:gd name="connsiteY129" fmla="*/ 1786660 h 3615460"/>
              <a:gd name="connsiteX130" fmla="*/ 2237541 w 2701062"/>
              <a:gd name="connsiteY130" fmla="*/ 1757163 h 3615460"/>
              <a:gd name="connsiteX131" fmla="*/ 2161692 w 2701062"/>
              <a:gd name="connsiteY131" fmla="*/ 1845653 h 3615460"/>
              <a:gd name="connsiteX132" fmla="*/ 2123768 w 2701062"/>
              <a:gd name="connsiteY132" fmla="*/ 1837226 h 3615460"/>
              <a:gd name="connsiteX133" fmla="*/ 2111126 w 2701062"/>
              <a:gd name="connsiteY133" fmla="*/ 1786660 h 3615460"/>
              <a:gd name="connsiteX134" fmla="*/ 2203830 w 2701062"/>
              <a:gd name="connsiteY134" fmla="*/ 1689742 h 3615460"/>
              <a:gd name="connsiteX135" fmla="*/ 2178547 w 2701062"/>
              <a:gd name="connsiteY135" fmla="*/ 1550686 h 3615460"/>
              <a:gd name="connsiteX136" fmla="*/ 2090057 w 2701062"/>
              <a:gd name="connsiteY136" fmla="*/ 1457982 h 3615460"/>
              <a:gd name="connsiteX137" fmla="*/ 2056346 w 2701062"/>
              <a:gd name="connsiteY137" fmla="*/ 1428485 h 3615460"/>
              <a:gd name="connsiteX138" fmla="*/ 2127981 w 2701062"/>
              <a:gd name="connsiteY138" fmla="*/ 1415843 h 3615460"/>
              <a:gd name="connsiteX139" fmla="*/ 2127981 w 2701062"/>
              <a:gd name="connsiteY139" fmla="*/ 1382133 h 3615460"/>
              <a:gd name="connsiteX140" fmla="*/ 2031063 w 2701062"/>
              <a:gd name="connsiteY140" fmla="*/ 1255718 h 3615460"/>
              <a:gd name="connsiteX141" fmla="*/ 2022636 w 2701062"/>
              <a:gd name="connsiteY141" fmla="*/ 1171441 h 3615460"/>
              <a:gd name="connsiteX142" fmla="*/ 2056346 w 2701062"/>
              <a:gd name="connsiteY142" fmla="*/ 1108234 h 3615460"/>
              <a:gd name="connsiteX143" fmla="*/ 2039491 w 2701062"/>
              <a:gd name="connsiteY143" fmla="*/ 1074523 h 3615460"/>
              <a:gd name="connsiteX144" fmla="*/ 1967856 w 2701062"/>
              <a:gd name="connsiteY144" fmla="*/ 1053454 h 3615460"/>
              <a:gd name="connsiteX145" fmla="*/ 1929932 w 2701062"/>
              <a:gd name="connsiteY145" fmla="*/ 994461 h 3615460"/>
              <a:gd name="connsiteX146" fmla="*/ 1934146 w 2701062"/>
              <a:gd name="connsiteY146" fmla="*/ 935467 h 3615460"/>
              <a:gd name="connsiteX147" fmla="*/ 1727668 w 2701062"/>
              <a:gd name="connsiteY147" fmla="*/ 817480 h 3615460"/>
              <a:gd name="connsiteX148" fmla="*/ 1664461 w 2701062"/>
              <a:gd name="connsiteY148" fmla="*/ 758487 h 3615460"/>
              <a:gd name="connsiteX149" fmla="*/ 1516977 w 2701062"/>
              <a:gd name="connsiteY149" fmla="*/ 219118 h 3615460"/>
              <a:gd name="connsiteX150" fmla="*/ 1436914 w 2701062"/>
              <a:gd name="connsiteY150" fmla="*/ 0 h 3615460"/>
              <a:gd name="connsiteX151" fmla="*/ 1382134 w 2701062"/>
              <a:gd name="connsiteY151" fmla="*/ 12640 h 3615460"/>
              <a:gd name="connsiteX0" fmla="*/ 1327354 w 2701062"/>
              <a:gd name="connsiteY0" fmla="*/ 75848 h 3615460"/>
              <a:gd name="connsiteX1" fmla="*/ 1264148 w 2701062"/>
              <a:gd name="connsiteY1" fmla="*/ 160124 h 3615460"/>
              <a:gd name="connsiteX2" fmla="*/ 1281002 w 2701062"/>
              <a:gd name="connsiteY2" fmla="*/ 299181 h 3615460"/>
              <a:gd name="connsiteX3" fmla="*/ 1141946 w 2701062"/>
              <a:gd name="connsiteY3" fmla="*/ 434023 h 3615460"/>
              <a:gd name="connsiteX4" fmla="*/ 876475 w 2701062"/>
              <a:gd name="connsiteY4" fmla="*/ 691065 h 3615460"/>
              <a:gd name="connsiteX5" fmla="*/ 804840 w 2701062"/>
              <a:gd name="connsiteY5" fmla="*/ 762700 h 3615460"/>
              <a:gd name="connsiteX6" fmla="*/ 813268 w 2701062"/>
              <a:gd name="connsiteY6" fmla="*/ 893329 h 3615460"/>
              <a:gd name="connsiteX7" fmla="*/ 897545 w 2701062"/>
              <a:gd name="connsiteY7" fmla="*/ 1061882 h 3615460"/>
              <a:gd name="connsiteX8" fmla="*/ 943897 w 2701062"/>
              <a:gd name="connsiteY8" fmla="*/ 1146158 h 3615460"/>
              <a:gd name="connsiteX9" fmla="*/ 964966 w 2701062"/>
              <a:gd name="connsiteY9" fmla="*/ 1175655 h 3615460"/>
              <a:gd name="connsiteX10" fmla="*/ 994463 w 2701062"/>
              <a:gd name="connsiteY10" fmla="*/ 1150372 h 3615460"/>
              <a:gd name="connsiteX11" fmla="*/ 1011318 w 2701062"/>
              <a:gd name="connsiteY11" fmla="*/ 1095593 h 3615460"/>
              <a:gd name="connsiteX12" fmla="*/ 1057670 w 2701062"/>
              <a:gd name="connsiteY12" fmla="*/ 1087165 h 3615460"/>
              <a:gd name="connsiteX13" fmla="*/ 1053456 w 2701062"/>
              <a:gd name="connsiteY13" fmla="*/ 1150372 h 3615460"/>
              <a:gd name="connsiteX14" fmla="*/ 1040815 w 2701062"/>
              <a:gd name="connsiteY14" fmla="*/ 1184083 h 3615460"/>
              <a:gd name="connsiteX15" fmla="*/ 1049242 w 2701062"/>
              <a:gd name="connsiteY15" fmla="*/ 1209366 h 3615460"/>
              <a:gd name="connsiteX16" fmla="*/ 986035 w 2701062"/>
              <a:gd name="connsiteY16" fmla="*/ 1226221 h 3615460"/>
              <a:gd name="connsiteX17" fmla="*/ 1011318 w 2701062"/>
              <a:gd name="connsiteY17" fmla="*/ 1361064 h 3615460"/>
              <a:gd name="connsiteX18" fmla="*/ 1049242 w 2701062"/>
              <a:gd name="connsiteY18" fmla="*/ 1356850 h 3615460"/>
              <a:gd name="connsiteX19" fmla="*/ 1040815 w 2701062"/>
              <a:gd name="connsiteY19" fmla="*/ 1420057 h 3615460"/>
              <a:gd name="connsiteX20" fmla="*/ 981821 w 2701062"/>
              <a:gd name="connsiteY20" fmla="*/ 1453768 h 3615460"/>
              <a:gd name="connsiteX21" fmla="*/ 931255 w 2701062"/>
              <a:gd name="connsiteY21" fmla="*/ 1453768 h 3615460"/>
              <a:gd name="connsiteX22" fmla="*/ 897545 w 2701062"/>
              <a:gd name="connsiteY22" fmla="*/ 1516975 h 3615460"/>
              <a:gd name="connsiteX23" fmla="*/ 901758 w 2701062"/>
              <a:gd name="connsiteY23" fmla="*/ 1546472 h 3615460"/>
              <a:gd name="connsiteX24" fmla="*/ 948110 w 2701062"/>
              <a:gd name="connsiteY24" fmla="*/ 1554899 h 3615460"/>
              <a:gd name="connsiteX25" fmla="*/ 931255 w 2701062"/>
              <a:gd name="connsiteY25" fmla="*/ 1592824 h 3615460"/>
              <a:gd name="connsiteX26" fmla="*/ 952324 w 2701062"/>
              <a:gd name="connsiteY26" fmla="*/ 1601252 h 3615460"/>
              <a:gd name="connsiteX27" fmla="*/ 1015532 w 2701062"/>
              <a:gd name="connsiteY27" fmla="*/ 1605465 h 3615460"/>
              <a:gd name="connsiteX28" fmla="*/ 1040815 w 2701062"/>
              <a:gd name="connsiteY28" fmla="*/ 1643390 h 3615460"/>
              <a:gd name="connsiteX29" fmla="*/ 1036601 w 2701062"/>
              <a:gd name="connsiteY29" fmla="*/ 1681314 h 3615460"/>
              <a:gd name="connsiteX30" fmla="*/ 1104022 w 2701062"/>
              <a:gd name="connsiteY30" fmla="*/ 1782446 h 3615460"/>
              <a:gd name="connsiteX31" fmla="*/ 1053456 w 2701062"/>
              <a:gd name="connsiteY31" fmla="*/ 1807729 h 3615460"/>
              <a:gd name="connsiteX32" fmla="*/ 998676 w 2701062"/>
              <a:gd name="connsiteY32" fmla="*/ 1803515 h 3615460"/>
              <a:gd name="connsiteX33" fmla="*/ 964966 w 2701062"/>
              <a:gd name="connsiteY33" fmla="*/ 1883578 h 3615460"/>
              <a:gd name="connsiteX34" fmla="*/ 1015532 w 2701062"/>
              <a:gd name="connsiteY34" fmla="*/ 1925716 h 3615460"/>
              <a:gd name="connsiteX35" fmla="*/ 994463 w 2701062"/>
              <a:gd name="connsiteY35" fmla="*/ 2022634 h 3615460"/>
              <a:gd name="connsiteX36" fmla="*/ 1019746 w 2701062"/>
              <a:gd name="connsiteY36" fmla="*/ 2056345 h 3615460"/>
              <a:gd name="connsiteX37" fmla="*/ 990249 w 2701062"/>
              <a:gd name="connsiteY37" fmla="*/ 2090055 h 3615460"/>
              <a:gd name="connsiteX38" fmla="*/ 948110 w 2701062"/>
              <a:gd name="connsiteY38" fmla="*/ 2090055 h 3615460"/>
              <a:gd name="connsiteX39" fmla="*/ 939683 w 2701062"/>
              <a:gd name="connsiteY39" fmla="*/ 2127980 h 3615460"/>
              <a:gd name="connsiteX40" fmla="*/ 994463 w 2701062"/>
              <a:gd name="connsiteY40" fmla="*/ 2174332 h 3615460"/>
              <a:gd name="connsiteX41" fmla="*/ 981821 w 2701062"/>
              <a:gd name="connsiteY41" fmla="*/ 2355526 h 3615460"/>
              <a:gd name="connsiteX42" fmla="*/ 1015532 w 2701062"/>
              <a:gd name="connsiteY42" fmla="*/ 2435589 h 3615460"/>
              <a:gd name="connsiteX43" fmla="*/ 1049242 w 2701062"/>
              <a:gd name="connsiteY43" fmla="*/ 2435589 h 3615460"/>
              <a:gd name="connsiteX44" fmla="*/ 1129305 w 2701062"/>
              <a:gd name="connsiteY44" fmla="*/ 2503010 h 3615460"/>
              <a:gd name="connsiteX45" fmla="*/ 1125091 w 2701062"/>
              <a:gd name="connsiteY45" fmla="*/ 2633639 h 3615460"/>
              <a:gd name="connsiteX46" fmla="*/ 1087167 w 2701062"/>
              <a:gd name="connsiteY46" fmla="*/ 2696846 h 3615460"/>
              <a:gd name="connsiteX47" fmla="*/ 1015532 w 2701062"/>
              <a:gd name="connsiteY47" fmla="*/ 2764267 h 3615460"/>
              <a:gd name="connsiteX48" fmla="*/ 1007104 w 2701062"/>
              <a:gd name="connsiteY48" fmla="*/ 2852758 h 3615460"/>
              <a:gd name="connsiteX49" fmla="*/ 922828 w 2701062"/>
              <a:gd name="connsiteY49" fmla="*/ 2865399 h 3615460"/>
              <a:gd name="connsiteX50" fmla="*/ 868048 w 2701062"/>
              <a:gd name="connsiteY50" fmla="*/ 2869613 h 3615460"/>
              <a:gd name="connsiteX51" fmla="*/ 830123 w 2701062"/>
              <a:gd name="connsiteY51" fmla="*/ 2831688 h 3615460"/>
              <a:gd name="connsiteX52" fmla="*/ 577294 w 2701062"/>
              <a:gd name="connsiteY52" fmla="*/ 2852758 h 3615460"/>
              <a:gd name="connsiteX53" fmla="*/ 568866 w 2701062"/>
              <a:gd name="connsiteY53" fmla="*/ 2958103 h 3615460"/>
              <a:gd name="connsiteX54" fmla="*/ 514087 w 2701062"/>
              <a:gd name="connsiteY54" fmla="*/ 2991814 h 3615460"/>
              <a:gd name="connsiteX55" fmla="*/ 484590 w 2701062"/>
              <a:gd name="connsiteY55" fmla="*/ 2958103 h 3615460"/>
              <a:gd name="connsiteX56" fmla="*/ 446665 w 2701062"/>
              <a:gd name="connsiteY56" fmla="*/ 2983386 h 3615460"/>
              <a:gd name="connsiteX57" fmla="*/ 434024 w 2701062"/>
              <a:gd name="connsiteY57" fmla="*/ 3101373 h 3615460"/>
              <a:gd name="connsiteX58" fmla="*/ 328678 w 2701062"/>
              <a:gd name="connsiteY58" fmla="*/ 3227788 h 3615460"/>
              <a:gd name="connsiteX59" fmla="*/ 273899 w 2701062"/>
              <a:gd name="connsiteY59" fmla="*/ 3240429 h 3615460"/>
              <a:gd name="connsiteX60" fmla="*/ 252829 w 2701062"/>
              <a:gd name="connsiteY60" fmla="*/ 3290995 h 3615460"/>
              <a:gd name="connsiteX61" fmla="*/ 202263 w 2701062"/>
              <a:gd name="connsiteY61" fmla="*/ 3371058 h 3615460"/>
              <a:gd name="connsiteX62" fmla="*/ 164339 w 2701062"/>
              <a:gd name="connsiteY62" fmla="*/ 3400555 h 3615460"/>
              <a:gd name="connsiteX63" fmla="*/ 75849 w 2701062"/>
              <a:gd name="connsiteY63" fmla="*/ 3430052 h 3615460"/>
              <a:gd name="connsiteX64" fmla="*/ 12641 w 2701062"/>
              <a:gd name="connsiteY64" fmla="*/ 3463762 h 3615460"/>
              <a:gd name="connsiteX65" fmla="*/ 0 w 2701062"/>
              <a:gd name="connsiteY65" fmla="*/ 3543825 h 3615460"/>
              <a:gd name="connsiteX66" fmla="*/ 63207 w 2701062"/>
              <a:gd name="connsiteY66" fmla="*/ 3539611 h 3615460"/>
              <a:gd name="connsiteX67" fmla="*/ 96918 w 2701062"/>
              <a:gd name="connsiteY67" fmla="*/ 3493259 h 3615460"/>
              <a:gd name="connsiteX68" fmla="*/ 155911 w 2701062"/>
              <a:gd name="connsiteY68" fmla="*/ 3535397 h 3615460"/>
              <a:gd name="connsiteX69" fmla="*/ 164339 w 2701062"/>
              <a:gd name="connsiteY69" fmla="*/ 3615460 h 3615460"/>
              <a:gd name="connsiteX70" fmla="*/ 265471 w 2701062"/>
              <a:gd name="connsiteY70" fmla="*/ 3564894 h 3615460"/>
              <a:gd name="connsiteX71" fmla="*/ 252829 w 2701062"/>
              <a:gd name="connsiteY71" fmla="*/ 3505900 h 3615460"/>
              <a:gd name="connsiteX72" fmla="*/ 307609 w 2701062"/>
              <a:gd name="connsiteY72" fmla="*/ 3463762 h 3615460"/>
              <a:gd name="connsiteX73" fmla="*/ 345534 w 2701062"/>
              <a:gd name="connsiteY73" fmla="*/ 3425838 h 3615460"/>
              <a:gd name="connsiteX74" fmla="*/ 375030 w 2701062"/>
              <a:gd name="connsiteY74" fmla="*/ 3383699 h 3615460"/>
              <a:gd name="connsiteX75" fmla="*/ 497231 w 2701062"/>
              <a:gd name="connsiteY75" fmla="*/ 3392127 h 3615460"/>
              <a:gd name="connsiteX76" fmla="*/ 497231 w 2701062"/>
              <a:gd name="connsiteY76" fmla="*/ 3392127 h 3615460"/>
              <a:gd name="connsiteX77" fmla="*/ 568866 w 2701062"/>
              <a:gd name="connsiteY77" fmla="*/ 3425838 h 3615460"/>
              <a:gd name="connsiteX78" fmla="*/ 589935 w 2701062"/>
              <a:gd name="connsiteY78" fmla="*/ 3404769 h 3615460"/>
              <a:gd name="connsiteX79" fmla="*/ 648929 w 2701062"/>
              <a:gd name="connsiteY79" fmla="*/ 3434265 h 3615460"/>
              <a:gd name="connsiteX80" fmla="*/ 674212 w 2701062"/>
              <a:gd name="connsiteY80" fmla="*/ 3430052 h 3615460"/>
              <a:gd name="connsiteX81" fmla="*/ 720564 w 2701062"/>
              <a:gd name="connsiteY81" fmla="*/ 3493259 h 3615460"/>
              <a:gd name="connsiteX82" fmla="*/ 754275 w 2701062"/>
              <a:gd name="connsiteY82" fmla="*/ 3484831 h 3615460"/>
              <a:gd name="connsiteX83" fmla="*/ 804840 w 2701062"/>
              <a:gd name="connsiteY83" fmla="*/ 3408982 h 3615460"/>
              <a:gd name="connsiteX84" fmla="*/ 842765 w 2701062"/>
              <a:gd name="connsiteY84" fmla="*/ 3375272 h 3615460"/>
              <a:gd name="connsiteX85" fmla="*/ 830123 w 2701062"/>
              <a:gd name="connsiteY85" fmla="*/ 3320492 h 3615460"/>
              <a:gd name="connsiteX86" fmla="*/ 859620 w 2701062"/>
              <a:gd name="connsiteY86" fmla="*/ 3265712 h 3615460"/>
              <a:gd name="connsiteX87" fmla="*/ 918614 w 2701062"/>
              <a:gd name="connsiteY87" fmla="*/ 3215147 h 3615460"/>
              <a:gd name="connsiteX88" fmla="*/ 1011318 w 2701062"/>
              <a:gd name="connsiteY88" fmla="*/ 3198291 h 3615460"/>
              <a:gd name="connsiteX89" fmla="*/ 1078739 w 2701062"/>
              <a:gd name="connsiteY89" fmla="*/ 3185650 h 3615460"/>
              <a:gd name="connsiteX90" fmla="*/ 1163016 w 2701062"/>
              <a:gd name="connsiteY90" fmla="*/ 3257285 h 3615460"/>
              <a:gd name="connsiteX91" fmla="*/ 1222009 w 2701062"/>
              <a:gd name="connsiteY91" fmla="*/ 3290995 h 3615460"/>
              <a:gd name="connsiteX92" fmla="*/ 1226223 w 2701062"/>
              <a:gd name="connsiteY92" fmla="*/ 3244643 h 3615460"/>
              <a:gd name="connsiteX93" fmla="*/ 1243078 w 2701062"/>
              <a:gd name="connsiteY93" fmla="*/ 3236216 h 3615460"/>
              <a:gd name="connsiteX94" fmla="*/ 1344210 w 2701062"/>
              <a:gd name="connsiteY94" fmla="*/ 3257285 h 3615460"/>
              <a:gd name="connsiteX95" fmla="*/ 1398990 w 2701062"/>
              <a:gd name="connsiteY95" fmla="*/ 3265712 h 3615460"/>
              <a:gd name="connsiteX96" fmla="*/ 1436914 w 2701062"/>
              <a:gd name="connsiteY96" fmla="*/ 3194077 h 3615460"/>
              <a:gd name="connsiteX97" fmla="*/ 1495908 w 2701062"/>
              <a:gd name="connsiteY97" fmla="*/ 3185650 h 3615460"/>
              <a:gd name="connsiteX98" fmla="*/ 1597040 w 2701062"/>
              <a:gd name="connsiteY98" fmla="*/ 3240429 h 3615460"/>
              <a:gd name="connsiteX99" fmla="*/ 1656033 w 2701062"/>
              <a:gd name="connsiteY99" fmla="*/ 3261499 h 3615460"/>
              <a:gd name="connsiteX100" fmla="*/ 1719240 w 2701062"/>
              <a:gd name="connsiteY100" fmla="*/ 3202505 h 3615460"/>
              <a:gd name="connsiteX101" fmla="*/ 1715027 w 2701062"/>
              <a:gd name="connsiteY101" fmla="*/ 3130870 h 3615460"/>
              <a:gd name="connsiteX102" fmla="*/ 1833014 w 2701062"/>
              <a:gd name="connsiteY102" fmla="*/ 3181436 h 3615460"/>
              <a:gd name="connsiteX103" fmla="*/ 1862510 w 2701062"/>
              <a:gd name="connsiteY103" fmla="*/ 3130870 h 3615460"/>
              <a:gd name="connsiteX104" fmla="*/ 2018422 w 2701062"/>
              <a:gd name="connsiteY104" fmla="*/ 3109801 h 3615460"/>
              <a:gd name="connsiteX105" fmla="*/ 2186975 w 2701062"/>
              <a:gd name="connsiteY105" fmla="*/ 3168794 h 3615460"/>
              <a:gd name="connsiteX106" fmla="*/ 2254396 w 2701062"/>
              <a:gd name="connsiteY106" fmla="*/ 3084518 h 3615460"/>
              <a:gd name="connsiteX107" fmla="*/ 2338673 w 2701062"/>
              <a:gd name="connsiteY107" fmla="*/ 3084518 h 3615460"/>
              <a:gd name="connsiteX108" fmla="*/ 2380811 w 2701062"/>
              <a:gd name="connsiteY108" fmla="*/ 3029738 h 3615460"/>
              <a:gd name="connsiteX109" fmla="*/ 2456660 w 2701062"/>
              <a:gd name="connsiteY109" fmla="*/ 3033952 h 3615460"/>
              <a:gd name="connsiteX110" fmla="*/ 2469301 w 2701062"/>
              <a:gd name="connsiteY110" fmla="*/ 2953889 h 3615460"/>
              <a:gd name="connsiteX111" fmla="*/ 2595716 w 2701062"/>
              <a:gd name="connsiteY111" fmla="*/ 2886468 h 3615460"/>
              <a:gd name="connsiteX112" fmla="*/ 2595716 w 2701062"/>
              <a:gd name="connsiteY112" fmla="*/ 2785336 h 3615460"/>
              <a:gd name="connsiteX113" fmla="*/ 2616785 w 2701062"/>
              <a:gd name="connsiteY113" fmla="*/ 2747412 h 3615460"/>
              <a:gd name="connsiteX114" fmla="*/ 2591502 w 2701062"/>
              <a:gd name="connsiteY114" fmla="*/ 2722129 h 3615460"/>
              <a:gd name="connsiteX115" fmla="*/ 2515653 w 2701062"/>
              <a:gd name="connsiteY115" fmla="*/ 2722129 h 3615460"/>
              <a:gd name="connsiteX116" fmla="*/ 2460874 w 2701062"/>
              <a:gd name="connsiteY116" fmla="*/ 2734770 h 3615460"/>
              <a:gd name="connsiteX117" fmla="*/ 2435591 w 2701062"/>
              <a:gd name="connsiteY117" fmla="*/ 2747412 h 3615460"/>
              <a:gd name="connsiteX118" fmla="*/ 2397666 w 2701062"/>
              <a:gd name="connsiteY118" fmla="*/ 2696846 h 3615460"/>
              <a:gd name="connsiteX119" fmla="*/ 2347100 w 2701062"/>
              <a:gd name="connsiteY119" fmla="*/ 2671563 h 3615460"/>
              <a:gd name="connsiteX120" fmla="*/ 2410308 w 2701062"/>
              <a:gd name="connsiteY120" fmla="*/ 2633639 h 3615460"/>
              <a:gd name="connsiteX121" fmla="*/ 2439804 w 2701062"/>
              <a:gd name="connsiteY121" fmla="*/ 2486155 h 3615460"/>
              <a:gd name="connsiteX122" fmla="*/ 2481943 w 2701062"/>
              <a:gd name="connsiteY122" fmla="*/ 2519865 h 3615460"/>
              <a:gd name="connsiteX123" fmla="*/ 2532509 w 2701062"/>
              <a:gd name="connsiteY123" fmla="*/ 2448230 h 3615460"/>
              <a:gd name="connsiteX124" fmla="*/ 2545150 w 2701062"/>
              <a:gd name="connsiteY124" fmla="*/ 2410306 h 3615460"/>
              <a:gd name="connsiteX125" fmla="*/ 2633640 w 2701062"/>
              <a:gd name="connsiteY125" fmla="*/ 2296533 h 3615460"/>
              <a:gd name="connsiteX126" fmla="*/ 2650496 w 2701062"/>
              <a:gd name="connsiteY126" fmla="*/ 2203829 h 3615460"/>
              <a:gd name="connsiteX127" fmla="*/ 2696848 w 2701062"/>
              <a:gd name="connsiteY127" fmla="*/ 2127980 h 3615460"/>
              <a:gd name="connsiteX128" fmla="*/ 2701062 w 2701062"/>
              <a:gd name="connsiteY128" fmla="*/ 1921502 h 3615460"/>
              <a:gd name="connsiteX129" fmla="*/ 2503012 w 2701062"/>
              <a:gd name="connsiteY129" fmla="*/ 1786660 h 3615460"/>
              <a:gd name="connsiteX130" fmla="*/ 2237541 w 2701062"/>
              <a:gd name="connsiteY130" fmla="*/ 1757163 h 3615460"/>
              <a:gd name="connsiteX131" fmla="*/ 2161692 w 2701062"/>
              <a:gd name="connsiteY131" fmla="*/ 1845653 h 3615460"/>
              <a:gd name="connsiteX132" fmla="*/ 2123768 w 2701062"/>
              <a:gd name="connsiteY132" fmla="*/ 1837226 h 3615460"/>
              <a:gd name="connsiteX133" fmla="*/ 2111126 w 2701062"/>
              <a:gd name="connsiteY133" fmla="*/ 1786660 h 3615460"/>
              <a:gd name="connsiteX134" fmla="*/ 2203830 w 2701062"/>
              <a:gd name="connsiteY134" fmla="*/ 1689742 h 3615460"/>
              <a:gd name="connsiteX135" fmla="*/ 2178547 w 2701062"/>
              <a:gd name="connsiteY135" fmla="*/ 1550686 h 3615460"/>
              <a:gd name="connsiteX136" fmla="*/ 2090057 w 2701062"/>
              <a:gd name="connsiteY136" fmla="*/ 1457982 h 3615460"/>
              <a:gd name="connsiteX137" fmla="*/ 2056346 w 2701062"/>
              <a:gd name="connsiteY137" fmla="*/ 1428485 h 3615460"/>
              <a:gd name="connsiteX138" fmla="*/ 2127981 w 2701062"/>
              <a:gd name="connsiteY138" fmla="*/ 1415843 h 3615460"/>
              <a:gd name="connsiteX139" fmla="*/ 2127981 w 2701062"/>
              <a:gd name="connsiteY139" fmla="*/ 1382133 h 3615460"/>
              <a:gd name="connsiteX140" fmla="*/ 2031063 w 2701062"/>
              <a:gd name="connsiteY140" fmla="*/ 1255718 h 3615460"/>
              <a:gd name="connsiteX141" fmla="*/ 2022636 w 2701062"/>
              <a:gd name="connsiteY141" fmla="*/ 1171441 h 3615460"/>
              <a:gd name="connsiteX142" fmla="*/ 2056346 w 2701062"/>
              <a:gd name="connsiteY142" fmla="*/ 1108234 h 3615460"/>
              <a:gd name="connsiteX143" fmla="*/ 2039491 w 2701062"/>
              <a:gd name="connsiteY143" fmla="*/ 1074523 h 3615460"/>
              <a:gd name="connsiteX144" fmla="*/ 1967856 w 2701062"/>
              <a:gd name="connsiteY144" fmla="*/ 1053454 h 3615460"/>
              <a:gd name="connsiteX145" fmla="*/ 1929932 w 2701062"/>
              <a:gd name="connsiteY145" fmla="*/ 994461 h 3615460"/>
              <a:gd name="connsiteX146" fmla="*/ 1934146 w 2701062"/>
              <a:gd name="connsiteY146" fmla="*/ 935467 h 3615460"/>
              <a:gd name="connsiteX147" fmla="*/ 1727668 w 2701062"/>
              <a:gd name="connsiteY147" fmla="*/ 817480 h 3615460"/>
              <a:gd name="connsiteX148" fmla="*/ 1664461 w 2701062"/>
              <a:gd name="connsiteY148" fmla="*/ 758487 h 3615460"/>
              <a:gd name="connsiteX149" fmla="*/ 1516977 w 2701062"/>
              <a:gd name="connsiteY149" fmla="*/ 219118 h 3615460"/>
              <a:gd name="connsiteX150" fmla="*/ 1436914 w 2701062"/>
              <a:gd name="connsiteY150" fmla="*/ 0 h 3615460"/>
              <a:gd name="connsiteX151" fmla="*/ 1327354 w 2701062"/>
              <a:gd name="connsiteY151" fmla="*/ 75848 h 3615460"/>
              <a:gd name="connsiteX0" fmla="*/ 1327354 w 2701062"/>
              <a:gd name="connsiteY0" fmla="*/ 0 h 3539612"/>
              <a:gd name="connsiteX1" fmla="*/ 1264148 w 2701062"/>
              <a:gd name="connsiteY1" fmla="*/ 84276 h 3539612"/>
              <a:gd name="connsiteX2" fmla="*/ 1281002 w 2701062"/>
              <a:gd name="connsiteY2" fmla="*/ 223333 h 3539612"/>
              <a:gd name="connsiteX3" fmla="*/ 1141946 w 2701062"/>
              <a:gd name="connsiteY3" fmla="*/ 358175 h 3539612"/>
              <a:gd name="connsiteX4" fmla="*/ 876475 w 2701062"/>
              <a:gd name="connsiteY4" fmla="*/ 615217 h 3539612"/>
              <a:gd name="connsiteX5" fmla="*/ 804840 w 2701062"/>
              <a:gd name="connsiteY5" fmla="*/ 686852 h 3539612"/>
              <a:gd name="connsiteX6" fmla="*/ 813268 w 2701062"/>
              <a:gd name="connsiteY6" fmla="*/ 817481 h 3539612"/>
              <a:gd name="connsiteX7" fmla="*/ 897545 w 2701062"/>
              <a:gd name="connsiteY7" fmla="*/ 986034 h 3539612"/>
              <a:gd name="connsiteX8" fmla="*/ 943897 w 2701062"/>
              <a:gd name="connsiteY8" fmla="*/ 1070310 h 3539612"/>
              <a:gd name="connsiteX9" fmla="*/ 964966 w 2701062"/>
              <a:gd name="connsiteY9" fmla="*/ 1099807 h 3539612"/>
              <a:gd name="connsiteX10" fmla="*/ 994463 w 2701062"/>
              <a:gd name="connsiteY10" fmla="*/ 1074524 h 3539612"/>
              <a:gd name="connsiteX11" fmla="*/ 1011318 w 2701062"/>
              <a:gd name="connsiteY11" fmla="*/ 1019745 h 3539612"/>
              <a:gd name="connsiteX12" fmla="*/ 1057670 w 2701062"/>
              <a:gd name="connsiteY12" fmla="*/ 1011317 h 3539612"/>
              <a:gd name="connsiteX13" fmla="*/ 1053456 w 2701062"/>
              <a:gd name="connsiteY13" fmla="*/ 1074524 h 3539612"/>
              <a:gd name="connsiteX14" fmla="*/ 1040815 w 2701062"/>
              <a:gd name="connsiteY14" fmla="*/ 1108235 h 3539612"/>
              <a:gd name="connsiteX15" fmla="*/ 1049242 w 2701062"/>
              <a:gd name="connsiteY15" fmla="*/ 1133518 h 3539612"/>
              <a:gd name="connsiteX16" fmla="*/ 986035 w 2701062"/>
              <a:gd name="connsiteY16" fmla="*/ 1150373 h 3539612"/>
              <a:gd name="connsiteX17" fmla="*/ 1011318 w 2701062"/>
              <a:gd name="connsiteY17" fmla="*/ 1285216 h 3539612"/>
              <a:gd name="connsiteX18" fmla="*/ 1049242 w 2701062"/>
              <a:gd name="connsiteY18" fmla="*/ 1281002 h 3539612"/>
              <a:gd name="connsiteX19" fmla="*/ 1040815 w 2701062"/>
              <a:gd name="connsiteY19" fmla="*/ 1344209 h 3539612"/>
              <a:gd name="connsiteX20" fmla="*/ 981821 w 2701062"/>
              <a:gd name="connsiteY20" fmla="*/ 1377920 h 3539612"/>
              <a:gd name="connsiteX21" fmla="*/ 931255 w 2701062"/>
              <a:gd name="connsiteY21" fmla="*/ 1377920 h 3539612"/>
              <a:gd name="connsiteX22" fmla="*/ 897545 w 2701062"/>
              <a:gd name="connsiteY22" fmla="*/ 1441127 h 3539612"/>
              <a:gd name="connsiteX23" fmla="*/ 901758 w 2701062"/>
              <a:gd name="connsiteY23" fmla="*/ 1470624 h 3539612"/>
              <a:gd name="connsiteX24" fmla="*/ 948110 w 2701062"/>
              <a:gd name="connsiteY24" fmla="*/ 1479051 h 3539612"/>
              <a:gd name="connsiteX25" fmla="*/ 931255 w 2701062"/>
              <a:gd name="connsiteY25" fmla="*/ 1516976 h 3539612"/>
              <a:gd name="connsiteX26" fmla="*/ 952324 w 2701062"/>
              <a:gd name="connsiteY26" fmla="*/ 1525404 h 3539612"/>
              <a:gd name="connsiteX27" fmla="*/ 1015532 w 2701062"/>
              <a:gd name="connsiteY27" fmla="*/ 1529617 h 3539612"/>
              <a:gd name="connsiteX28" fmla="*/ 1040815 w 2701062"/>
              <a:gd name="connsiteY28" fmla="*/ 1567542 h 3539612"/>
              <a:gd name="connsiteX29" fmla="*/ 1036601 w 2701062"/>
              <a:gd name="connsiteY29" fmla="*/ 1605466 h 3539612"/>
              <a:gd name="connsiteX30" fmla="*/ 1104022 w 2701062"/>
              <a:gd name="connsiteY30" fmla="*/ 1706598 h 3539612"/>
              <a:gd name="connsiteX31" fmla="*/ 1053456 w 2701062"/>
              <a:gd name="connsiteY31" fmla="*/ 1731881 h 3539612"/>
              <a:gd name="connsiteX32" fmla="*/ 998676 w 2701062"/>
              <a:gd name="connsiteY32" fmla="*/ 1727667 h 3539612"/>
              <a:gd name="connsiteX33" fmla="*/ 964966 w 2701062"/>
              <a:gd name="connsiteY33" fmla="*/ 1807730 h 3539612"/>
              <a:gd name="connsiteX34" fmla="*/ 1015532 w 2701062"/>
              <a:gd name="connsiteY34" fmla="*/ 1849868 h 3539612"/>
              <a:gd name="connsiteX35" fmla="*/ 994463 w 2701062"/>
              <a:gd name="connsiteY35" fmla="*/ 1946786 h 3539612"/>
              <a:gd name="connsiteX36" fmla="*/ 1019746 w 2701062"/>
              <a:gd name="connsiteY36" fmla="*/ 1980497 h 3539612"/>
              <a:gd name="connsiteX37" fmla="*/ 990249 w 2701062"/>
              <a:gd name="connsiteY37" fmla="*/ 2014207 h 3539612"/>
              <a:gd name="connsiteX38" fmla="*/ 948110 w 2701062"/>
              <a:gd name="connsiteY38" fmla="*/ 2014207 h 3539612"/>
              <a:gd name="connsiteX39" fmla="*/ 939683 w 2701062"/>
              <a:gd name="connsiteY39" fmla="*/ 2052132 h 3539612"/>
              <a:gd name="connsiteX40" fmla="*/ 994463 w 2701062"/>
              <a:gd name="connsiteY40" fmla="*/ 2098484 h 3539612"/>
              <a:gd name="connsiteX41" fmla="*/ 981821 w 2701062"/>
              <a:gd name="connsiteY41" fmla="*/ 2279678 h 3539612"/>
              <a:gd name="connsiteX42" fmla="*/ 1015532 w 2701062"/>
              <a:gd name="connsiteY42" fmla="*/ 2359741 h 3539612"/>
              <a:gd name="connsiteX43" fmla="*/ 1049242 w 2701062"/>
              <a:gd name="connsiteY43" fmla="*/ 2359741 h 3539612"/>
              <a:gd name="connsiteX44" fmla="*/ 1129305 w 2701062"/>
              <a:gd name="connsiteY44" fmla="*/ 2427162 h 3539612"/>
              <a:gd name="connsiteX45" fmla="*/ 1125091 w 2701062"/>
              <a:gd name="connsiteY45" fmla="*/ 2557791 h 3539612"/>
              <a:gd name="connsiteX46" fmla="*/ 1087167 w 2701062"/>
              <a:gd name="connsiteY46" fmla="*/ 2620998 h 3539612"/>
              <a:gd name="connsiteX47" fmla="*/ 1015532 w 2701062"/>
              <a:gd name="connsiteY47" fmla="*/ 2688419 h 3539612"/>
              <a:gd name="connsiteX48" fmla="*/ 1007104 w 2701062"/>
              <a:gd name="connsiteY48" fmla="*/ 2776910 h 3539612"/>
              <a:gd name="connsiteX49" fmla="*/ 922828 w 2701062"/>
              <a:gd name="connsiteY49" fmla="*/ 2789551 h 3539612"/>
              <a:gd name="connsiteX50" fmla="*/ 868048 w 2701062"/>
              <a:gd name="connsiteY50" fmla="*/ 2793765 h 3539612"/>
              <a:gd name="connsiteX51" fmla="*/ 830123 w 2701062"/>
              <a:gd name="connsiteY51" fmla="*/ 2755840 h 3539612"/>
              <a:gd name="connsiteX52" fmla="*/ 577294 w 2701062"/>
              <a:gd name="connsiteY52" fmla="*/ 2776910 h 3539612"/>
              <a:gd name="connsiteX53" fmla="*/ 568866 w 2701062"/>
              <a:gd name="connsiteY53" fmla="*/ 2882255 h 3539612"/>
              <a:gd name="connsiteX54" fmla="*/ 514087 w 2701062"/>
              <a:gd name="connsiteY54" fmla="*/ 2915966 h 3539612"/>
              <a:gd name="connsiteX55" fmla="*/ 484590 w 2701062"/>
              <a:gd name="connsiteY55" fmla="*/ 2882255 h 3539612"/>
              <a:gd name="connsiteX56" fmla="*/ 446665 w 2701062"/>
              <a:gd name="connsiteY56" fmla="*/ 2907538 h 3539612"/>
              <a:gd name="connsiteX57" fmla="*/ 434024 w 2701062"/>
              <a:gd name="connsiteY57" fmla="*/ 3025525 h 3539612"/>
              <a:gd name="connsiteX58" fmla="*/ 328678 w 2701062"/>
              <a:gd name="connsiteY58" fmla="*/ 3151940 h 3539612"/>
              <a:gd name="connsiteX59" fmla="*/ 273899 w 2701062"/>
              <a:gd name="connsiteY59" fmla="*/ 3164581 h 3539612"/>
              <a:gd name="connsiteX60" fmla="*/ 252829 w 2701062"/>
              <a:gd name="connsiteY60" fmla="*/ 3215147 h 3539612"/>
              <a:gd name="connsiteX61" fmla="*/ 202263 w 2701062"/>
              <a:gd name="connsiteY61" fmla="*/ 3295210 h 3539612"/>
              <a:gd name="connsiteX62" fmla="*/ 164339 w 2701062"/>
              <a:gd name="connsiteY62" fmla="*/ 3324707 h 3539612"/>
              <a:gd name="connsiteX63" fmla="*/ 75849 w 2701062"/>
              <a:gd name="connsiteY63" fmla="*/ 3354204 h 3539612"/>
              <a:gd name="connsiteX64" fmla="*/ 12641 w 2701062"/>
              <a:gd name="connsiteY64" fmla="*/ 3387914 h 3539612"/>
              <a:gd name="connsiteX65" fmla="*/ 0 w 2701062"/>
              <a:gd name="connsiteY65" fmla="*/ 3467977 h 3539612"/>
              <a:gd name="connsiteX66" fmla="*/ 63207 w 2701062"/>
              <a:gd name="connsiteY66" fmla="*/ 3463763 h 3539612"/>
              <a:gd name="connsiteX67" fmla="*/ 96918 w 2701062"/>
              <a:gd name="connsiteY67" fmla="*/ 3417411 h 3539612"/>
              <a:gd name="connsiteX68" fmla="*/ 155911 w 2701062"/>
              <a:gd name="connsiteY68" fmla="*/ 3459549 h 3539612"/>
              <a:gd name="connsiteX69" fmla="*/ 164339 w 2701062"/>
              <a:gd name="connsiteY69" fmla="*/ 3539612 h 3539612"/>
              <a:gd name="connsiteX70" fmla="*/ 265471 w 2701062"/>
              <a:gd name="connsiteY70" fmla="*/ 3489046 h 3539612"/>
              <a:gd name="connsiteX71" fmla="*/ 252829 w 2701062"/>
              <a:gd name="connsiteY71" fmla="*/ 3430052 h 3539612"/>
              <a:gd name="connsiteX72" fmla="*/ 307609 w 2701062"/>
              <a:gd name="connsiteY72" fmla="*/ 3387914 h 3539612"/>
              <a:gd name="connsiteX73" fmla="*/ 345534 w 2701062"/>
              <a:gd name="connsiteY73" fmla="*/ 3349990 h 3539612"/>
              <a:gd name="connsiteX74" fmla="*/ 375030 w 2701062"/>
              <a:gd name="connsiteY74" fmla="*/ 3307851 h 3539612"/>
              <a:gd name="connsiteX75" fmla="*/ 497231 w 2701062"/>
              <a:gd name="connsiteY75" fmla="*/ 3316279 h 3539612"/>
              <a:gd name="connsiteX76" fmla="*/ 497231 w 2701062"/>
              <a:gd name="connsiteY76" fmla="*/ 3316279 h 3539612"/>
              <a:gd name="connsiteX77" fmla="*/ 568866 w 2701062"/>
              <a:gd name="connsiteY77" fmla="*/ 3349990 h 3539612"/>
              <a:gd name="connsiteX78" fmla="*/ 589935 w 2701062"/>
              <a:gd name="connsiteY78" fmla="*/ 3328921 h 3539612"/>
              <a:gd name="connsiteX79" fmla="*/ 648929 w 2701062"/>
              <a:gd name="connsiteY79" fmla="*/ 3358417 h 3539612"/>
              <a:gd name="connsiteX80" fmla="*/ 674212 w 2701062"/>
              <a:gd name="connsiteY80" fmla="*/ 3354204 h 3539612"/>
              <a:gd name="connsiteX81" fmla="*/ 720564 w 2701062"/>
              <a:gd name="connsiteY81" fmla="*/ 3417411 h 3539612"/>
              <a:gd name="connsiteX82" fmla="*/ 754275 w 2701062"/>
              <a:gd name="connsiteY82" fmla="*/ 3408983 h 3539612"/>
              <a:gd name="connsiteX83" fmla="*/ 804840 w 2701062"/>
              <a:gd name="connsiteY83" fmla="*/ 3333134 h 3539612"/>
              <a:gd name="connsiteX84" fmla="*/ 842765 w 2701062"/>
              <a:gd name="connsiteY84" fmla="*/ 3299424 h 3539612"/>
              <a:gd name="connsiteX85" fmla="*/ 830123 w 2701062"/>
              <a:gd name="connsiteY85" fmla="*/ 3244644 h 3539612"/>
              <a:gd name="connsiteX86" fmla="*/ 859620 w 2701062"/>
              <a:gd name="connsiteY86" fmla="*/ 3189864 h 3539612"/>
              <a:gd name="connsiteX87" fmla="*/ 918614 w 2701062"/>
              <a:gd name="connsiteY87" fmla="*/ 3139299 h 3539612"/>
              <a:gd name="connsiteX88" fmla="*/ 1011318 w 2701062"/>
              <a:gd name="connsiteY88" fmla="*/ 3122443 h 3539612"/>
              <a:gd name="connsiteX89" fmla="*/ 1078739 w 2701062"/>
              <a:gd name="connsiteY89" fmla="*/ 3109802 h 3539612"/>
              <a:gd name="connsiteX90" fmla="*/ 1163016 w 2701062"/>
              <a:gd name="connsiteY90" fmla="*/ 3181437 h 3539612"/>
              <a:gd name="connsiteX91" fmla="*/ 1222009 w 2701062"/>
              <a:gd name="connsiteY91" fmla="*/ 3215147 h 3539612"/>
              <a:gd name="connsiteX92" fmla="*/ 1226223 w 2701062"/>
              <a:gd name="connsiteY92" fmla="*/ 3168795 h 3539612"/>
              <a:gd name="connsiteX93" fmla="*/ 1243078 w 2701062"/>
              <a:gd name="connsiteY93" fmla="*/ 3160368 h 3539612"/>
              <a:gd name="connsiteX94" fmla="*/ 1344210 w 2701062"/>
              <a:gd name="connsiteY94" fmla="*/ 3181437 h 3539612"/>
              <a:gd name="connsiteX95" fmla="*/ 1398990 w 2701062"/>
              <a:gd name="connsiteY95" fmla="*/ 3189864 h 3539612"/>
              <a:gd name="connsiteX96" fmla="*/ 1436914 w 2701062"/>
              <a:gd name="connsiteY96" fmla="*/ 3118229 h 3539612"/>
              <a:gd name="connsiteX97" fmla="*/ 1495908 w 2701062"/>
              <a:gd name="connsiteY97" fmla="*/ 3109802 h 3539612"/>
              <a:gd name="connsiteX98" fmla="*/ 1597040 w 2701062"/>
              <a:gd name="connsiteY98" fmla="*/ 3164581 h 3539612"/>
              <a:gd name="connsiteX99" fmla="*/ 1656033 w 2701062"/>
              <a:gd name="connsiteY99" fmla="*/ 3185651 h 3539612"/>
              <a:gd name="connsiteX100" fmla="*/ 1719240 w 2701062"/>
              <a:gd name="connsiteY100" fmla="*/ 3126657 h 3539612"/>
              <a:gd name="connsiteX101" fmla="*/ 1715027 w 2701062"/>
              <a:gd name="connsiteY101" fmla="*/ 3055022 h 3539612"/>
              <a:gd name="connsiteX102" fmla="*/ 1833014 w 2701062"/>
              <a:gd name="connsiteY102" fmla="*/ 3105588 h 3539612"/>
              <a:gd name="connsiteX103" fmla="*/ 1862510 w 2701062"/>
              <a:gd name="connsiteY103" fmla="*/ 3055022 h 3539612"/>
              <a:gd name="connsiteX104" fmla="*/ 2018422 w 2701062"/>
              <a:gd name="connsiteY104" fmla="*/ 3033953 h 3539612"/>
              <a:gd name="connsiteX105" fmla="*/ 2186975 w 2701062"/>
              <a:gd name="connsiteY105" fmla="*/ 3092946 h 3539612"/>
              <a:gd name="connsiteX106" fmla="*/ 2254396 w 2701062"/>
              <a:gd name="connsiteY106" fmla="*/ 3008670 h 3539612"/>
              <a:gd name="connsiteX107" fmla="*/ 2338673 w 2701062"/>
              <a:gd name="connsiteY107" fmla="*/ 3008670 h 3539612"/>
              <a:gd name="connsiteX108" fmla="*/ 2380811 w 2701062"/>
              <a:gd name="connsiteY108" fmla="*/ 2953890 h 3539612"/>
              <a:gd name="connsiteX109" fmla="*/ 2456660 w 2701062"/>
              <a:gd name="connsiteY109" fmla="*/ 2958104 h 3539612"/>
              <a:gd name="connsiteX110" fmla="*/ 2469301 w 2701062"/>
              <a:gd name="connsiteY110" fmla="*/ 2878041 h 3539612"/>
              <a:gd name="connsiteX111" fmla="*/ 2595716 w 2701062"/>
              <a:gd name="connsiteY111" fmla="*/ 2810620 h 3539612"/>
              <a:gd name="connsiteX112" fmla="*/ 2595716 w 2701062"/>
              <a:gd name="connsiteY112" fmla="*/ 2709488 h 3539612"/>
              <a:gd name="connsiteX113" fmla="*/ 2616785 w 2701062"/>
              <a:gd name="connsiteY113" fmla="*/ 2671564 h 3539612"/>
              <a:gd name="connsiteX114" fmla="*/ 2591502 w 2701062"/>
              <a:gd name="connsiteY114" fmla="*/ 2646281 h 3539612"/>
              <a:gd name="connsiteX115" fmla="*/ 2515653 w 2701062"/>
              <a:gd name="connsiteY115" fmla="*/ 2646281 h 3539612"/>
              <a:gd name="connsiteX116" fmla="*/ 2460874 w 2701062"/>
              <a:gd name="connsiteY116" fmla="*/ 2658922 h 3539612"/>
              <a:gd name="connsiteX117" fmla="*/ 2435591 w 2701062"/>
              <a:gd name="connsiteY117" fmla="*/ 2671564 h 3539612"/>
              <a:gd name="connsiteX118" fmla="*/ 2397666 w 2701062"/>
              <a:gd name="connsiteY118" fmla="*/ 2620998 h 3539612"/>
              <a:gd name="connsiteX119" fmla="*/ 2347100 w 2701062"/>
              <a:gd name="connsiteY119" fmla="*/ 2595715 h 3539612"/>
              <a:gd name="connsiteX120" fmla="*/ 2410308 w 2701062"/>
              <a:gd name="connsiteY120" fmla="*/ 2557791 h 3539612"/>
              <a:gd name="connsiteX121" fmla="*/ 2439804 w 2701062"/>
              <a:gd name="connsiteY121" fmla="*/ 2410307 h 3539612"/>
              <a:gd name="connsiteX122" fmla="*/ 2481943 w 2701062"/>
              <a:gd name="connsiteY122" fmla="*/ 2444017 h 3539612"/>
              <a:gd name="connsiteX123" fmla="*/ 2532509 w 2701062"/>
              <a:gd name="connsiteY123" fmla="*/ 2372382 h 3539612"/>
              <a:gd name="connsiteX124" fmla="*/ 2545150 w 2701062"/>
              <a:gd name="connsiteY124" fmla="*/ 2334458 h 3539612"/>
              <a:gd name="connsiteX125" fmla="*/ 2633640 w 2701062"/>
              <a:gd name="connsiteY125" fmla="*/ 2220685 h 3539612"/>
              <a:gd name="connsiteX126" fmla="*/ 2650496 w 2701062"/>
              <a:gd name="connsiteY126" fmla="*/ 2127981 h 3539612"/>
              <a:gd name="connsiteX127" fmla="*/ 2696848 w 2701062"/>
              <a:gd name="connsiteY127" fmla="*/ 2052132 h 3539612"/>
              <a:gd name="connsiteX128" fmla="*/ 2701062 w 2701062"/>
              <a:gd name="connsiteY128" fmla="*/ 1845654 h 3539612"/>
              <a:gd name="connsiteX129" fmla="*/ 2503012 w 2701062"/>
              <a:gd name="connsiteY129" fmla="*/ 1710812 h 3539612"/>
              <a:gd name="connsiteX130" fmla="*/ 2237541 w 2701062"/>
              <a:gd name="connsiteY130" fmla="*/ 1681315 h 3539612"/>
              <a:gd name="connsiteX131" fmla="*/ 2161692 w 2701062"/>
              <a:gd name="connsiteY131" fmla="*/ 1769805 h 3539612"/>
              <a:gd name="connsiteX132" fmla="*/ 2123768 w 2701062"/>
              <a:gd name="connsiteY132" fmla="*/ 1761378 h 3539612"/>
              <a:gd name="connsiteX133" fmla="*/ 2111126 w 2701062"/>
              <a:gd name="connsiteY133" fmla="*/ 1710812 h 3539612"/>
              <a:gd name="connsiteX134" fmla="*/ 2203830 w 2701062"/>
              <a:gd name="connsiteY134" fmla="*/ 1613894 h 3539612"/>
              <a:gd name="connsiteX135" fmla="*/ 2178547 w 2701062"/>
              <a:gd name="connsiteY135" fmla="*/ 1474838 h 3539612"/>
              <a:gd name="connsiteX136" fmla="*/ 2090057 w 2701062"/>
              <a:gd name="connsiteY136" fmla="*/ 1382134 h 3539612"/>
              <a:gd name="connsiteX137" fmla="*/ 2056346 w 2701062"/>
              <a:gd name="connsiteY137" fmla="*/ 1352637 h 3539612"/>
              <a:gd name="connsiteX138" fmla="*/ 2127981 w 2701062"/>
              <a:gd name="connsiteY138" fmla="*/ 1339995 h 3539612"/>
              <a:gd name="connsiteX139" fmla="*/ 2127981 w 2701062"/>
              <a:gd name="connsiteY139" fmla="*/ 1306285 h 3539612"/>
              <a:gd name="connsiteX140" fmla="*/ 2031063 w 2701062"/>
              <a:gd name="connsiteY140" fmla="*/ 1179870 h 3539612"/>
              <a:gd name="connsiteX141" fmla="*/ 2022636 w 2701062"/>
              <a:gd name="connsiteY141" fmla="*/ 1095593 h 3539612"/>
              <a:gd name="connsiteX142" fmla="*/ 2056346 w 2701062"/>
              <a:gd name="connsiteY142" fmla="*/ 1032386 h 3539612"/>
              <a:gd name="connsiteX143" fmla="*/ 2039491 w 2701062"/>
              <a:gd name="connsiteY143" fmla="*/ 998675 h 3539612"/>
              <a:gd name="connsiteX144" fmla="*/ 1967856 w 2701062"/>
              <a:gd name="connsiteY144" fmla="*/ 977606 h 3539612"/>
              <a:gd name="connsiteX145" fmla="*/ 1929932 w 2701062"/>
              <a:gd name="connsiteY145" fmla="*/ 918613 h 3539612"/>
              <a:gd name="connsiteX146" fmla="*/ 1934146 w 2701062"/>
              <a:gd name="connsiteY146" fmla="*/ 859619 h 3539612"/>
              <a:gd name="connsiteX147" fmla="*/ 1727668 w 2701062"/>
              <a:gd name="connsiteY147" fmla="*/ 741632 h 3539612"/>
              <a:gd name="connsiteX148" fmla="*/ 1664461 w 2701062"/>
              <a:gd name="connsiteY148" fmla="*/ 682639 h 3539612"/>
              <a:gd name="connsiteX149" fmla="*/ 1516977 w 2701062"/>
              <a:gd name="connsiteY149" fmla="*/ 143270 h 3539612"/>
              <a:gd name="connsiteX150" fmla="*/ 1407417 w 2701062"/>
              <a:gd name="connsiteY150" fmla="*/ 25284 h 3539612"/>
              <a:gd name="connsiteX151" fmla="*/ 1327354 w 2701062"/>
              <a:gd name="connsiteY151" fmla="*/ 0 h 3539612"/>
              <a:gd name="connsiteX0" fmla="*/ 1327354 w 2701062"/>
              <a:gd name="connsiteY0" fmla="*/ 0 h 3539612"/>
              <a:gd name="connsiteX1" fmla="*/ 1365279 w 2701062"/>
              <a:gd name="connsiteY1" fmla="*/ 8428 h 3539612"/>
              <a:gd name="connsiteX2" fmla="*/ 1264148 w 2701062"/>
              <a:gd name="connsiteY2" fmla="*/ 84276 h 3539612"/>
              <a:gd name="connsiteX3" fmla="*/ 1281002 w 2701062"/>
              <a:gd name="connsiteY3" fmla="*/ 223333 h 3539612"/>
              <a:gd name="connsiteX4" fmla="*/ 1141946 w 2701062"/>
              <a:gd name="connsiteY4" fmla="*/ 358175 h 3539612"/>
              <a:gd name="connsiteX5" fmla="*/ 876475 w 2701062"/>
              <a:gd name="connsiteY5" fmla="*/ 615217 h 3539612"/>
              <a:gd name="connsiteX6" fmla="*/ 804840 w 2701062"/>
              <a:gd name="connsiteY6" fmla="*/ 686852 h 3539612"/>
              <a:gd name="connsiteX7" fmla="*/ 813268 w 2701062"/>
              <a:gd name="connsiteY7" fmla="*/ 817481 h 3539612"/>
              <a:gd name="connsiteX8" fmla="*/ 897545 w 2701062"/>
              <a:gd name="connsiteY8" fmla="*/ 986034 h 3539612"/>
              <a:gd name="connsiteX9" fmla="*/ 943897 w 2701062"/>
              <a:gd name="connsiteY9" fmla="*/ 1070310 h 3539612"/>
              <a:gd name="connsiteX10" fmla="*/ 964966 w 2701062"/>
              <a:gd name="connsiteY10" fmla="*/ 1099807 h 3539612"/>
              <a:gd name="connsiteX11" fmla="*/ 994463 w 2701062"/>
              <a:gd name="connsiteY11" fmla="*/ 1074524 h 3539612"/>
              <a:gd name="connsiteX12" fmla="*/ 1011318 w 2701062"/>
              <a:gd name="connsiteY12" fmla="*/ 1019745 h 3539612"/>
              <a:gd name="connsiteX13" fmla="*/ 1057670 w 2701062"/>
              <a:gd name="connsiteY13" fmla="*/ 1011317 h 3539612"/>
              <a:gd name="connsiteX14" fmla="*/ 1053456 w 2701062"/>
              <a:gd name="connsiteY14" fmla="*/ 1074524 h 3539612"/>
              <a:gd name="connsiteX15" fmla="*/ 1040815 w 2701062"/>
              <a:gd name="connsiteY15" fmla="*/ 1108235 h 3539612"/>
              <a:gd name="connsiteX16" fmla="*/ 1049242 w 2701062"/>
              <a:gd name="connsiteY16" fmla="*/ 1133518 h 3539612"/>
              <a:gd name="connsiteX17" fmla="*/ 986035 w 2701062"/>
              <a:gd name="connsiteY17" fmla="*/ 1150373 h 3539612"/>
              <a:gd name="connsiteX18" fmla="*/ 1011318 w 2701062"/>
              <a:gd name="connsiteY18" fmla="*/ 1285216 h 3539612"/>
              <a:gd name="connsiteX19" fmla="*/ 1049242 w 2701062"/>
              <a:gd name="connsiteY19" fmla="*/ 1281002 h 3539612"/>
              <a:gd name="connsiteX20" fmla="*/ 1040815 w 2701062"/>
              <a:gd name="connsiteY20" fmla="*/ 1344209 h 3539612"/>
              <a:gd name="connsiteX21" fmla="*/ 981821 w 2701062"/>
              <a:gd name="connsiteY21" fmla="*/ 1377920 h 3539612"/>
              <a:gd name="connsiteX22" fmla="*/ 931255 w 2701062"/>
              <a:gd name="connsiteY22" fmla="*/ 1377920 h 3539612"/>
              <a:gd name="connsiteX23" fmla="*/ 897545 w 2701062"/>
              <a:gd name="connsiteY23" fmla="*/ 1441127 h 3539612"/>
              <a:gd name="connsiteX24" fmla="*/ 901758 w 2701062"/>
              <a:gd name="connsiteY24" fmla="*/ 1470624 h 3539612"/>
              <a:gd name="connsiteX25" fmla="*/ 948110 w 2701062"/>
              <a:gd name="connsiteY25" fmla="*/ 1479051 h 3539612"/>
              <a:gd name="connsiteX26" fmla="*/ 931255 w 2701062"/>
              <a:gd name="connsiteY26" fmla="*/ 1516976 h 3539612"/>
              <a:gd name="connsiteX27" fmla="*/ 952324 w 2701062"/>
              <a:gd name="connsiteY27" fmla="*/ 1525404 h 3539612"/>
              <a:gd name="connsiteX28" fmla="*/ 1015532 w 2701062"/>
              <a:gd name="connsiteY28" fmla="*/ 1529617 h 3539612"/>
              <a:gd name="connsiteX29" fmla="*/ 1040815 w 2701062"/>
              <a:gd name="connsiteY29" fmla="*/ 1567542 h 3539612"/>
              <a:gd name="connsiteX30" fmla="*/ 1036601 w 2701062"/>
              <a:gd name="connsiteY30" fmla="*/ 1605466 h 3539612"/>
              <a:gd name="connsiteX31" fmla="*/ 1104022 w 2701062"/>
              <a:gd name="connsiteY31" fmla="*/ 1706598 h 3539612"/>
              <a:gd name="connsiteX32" fmla="*/ 1053456 w 2701062"/>
              <a:gd name="connsiteY32" fmla="*/ 1731881 h 3539612"/>
              <a:gd name="connsiteX33" fmla="*/ 998676 w 2701062"/>
              <a:gd name="connsiteY33" fmla="*/ 1727667 h 3539612"/>
              <a:gd name="connsiteX34" fmla="*/ 964966 w 2701062"/>
              <a:gd name="connsiteY34" fmla="*/ 1807730 h 3539612"/>
              <a:gd name="connsiteX35" fmla="*/ 1015532 w 2701062"/>
              <a:gd name="connsiteY35" fmla="*/ 1849868 h 3539612"/>
              <a:gd name="connsiteX36" fmla="*/ 994463 w 2701062"/>
              <a:gd name="connsiteY36" fmla="*/ 1946786 h 3539612"/>
              <a:gd name="connsiteX37" fmla="*/ 1019746 w 2701062"/>
              <a:gd name="connsiteY37" fmla="*/ 1980497 h 3539612"/>
              <a:gd name="connsiteX38" fmla="*/ 990249 w 2701062"/>
              <a:gd name="connsiteY38" fmla="*/ 2014207 h 3539612"/>
              <a:gd name="connsiteX39" fmla="*/ 948110 w 2701062"/>
              <a:gd name="connsiteY39" fmla="*/ 2014207 h 3539612"/>
              <a:gd name="connsiteX40" fmla="*/ 939683 w 2701062"/>
              <a:gd name="connsiteY40" fmla="*/ 2052132 h 3539612"/>
              <a:gd name="connsiteX41" fmla="*/ 994463 w 2701062"/>
              <a:gd name="connsiteY41" fmla="*/ 2098484 h 3539612"/>
              <a:gd name="connsiteX42" fmla="*/ 981821 w 2701062"/>
              <a:gd name="connsiteY42" fmla="*/ 2279678 h 3539612"/>
              <a:gd name="connsiteX43" fmla="*/ 1015532 w 2701062"/>
              <a:gd name="connsiteY43" fmla="*/ 2359741 h 3539612"/>
              <a:gd name="connsiteX44" fmla="*/ 1049242 w 2701062"/>
              <a:gd name="connsiteY44" fmla="*/ 2359741 h 3539612"/>
              <a:gd name="connsiteX45" fmla="*/ 1129305 w 2701062"/>
              <a:gd name="connsiteY45" fmla="*/ 2427162 h 3539612"/>
              <a:gd name="connsiteX46" fmla="*/ 1125091 w 2701062"/>
              <a:gd name="connsiteY46" fmla="*/ 2557791 h 3539612"/>
              <a:gd name="connsiteX47" fmla="*/ 1087167 w 2701062"/>
              <a:gd name="connsiteY47" fmla="*/ 2620998 h 3539612"/>
              <a:gd name="connsiteX48" fmla="*/ 1015532 w 2701062"/>
              <a:gd name="connsiteY48" fmla="*/ 2688419 h 3539612"/>
              <a:gd name="connsiteX49" fmla="*/ 1007104 w 2701062"/>
              <a:gd name="connsiteY49" fmla="*/ 2776910 h 3539612"/>
              <a:gd name="connsiteX50" fmla="*/ 922828 w 2701062"/>
              <a:gd name="connsiteY50" fmla="*/ 2789551 h 3539612"/>
              <a:gd name="connsiteX51" fmla="*/ 868048 w 2701062"/>
              <a:gd name="connsiteY51" fmla="*/ 2793765 h 3539612"/>
              <a:gd name="connsiteX52" fmla="*/ 830123 w 2701062"/>
              <a:gd name="connsiteY52" fmla="*/ 2755840 h 3539612"/>
              <a:gd name="connsiteX53" fmla="*/ 577294 w 2701062"/>
              <a:gd name="connsiteY53" fmla="*/ 2776910 h 3539612"/>
              <a:gd name="connsiteX54" fmla="*/ 568866 w 2701062"/>
              <a:gd name="connsiteY54" fmla="*/ 2882255 h 3539612"/>
              <a:gd name="connsiteX55" fmla="*/ 514087 w 2701062"/>
              <a:gd name="connsiteY55" fmla="*/ 2915966 h 3539612"/>
              <a:gd name="connsiteX56" fmla="*/ 484590 w 2701062"/>
              <a:gd name="connsiteY56" fmla="*/ 2882255 h 3539612"/>
              <a:gd name="connsiteX57" fmla="*/ 446665 w 2701062"/>
              <a:gd name="connsiteY57" fmla="*/ 2907538 h 3539612"/>
              <a:gd name="connsiteX58" fmla="*/ 434024 w 2701062"/>
              <a:gd name="connsiteY58" fmla="*/ 3025525 h 3539612"/>
              <a:gd name="connsiteX59" fmla="*/ 328678 w 2701062"/>
              <a:gd name="connsiteY59" fmla="*/ 3151940 h 3539612"/>
              <a:gd name="connsiteX60" fmla="*/ 273899 w 2701062"/>
              <a:gd name="connsiteY60" fmla="*/ 3164581 h 3539612"/>
              <a:gd name="connsiteX61" fmla="*/ 252829 w 2701062"/>
              <a:gd name="connsiteY61" fmla="*/ 3215147 h 3539612"/>
              <a:gd name="connsiteX62" fmla="*/ 202263 w 2701062"/>
              <a:gd name="connsiteY62" fmla="*/ 3295210 h 3539612"/>
              <a:gd name="connsiteX63" fmla="*/ 164339 w 2701062"/>
              <a:gd name="connsiteY63" fmla="*/ 3324707 h 3539612"/>
              <a:gd name="connsiteX64" fmla="*/ 75849 w 2701062"/>
              <a:gd name="connsiteY64" fmla="*/ 3354204 h 3539612"/>
              <a:gd name="connsiteX65" fmla="*/ 12641 w 2701062"/>
              <a:gd name="connsiteY65" fmla="*/ 3387914 h 3539612"/>
              <a:gd name="connsiteX66" fmla="*/ 0 w 2701062"/>
              <a:gd name="connsiteY66" fmla="*/ 3467977 h 3539612"/>
              <a:gd name="connsiteX67" fmla="*/ 63207 w 2701062"/>
              <a:gd name="connsiteY67" fmla="*/ 3463763 h 3539612"/>
              <a:gd name="connsiteX68" fmla="*/ 96918 w 2701062"/>
              <a:gd name="connsiteY68" fmla="*/ 3417411 h 3539612"/>
              <a:gd name="connsiteX69" fmla="*/ 155911 w 2701062"/>
              <a:gd name="connsiteY69" fmla="*/ 3459549 h 3539612"/>
              <a:gd name="connsiteX70" fmla="*/ 164339 w 2701062"/>
              <a:gd name="connsiteY70" fmla="*/ 3539612 h 3539612"/>
              <a:gd name="connsiteX71" fmla="*/ 265471 w 2701062"/>
              <a:gd name="connsiteY71" fmla="*/ 3489046 h 3539612"/>
              <a:gd name="connsiteX72" fmla="*/ 252829 w 2701062"/>
              <a:gd name="connsiteY72" fmla="*/ 3430052 h 3539612"/>
              <a:gd name="connsiteX73" fmla="*/ 307609 w 2701062"/>
              <a:gd name="connsiteY73" fmla="*/ 3387914 h 3539612"/>
              <a:gd name="connsiteX74" fmla="*/ 345534 w 2701062"/>
              <a:gd name="connsiteY74" fmla="*/ 3349990 h 3539612"/>
              <a:gd name="connsiteX75" fmla="*/ 375030 w 2701062"/>
              <a:gd name="connsiteY75" fmla="*/ 3307851 h 3539612"/>
              <a:gd name="connsiteX76" fmla="*/ 497231 w 2701062"/>
              <a:gd name="connsiteY76" fmla="*/ 3316279 h 3539612"/>
              <a:gd name="connsiteX77" fmla="*/ 497231 w 2701062"/>
              <a:gd name="connsiteY77" fmla="*/ 3316279 h 3539612"/>
              <a:gd name="connsiteX78" fmla="*/ 568866 w 2701062"/>
              <a:gd name="connsiteY78" fmla="*/ 3349990 h 3539612"/>
              <a:gd name="connsiteX79" fmla="*/ 589935 w 2701062"/>
              <a:gd name="connsiteY79" fmla="*/ 3328921 h 3539612"/>
              <a:gd name="connsiteX80" fmla="*/ 648929 w 2701062"/>
              <a:gd name="connsiteY80" fmla="*/ 3358417 h 3539612"/>
              <a:gd name="connsiteX81" fmla="*/ 674212 w 2701062"/>
              <a:gd name="connsiteY81" fmla="*/ 3354204 h 3539612"/>
              <a:gd name="connsiteX82" fmla="*/ 720564 w 2701062"/>
              <a:gd name="connsiteY82" fmla="*/ 3417411 h 3539612"/>
              <a:gd name="connsiteX83" fmla="*/ 754275 w 2701062"/>
              <a:gd name="connsiteY83" fmla="*/ 3408983 h 3539612"/>
              <a:gd name="connsiteX84" fmla="*/ 804840 w 2701062"/>
              <a:gd name="connsiteY84" fmla="*/ 3333134 h 3539612"/>
              <a:gd name="connsiteX85" fmla="*/ 842765 w 2701062"/>
              <a:gd name="connsiteY85" fmla="*/ 3299424 h 3539612"/>
              <a:gd name="connsiteX86" fmla="*/ 830123 w 2701062"/>
              <a:gd name="connsiteY86" fmla="*/ 3244644 h 3539612"/>
              <a:gd name="connsiteX87" fmla="*/ 859620 w 2701062"/>
              <a:gd name="connsiteY87" fmla="*/ 3189864 h 3539612"/>
              <a:gd name="connsiteX88" fmla="*/ 918614 w 2701062"/>
              <a:gd name="connsiteY88" fmla="*/ 3139299 h 3539612"/>
              <a:gd name="connsiteX89" fmla="*/ 1011318 w 2701062"/>
              <a:gd name="connsiteY89" fmla="*/ 3122443 h 3539612"/>
              <a:gd name="connsiteX90" fmla="*/ 1078739 w 2701062"/>
              <a:gd name="connsiteY90" fmla="*/ 3109802 h 3539612"/>
              <a:gd name="connsiteX91" fmla="*/ 1163016 w 2701062"/>
              <a:gd name="connsiteY91" fmla="*/ 3181437 h 3539612"/>
              <a:gd name="connsiteX92" fmla="*/ 1222009 w 2701062"/>
              <a:gd name="connsiteY92" fmla="*/ 3215147 h 3539612"/>
              <a:gd name="connsiteX93" fmla="*/ 1226223 w 2701062"/>
              <a:gd name="connsiteY93" fmla="*/ 3168795 h 3539612"/>
              <a:gd name="connsiteX94" fmla="*/ 1243078 w 2701062"/>
              <a:gd name="connsiteY94" fmla="*/ 3160368 h 3539612"/>
              <a:gd name="connsiteX95" fmla="*/ 1344210 w 2701062"/>
              <a:gd name="connsiteY95" fmla="*/ 3181437 h 3539612"/>
              <a:gd name="connsiteX96" fmla="*/ 1398990 w 2701062"/>
              <a:gd name="connsiteY96" fmla="*/ 3189864 h 3539612"/>
              <a:gd name="connsiteX97" fmla="*/ 1436914 w 2701062"/>
              <a:gd name="connsiteY97" fmla="*/ 3118229 h 3539612"/>
              <a:gd name="connsiteX98" fmla="*/ 1495908 w 2701062"/>
              <a:gd name="connsiteY98" fmla="*/ 3109802 h 3539612"/>
              <a:gd name="connsiteX99" fmla="*/ 1597040 w 2701062"/>
              <a:gd name="connsiteY99" fmla="*/ 3164581 h 3539612"/>
              <a:gd name="connsiteX100" fmla="*/ 1656033 w 2701062"/>
              <a:gd name="connsiteY100" fmla="*/ 3185651 h 3539612"/>
              <a:gd name="connsiteX101" fmla="*/ 1719240 w 2701062"/>
              <a:gd name="connsiteY101" fmla="*/ 3126657 h 3539612"/>
              <a:gd name="connsiteX102" fmla="*/ 1715027 w 2701062"/>
              <a:gd name="connsiteY102" fmla="*/ 3055022 h 3539612"/>
              <a:gd name="connsiteX103" fmla="*/ 1833014 w 2701062"/>
              <a:gd name="connsiteY103" fmla="*/ 3105588 h 3539612"/>
              <a:gd name="connsiteX104" fmla="*/ 1862510 w 2701062"/>
              <a:gd name="connsiteY104" fmla="*/ 3055022 h 3539612"/>
              <a:gd name="connsiteX105" fmla="*/ 2018422 w 2701062"/>
              <a:gd name="connsiteY105" fmla="*/ 3033953 h 3539612"/>
              <a:gd name="connsiteX106" fmla="*/ 2186975 w 2701062"/>
              <a:gd name="connsiteY106" fmla="*/ 3092946 h 3539612"/>
              <a:gd name="connsiteX107" fmla="*/ 2254396 w 2701062"/>
              <a:gd name="connsiteY107" fmla="*/ 3008670 h 3539612"/>
              <a:gd name="connsiteX108" fmla="*/ 2338673 w 2701062"/>
              <a:gd name="connsiteY108" fmla="*/ 3008670 h 3539612"/>
              <a:gd name="connsiteX109" fmla="*/ 2380811 w 2701062"/>
              <a:gd name="connsiteY109" fmla="*/ 2953890 h 3539612"/>
              <a:gd name="connsiteX110" fmla="*/ 2456660 w 2701062"/>
              <a:gd name="connsiteY110" fmla="*/ 2958104 h 3539612"/>
              <a:gd name="connsiteX111" fmla="*/ 2469301 w 2701062"/>
              <a:gd name="connsiteY111" fmla="*/ 2878041 h 3539612"/>
              <a:gd name="connsiteX112" fmla="*/ 2595716 w 2701062"/>
              <a:gd name="connsiteY112" fmla="*/ 2810620 h 3539612"/>
              <a:gd name="connsiteX113" fmla="*/ 2595716 w 2701062"/>
              <a:gd name="connsiteY113" fmla="*/ 2709488 h 3539612"/>
              <a:gd name="connsiteX114" fmla="*/ 2616785 w 2701062"/>
              <a:gd name="connsiteY114" fmla="*/ 2671564 h 3539612"/>
              <a:gd name="connsiteX115" fmla="*/ 2591502 w 2701062"/>
              <a:gd name="connsiteY115" fmla="*/ 2646281 h 3539612"/>
              <a:gd name="connsiteX116" fmla="*/ 2515653 w 2701062"/>
              <a:gd name="connsiteY116" fmla="*/ 2646281 h 3539612"/>
              <a:gd name="connsiteX117" fmla="*/ 2460874 w 2701062"/>
              <a:gd name="connsiteY117" fmla="*/ 2658922 h 3539612"/>
              <a:gd name="connsiteX118" fmla="*/ 2435591 w 2701062"/>
              <a:gd name="connsiteY118" fmla="*/ 2671564 h 3539612"/>
              <a:gd name="connsiteX119" fmla="*/ 2397666 w 2701062"/>
              <a:gd name="connsiteY119" fmla="*/ 2620998 h 3539612"/>
              <a:gd name="connsiteX120" fmla="*/ 2347100 w 2701062"/>
              <a:gd name="connsiteY120" fmla="*/ 2595715 h 3539612"/>
              <a:gd name="connsiteX121" fmla="*/ 2410308 w 2701062"/>
              <a:gd name="connsiteY121" fmla="*/ 2557791 h 3539612"/>
              <a:gd name="connsiteX122" fmla="*/ 2439804 w 2701062"/>
              <a:gd name="connsiteY122" fmla="*/ 2410307 h 3539612"/>
              <a:gd name="connsiteX123" fmla="*/ 2481943 w 2701062"/>
              <a:gd name="connsiteY123" fmla="*/ 2444017 h 3539612"/>
              <a:gd name="connsiteX124" fmla="*/ 2532509 w 2701062"/>
              <a:gd name="connsiteY124" fmla="*/ 2372382 h 3539612"/>
              <a:gd name="connsiteX125" fmla="*/ 2545150 w 2701062"/>
              <a:gd name="connsiteY125" fmla="*/ 2334458 h 3539612"/>
              <a:gd name="connsiteX126" fmla="*/ 2633640 w 2701062"/>
              <a:gd name="connsiteY126" fmla="*/ 2220685 h 3539612"/>
              <a:gd name="connsiteX127" fmla="*/ 2650496 w 2701062"/>
              <a:gd name="connsiteY127" fmla="*/ 2127981 h 3539612"/>
              <a:gd name="connsiteX128" fmla="*/ 2696848 w 2701062"/>
              <a:gd name="connsiteY128" fmla="*/ 2052132 h 3539612"/>
              <a:gd name="connsiteX129" fmla="*/ 2701062 w 2701062"/>
              <a:gd name="connsiteY129" fmla="*/ 1845654 h 3539612"/>
              <a:gd name="connsiteX130" fmla="*/ 2503012 w 2701062"/>
              <a:gd name="connsiteY130" fmla="*/ 1710812 h 3539612"/>
              <a:gd name="connsiteX131" fmla="*/ 2237541 w 2701062"/>
              <a:gd name="connsiteY131" fmla="*/ 1681315 h 3539612"/>
              <a:gd name="connsiteX132" fmla="*/ 2161692 w 2701062"/>
              <a:gd name="connsiteY132" fmla="*/ 1769805 h 3539612"/>
              <a:gd name="connsiteX133" fmla="*/ 2123768 w 2701062"/>
              <a:gd name="connsiteY133" fmla="*/ 1761378 h 3539612"/>
              <a:gd name="connsiteX134" fmla="*/ 2111126 w 2701062"/>
              <a:gd name="connsiteY134" fmla="*/ 1710812 h 3539612"/>
              <a:gd name="connsiteX135" fmla="*/ 2203830 w 2701062"/>
              <a:gd name="connsiteY135" fmla="*/ 1613894 h 3539612"/>
              <a:gd name="connsiteX136" fmla="*/ 2178547 w 2701062"/>
              <a:gd name="connsiteY136" fmla="*/ 1474838 h 3539612"/>
              <a:gd name="connsiteX137" fmla="*/ 2090057 w 2701062"/>
              <a:gd name="connsiteY137" fmla="*/ 1382134 h 3539612"/>
              <a:gd name="connsiteX138" fmla="*/ 2056346 w 2701062"/>
              <a:gd name="connsiteY138" fmla="*/ 1352637 h 3539612"/>
              <a:gd name="connsiteX139" fmla="*/ 2127981 w 2701062"/>
              <a:gd name="connsiteY139" fmla="*/ 1339995 h 3539612"/>
              <a:gd name="connsiteX140" fmla="*/ 2127981 w 2701062"/>
              <a:gd name="connsiteY140" fmla="*/ 1306285 h 3539612"/>
              <a:gd name="connsiteX141" fmla="*/ 2031063 w 2701062"/>
              <a:gd name="connsiteY141" fmla="*/ 1179870 h 3539612"/>
              <a:gd name="connsiteX142" fmla="*/ 2022636 w 2701062"/>
              <a:gd name="connsiteY142" fmla="*/ 1095593 h 3539612"/>
              <a:gd name="connsiteX143" fmla="*/ 2056346 w 2701062"/>
              <a:gd name="connsiteY143" fmla="*/ 1032386 h 3539612"/>
              <a:gd name="connsiteX144" fmla="*/ 2039491 w 2701062"/>
              <a:gd name="connsiteY144" fmla="*/ 998675 h 3539612"/>
              <a:gd name="connsiteX145" fmla="*/ 1967856 w 2701062"/>
              <a:gd name="connsiteY145" fmla="*/ 977606 h 3539612"/>
              <a:gd name="connsiteX146" fmla="*/ 1929932 w 2701062"/>
              <a:gd name="connsiteY146" fmla="*/ 918613 h 3539612"/>
              <a:gd name="connsiteX147" fmla="*/ 1934146 w 2701062"/>
              <a:gd name="connsiteY147" fmla="*/ 859619 h 3539612"/>
              <a:gd name="connsiteX148" fmla="*/ 1727668 w 2701062"/>
              <a:gd name="connsiteY148" fmla="*/ 741632 h 3539612"/>
              <a:gd name="connsiteX149" fmla="*/ 1664461 w 2701062"/>
              <a:gd name="connsiteY149" fmla="*/ 682639 h 3539612"/>
              <a:gd name="connsiteX150" fmla="*/ 1516977 w 2701062"/>
              <a:gd name="connsiteY150" fmla="*/ 143270 h 3539612"/>
              <a:gd name="connsiteX151" fmla="*/ 1407417 w 2701062"/>
              <a:gd name="connsiteY151" fmla="*/ 25284 h 3539612"/>
              <a:gd name="connsiteX152" fmla="*/ 1327354 w 2701062"/>
              <a:gd name="connsiteY152" fmla="*/ 0 h 3539612"/>
              <a:gd name="connsiteX0" fmla="*/ 1327354 w 2701062"/>
              <a:gd name="connsiteY0" fmla="*/ 23107 h 3562719"/>
              <a:gd name="connsiteX1" fmla="*/ 1365279 w 2701062"/>
              <a:gd name="connsiteY1" fmla="*/ 31535 h 3562719"/>
              <a:gd name="connsiteX2" fmla="*/ 1264148 w 2701062"/>
              <a:gd name="connsiteY2" fmla="*/ 107383 h 3562719"/>
              <a:gd name="connsiteX3" fmla="*/ 1281002 w 2701062"/>
              <a:gd name="connsiteY3" fmla="*/ 246440 h 3562719"/>
              <a:gd name="connsiteX4" fmla="*/ 1141946 w 2701062"/>
              <a:gd name="connsiteY4" fmla="*/ 381282 h 3562719"/>
              <a:gd name="connsiteX5" fmla="*/ 876475 w 2701062"/>
              <a:gd name="connsiteY5" fmla="*/ 638324 h 3562719"/>
              <a:gd name="connsiteX6" fmla="*/ 804840 w 2701062"/>
              <a:gd name="connsiteY6" fmla="*/ 709959 h 3562719"/>
              <a:gd name="connsiteX7" fmla="*/ 813268 w 2701062"/>
              <a:gd name="connsiteY7" fmla="*/ 840588 h 3562719"/>
              <a:gd name="connsiteX8" fmla="*/ 897545 w 2701062"/>
              <a:gd name="connsiteY8" fmla="*/ 1009141 h 3562719"/>
              <a:gd name="connsiteX9" fmla="*/ 943897 w 2701062"/>
              <a:gd name="connsiteY9" fmla="*/ 1093417 h 3562719"/>
              <a:gd name="connsiteX10" fmla="*/ 964966 w 2701062"/>
              <a:gd name="connsiteY10" fmla="*/ 1122914 h 3562719"/>
              <a:gd name="connsiteX11" fmla="*/ 994463 w 2701062"/>
              <a:gd name="connsiteY11" fmla="*/ 1097631 h 3562719"/>
              <a:gd name="connsiteX12" fmla="*/ 1011318 w 2701062"/>
              <a:gd name="connsiteY12" fmla="*/ 1042852 h 3562719"/>
              <a:gd name="connsiteX13" fmla="*/ 1057670 w 2701062"/>
              <a:gd name="connsiteY13" fmla="*/ 1034424 h 3562719"/>
              <a:gd name="connsiteX14" fmla="*/ 1053456 w 2701062"/>
              <a:gd name="connsiteY14" fmla="*/ 1097631 h 3562719"/>
              <a:gd name="connsiteX15" fmla="*/ 1040815 w 2701062"/>
              <a:gd name="connsiteY15" fmla="*/ 1131342 h 3562719"/>
              <a:gd name="connsiteX16" fmla="*/ 1049242 w 2701062"/>
              <a:gd name="connsiteY16" fmla="*/ 1156625 h 3562719"/>
              <a:gd name="connsiteX17" fmla="*/ 986035 w 2701062"/>
              <a:gd name="connsiteY17" fmla="*/ 1173480 h 3562719"/>
              <a:gd name="connsiteX18" fmla="*/ 1011318 w 2701062"/>
              <a:gd name="connsiteY18" fmla="*/ 1308323 h 3562719"/>
              <a:gd name="connsiteX19" fmla="*/ 1049242 w 2701062"/>
              <a:gd name="connsiteY19" fmla="*/ 1304109 h 3562719"/>
              <a:gd name="connsiteX20" fmla="*/ 1040815 w 2701062"/>
              <a:gd name="connsiteY20" fmla="*/ 1367316 h 3562719"/>
              <a:gd name="connsiteX21" fmla="*/ 981821 w 2701062"/>
              <a:gd name="connsiteY21" fmla="*/ 1401027 h 3562719"/>
              <a:gd name="connsiteX22" fmla="*/ 931255 w 2701062"/>
              <a:gd name="connsiteY22" fmla="*/ 1401027 h 3562719"/>
              <a:gd name="connsiteX23" fmla="*/ 897545 w 2701062"/>
              <a:gd name="connsiteY23" fmla="*/ 1464234 h 3562719"/>
              <a:gd name="connsiteX24" fmla="*/ 901758 w 2701062"/>
              <a:gd name="connsiteY24" fmla="*/ 1493731 h 3562719"/>
              <a:gd name="connsiteX25" fmla="*/ 948110 w 2701062"/>
              <a:gd name="connsiteY25" fmla="*/ 1502158 h 3562719"/>
              <a:gd name="connsiteX26" fmla="*/ 931255 w 2701062"/>
              <a:gd name="connsiteY26" fmla="*/ 1540083 h 3562719"/>
              <a:gd name="connsiteX27" fmla="*/ 952324 w 2701062"/>
              <a:gd name="connsiteY27" fmla="*/ 1548511 h 3562719"/>
              <a:gd name="connsiteX28" fmla="*/ 1015532 w 2701062"/>
              <a:gd name="connsiteY28" fmla="*/ 1552724 h 3562719"/>
              <a:gd name="connsiteX29" fmla="*/ 1040815 w 2701062"/>
              <a:gd name="connsiteY29" fmla="*/ 1590649 h 3562719"/>
              <a:gd name="connsiteX30" fmla="*/ 1036601 w 2701062"/>
              <a:gd name="connsiteY30" fmla="*/ 1628573 h 3562719"/>
              <a:gd name="connsiteX31" fmla="*/ 1104022 w 2701062"/>
              <a:gd name="connsiteY31" fmla="*/ 1729705 h 3562719"/>
              <a:gd name="connsiteX32" fmla="*/ 1053456 w 2701062"/>
              <a:gd name="connsiteY32" fmla="*/ 1754988 h 3562719"/>
              <a:gd name="connsiteX33" fmla="*/ 998676 w 2701062"/>
              <a:gd name="connsiteY33" fmla="*/ 1750774 h 3562719"/>
              <a:gd name="connsiteX34" fmla="*/ 964966 w 2701062"/>
              <a:gd name="connsiteY34" fmla="*/ 1830837 h 3562719"/>
              <a:gd name="connsiteX35" fmla="*/ 1015532 w 2701062"/>
              <a:gd name="connsiteY35" fmla="*/ 1872975 h 3562719"/>
              <a:gd name="connsiteX36" fmla="*/ 994463 w 2701062"/>
              <a:gd name="connsiteY36" fmla="*/ 1969893 h 3562719"/>
              <a:gd name="connsiteX37" fmla="*/ 1019746 w 2701062"/>
              <a:gd name="connsiteY37" fmla="*/ 2003604 h 3562719"/>
              <a:gd name="connsiteX38" fmla="*/ 990249 w 2701062"/>
              <a:gd name="connsiteY38" fmla="*/ 2037314 h 3562719"/>
              <a:gd name="connsiteX39" fmla="*/ 948110 w 2701062"/>
              <a:gd name="connsiteY39" fmla="*/ 2037314 h 3562719"/>
              <a:gd name="connsiteX40" fmla="*/ 939683 w 2701062"/>
              <a:gd name="connsiteY40" fmla="*/ 2075239 h 3562719"/>
              <a:gd name="connsiteX41" fmla="*/ 994463 w 2701062"/>
              <a:gd name="connsiteY41" fmla="*/ 2121591 h 3562719"/>
              <a:gd name="connsiteX42" fmla="*/ 981821 w 2701062"/>
              <a:gd name="connsiteY42" fmla="*/ 2302785 h 3562719"/>
              <a:gd name="connsiteX43" fmla="*/ 1015532 w 2701062"/>
              <a:gd name="connsiteY43" fmla="*/ 2382848 h 3562719"/>
              <a:gd name="connsiteX44" fmla="*/ 1049242 w 2701062"/>
              <a:gd name="connsiteY44" fmla="*/ 2382848 h 3562719"/>
              <a:gd name="connsiteX45" fmla="*/ 1129305 w 2701062"/>
              <a:gd name="connsiteY45" fmla="*/ 2450269 h 3562719"/>
              <a:gd name="connsiteX46" fmla="*/ 1125091 w 2701062"/>
              <a:gd name="connsiteY46" fmla="*/ 2580898 h 3562719"/>
              <a:gd name="connsiteX47" fmla="*/ 1087167 w 2701062"/>
              <a:gd name="connsiteY47" fmla="*/ 2644105 h 3562719"/>
              <a:gd name="connsiteX48" fmla="*/ 1015532 w 2701062"/>
              <a:gd name="connsiteY48" fmla="*/ 2711526 h 3562719"/>
              <a:gd name="connsiteX49" fmla="*/ 1007104 w 2701062"/>
              <a:gd name="connsiteY49" fmla="*/ 2800017 h 3562719"/>
              <a:gd name="connsiteX50" fmla="*/ 922828 w 2701062"/>
              <a:gd name="connsiteY50" fmla="*/ 2812658 h 3562719"/>
              <a:gd name="connsiteX51" fmla="*/ 868048 w 2701062"/>
              <a:gd name="connsiteY51" fmla="*/ 2816872 h 3562719"/>
              <a:gd name="connsiteX52" fmla="*/ 830123 w 2701062"/>
              <a:gd name="connsiteY52" fmla="*/ 2778947 h 3562719"/>
              <a:gd name="connsiteX53" fmla="*/ 577294 w 2701062"/>
              <a:gd name="connsiteY53" fmla="*/ 2800017 h 3562719"/>
              <a:gd name="connsiteX54" fmla="*/ 568866 w 2701062"/>
              <a:gd name="connsiteY54" fmla="*/ 2905362 h 3562719"/>
              <a:gd name="connsiteX55" fmla="*/ 514087 w 2701062"/>
              <a:gd name="connsiteY55" fmla="*/ 2939073 h 3562719"/>
              <a:gd name="connsiteX56" fmla="*/ 484590 w 2701062"/>
              <a:gd name="connsiteY56" fmla="*/ 2905362 h 3562719"/>
              <a:gd name="connsiteX57" fmla="*/ 446665 w 2701062"/>
              <a:gd name="connsiteY57" fmla="*/ 2930645 h 3562719"/>
              <a:gd name="connsiteX58" fmla="*/ 434024 w 2701062"/>
              <a:gd name="connsiteY58" fmla="*/ 3048632 h 3562719"/>
              <a:gd name="connsiteX59" fmla="*/ 328678 w 2701062"/>
              <a:gd name="connsiteY59" fmla="*/ 3175047 h 3562719"/>
              <a:gd name="connsiteX60" fmla="*/ 273899 w 2701062"/>
              <a:gd name="connsiteY60" fmla="*/ 3187688 h 3562719"/>
              <a:gd name="connsiteX61" fmla="*/ 252829 w 2701062"/>
              <a:gd name="connsiteY61" fmla="*/ 3238254 h 3562719"/>
              <a:gd name="connsiteX62" fmla="*/ 202263 w 2701062"/>
              <a:gd name="connsiteY62" fmla="*/ 3318317 h 3562719"/>
              <a:gd name="connsiteX63" fmla="*/ 164339 w 2701062"/>
              <a:gd name="connsiteY63" fmla="*/ 3347814 h 3562719"/>
              <a:gd name="connsiteX64" fmla="*/ 75849 w 2701062"/>
              <a:gd name="connsiteY64" fmla="*/ 3377311 h 3562719"/>
              <a:gd name="connsiteX65" fmla="*/ 12641 w 2701062"/>
              <a:gd name="connsiteY65" fmla="*/ 3411021 h 3562719"/>
              <a:gd name="connsiteX66" fmla="*/ 0 w 2701062"/>
              <a:gd name="connsiteY66" fmla="*/ 3491084 h 3562719"/>
              <a:gd name="connsiteX67" fmla="*/ 63207 w 2701062"/>
              <a:gd name="connsiteY67" fmla="*/ 3486870 h 3562719"/>
              <a:gd name="connsiteX68" fmla="*/ 96918 w 2701062"/>
              <a:gd name="connsiteY68" fmla="*/ 3440518 h 3562719"/>
              <a:gd name="connsiteX69" fmla="*/ 155911 w 2701062"/>
              <a:gd name="connsiteY69" fmla="*/ 3482656 h 3562719"/>
              <a:gd name="connsiteX70" fmla="*/ 164339 w 2701062"/>
              <a:gd name="connsiteY70" fmla="*/ 3562719 h 3562719"/>
              <a:gd name="connsiteX71" fmla="*/ 265471 w 2701062"/>
              <a:gd name="connsiteY71" fmla="*/ 3512153 h 3562719"/>
              <a:gd name="connsiteX72" fmla="*/ 252829 w 2701062"/>
              <a:gd name="connsiteY72" fmla="*/ 3453159 h 3562719"/>
              <a:gd name="connsiteX73" fmla="*/ 307609 w 2701062"/>
              <a:gd name="connsiteY73" fmla="*/ 3411021 h 3562719"/>
              <a:gd name="connsiteX74" fmla="*/ 345534 w 2701062"/>
              <a:gd name="connsiteY74" fmla="*/ 3373097 h 3562719"/>
              <a:gd name="connsiteX75" fmla="*/ 375030 w 2701062"/>
              <a:gd name="connsiteY75" fmla="*/ 3330958 h 3562719"/>
              <a:gd name="connsiteX76" fmla="*/ 497231 w 2701062"/>
              <a:gd name="connsiteY76" fmla="*/ 3339386 h 3562719"/>
              <a:gd name="connsiteX77" fmla="*/ 497231 w 2701062"/>
              <a:gd name="connsiteY77" fmla="*/ 3339386 h 3562719"/>
              <a:gd name="connsiteX78" fmla="*/ 568866 w 2701062"/>
              <a:gd name="connsiteY78" fmla="*/ 3373097 h 3562719"/>
              <a:gd name="connsiteX79" fmla="*/ 589935 w 2701062"/>
              <a:gd name="connsiteY79" fmla="*/ 3352028 h 3562719"/>
              <a:gd name="connsiteX80" fmla="*/ 648929 w 2701062"/>
              <a:gd name="connsiteY80" fmla="*/ 3381524 h 3562719"/>
              <a:gd name="connsiteX81" fmla="*/ 674212 w 2701062"/>
              <a:gd name="connsiteY81" fmla="*/ 3377311 h 3562719"/>
              <a:gd name="connsiteX82" fmla="*/ 720564 w 2701062"/>
              <a:gd name="connsiteY82" fmla="*/ 3440518 h 3562719"/>
              <a:gd name="connsiteX83" fmla="*/ 754275 w 2701062"/>
              <a:gd name="connsiteY83" fmla="*/ 3432090 h 3562719"/>
              <a:gd name="connsiteX84" fmla="*/ 804840 w 2701062"/>
              <a:gd name="connsiteY84" fmla="*/ 3356241 h 3562719"/>
              <a:gd name="connsiteX85" fmla="*/ 842765 w 2701062"/>
              <a:gd name="connsiteY85" fmla="*/ 3322531 h 3562719"/>
              <a:gd name="connsiteX86" fmla="*/ 830123 w 2701062"/>
              <a:gd name="connsiteY86" fmla="*/ 3267751 h 3562719"/>
              <a:gd name="connsiteX87" fmla="*/ 859620 w 2701062"/>
              <a:gd name="connsiteY87" fmla="*/ 3212971 h 3562719"/>
              <a:gd name="connsiteX88" fmla="*/ 918614 w 2701062"/>
              <a:gd name="connsiteY88" fmla="*/ 3162406 h 3562719"/>
              <a:gd name="connsiteX89" fmla="*/ 1011318 w 2701062"/>
              <a:gd name="connsiteY89" fmla="*/ 3145550 h 3562719"/>
              <a:gd name="connsiteX90" fmla="*/ 1078739 w 2701062"/>
              <a:gd name="connsiteY90" fmla="*/ 3132909 h 3562719"/>
              <a:gd name="connsiteX91" fmla="*/ 1163016 w 2701062"/>
              <a:gd name="connsiteY91" fmla="*/ 3204544 h 3562719"/>
              <a:gd name="connsiteX92" fmla="*/ 1222009 w 2701062"/>
              <a:gd name="connsiteY92" fmla="*/ 3238254 h 3562719"/>
              <a:gd name="connsiteX93" fmla="*/ 1226223 w 2701062"/>
              <a:gd name="connsiteY93" fmla="*/ 3191902 h 3562719"/>
              <a:gd name="connsiteX94" fmla="*/ 1243078 w 2701062"/>
              <a:gd name="connsiteY94" fmla="*/ 3183475 h 3562719"/>
              <a:gd name="connsiteX95" fmla="*/ 1344210 w 2701062"/>
              <a:gd name="connsiteY95" fmla="*/ 3204544 h 3562719"/>
              <a:gd name="connsiteX96" fmla="*/ 1398990 w 2701062"/>
              <a:gd name="connsiteY96" fmla="*/ 3212971 h 3562719"/>
              <a:gd name="connsiteX97" fmla="*/ 1436914 w 2701062"/>
              <a:gd name="connsiteY97" fmla="*/ 3141336 h 3562719"/>
              <a:gd name="connsiteX98" fmla="*/ 1495908 w 2701062"/>
              <a:gd name="connsiteY98" fmla="*/ 3132909 h 3562719"/>
              <a:gd name="connsiteX99" fmla="*/ 1597040 w 2701062"/>
              <a:gd name="connsiteY99" fmla="*/ 3187688 h 3562719"/>
              <a:gd name="connsiteX100" fmla="*/ 1656033 w 2701062"/>
              <a:gd name="connsiteY100" fmla="*/ 3208758 h 3562719"/>
              <a:gd name="connsiteX101" fmla="*/ 1719240 w 2701062"/>
              <a:gd name="connsiteY101" fmla="*/ 3149764 h 3562719"/>
              <a:gd name="connsiteX102" fmla="*/ 1715027 w 2701062"/>
              <a:gd name="connsiteY102" fmla="*/ 3078129 h 3562719"/>
              <a:gd name="connsiteX103" fmla="*/ 1833014 w 2701062"/>
              <a:gd name="connsiteY103" fmla="*/ 3128695 h 3562719"/>
              <a:gd name="connsiteX104" fmla="*/ 1862510 w 2701062"/>
              <a:gd name="connsiteY104" fmla="*/ 3078129 h 3562719"/>
              <a:gd name="connsiteX105" fmla="*/ 2018422 w 2701062"/>
              <a:gd name="connsiteY105" fmla="*/ 3057060 h 3562719"/>
              <a:gd name="connsiteX106" fmla="*/ 2186975 w 2701062"/>
              <a:gd name="connsiteY106" fmla="*/ 3116053 h 3562719"/>
              <a:gd name="connsiteX107" fmla="*/ 2254396 w 2701062"/>
              <a:gd name="connsiteY107" fmla="*/ 3031777 h 3562719"/>
              <a:gd name="connsiteX108" fmla="*/ 2338673 w 2701062"/>
              <a:gd name="connsiteY108" fmla="*/ 3031777 h 3562719"/>
              <a:gd name="connsiteX109" fmla="*/ 2380811 w 2701062"/>
              <a:gd name="connsiteY109" fmla="*/ 2976997 h 3562719"/>
              <a:gd name="connsiteX110" fmla="*/ 2456660 w 2701062"/>
              <a:gd name="connsiteY110" fmla="*/ 2981211 h 3562719"/>
              <a:gd name="connsiteX111" fmla="*/ 2469301 w 2701062"/>
              <a:gd name="connsiteY111" fmla="*/ 2901148 h 3562719"/>
              <a:gd name="connsiteX112" fmla="*/ 2595716 w 2701062"/>
              <a:gd name="connsiteY112" fmla="*/ 2833727 h 3562719"/>
              <a:gd name="connsiteX113" fmla="*/ 2595716 w 2701062"/>
              <a:gd name="connsiteY113" fmla="*/ 2732595 h 3562719"/>
              <a:gd name="connsiteX114" fmla="*/ 2616785 w 2701062"/>
              <a:gd name="connsiteY114" fmla="*/ 2694671 h 3562719"/>
              <a:gd name="connsiteX115" fmla="*/ 2591502 w 2701062"/>
              <a:gd name="connsiteY115" fmla="*/ 2669388 h 3562719"/>
              <a:gd name="connsiteX116" fmla="*/ 2515653 w 2701062"/>
              <a:gd name="connsiteY116" fmla="*/ 2669388 h 3562719"/>
              <a:gd name="connsiteX117" fmla="*/ 2460874 w 2701062"/>
              <a:gd name="connsiteY117" fmla="*/ 2682029 h 3562719"/>
              <a:gd name="connsiteX118" fmla="*/ 2435591 w 2701062"/>
              <a:gd name="connsiteY118" fmla="*/ 2694671 h 3562719"/>
              <a:gd name="connsiteX119" fmla="*/ 2397666 w 2701062"/>
              <a:gd name="connsiteY119" fmla="*/ 2644105 h 3562719"/>
              <a:gd name="connsiteX120" fmla="*/ 2347100 w 2701062"/>
              <a:gd name="connsiteY120" fmla="*/ 2618822 h 3562719"/>
              <a:gd name="connsiteX121" fmla="*/ 2410308 w 2701062"/>
              <a:gd name="connsiteY121" fmla="*/ 2580898 h 3562719"/>
              <a:gd name="connsiteX122" fmla="*/ 2439804 w 2701062"/>
              <a:gd name="connsiteY122" fmla="*/ 2433414 h 3562719"/>
              <a:gd name="connsiteX123" fmla="*/ 2481943 w 2701062"/>
              <a:gd name="connsiteY123" fmla="*/ 2467124 h 3562719"/>
              <a:gd name="connsiteX124" fmla="*/ 2532509 w 2701062"/>
              <a:gd name="connsiteY124" fmla="*/ 2395489 h 3562719"/>
              <a:gd name="connsiteX125" fmla="*/ 2545150 w 2701062"/>
              <a:gd name="connsiteY125" fmla="*/ 2357565 h 3562719"/>
              <a:gd name="connsiteX126" fmla="*/ 2633640 w 2701062"/>
              <a:gd name="connsiteY126" fmla="*/ 2243792 h 3562719"/>
              <a:gd name="connsiteX127" fmla="*/ 2650496 w 2701062"/>
              <a:gd name="connsiteY127" fmla="*/ 2151088 h 3562719"/>
              <a:gd name="connsiteX128" fmla="*/ 2696848 w 2701062"/>
              <a:gd name="connsiteY128" fmla="*/ 2075239 h 3562719"/>
              <a:gd name="connsiteX129" fmla="*/ 2701062 w 2701062"/>
              <a:gd name="connsiteY129" fmla="*/ 1868761 h 3562719"/>
              <a:gd name="connsiteX130" fmla="*/ 2503012 w 2701062"/>
              <a:gd name="connsiteY130" fmla="*/ 1733919 h 3562719"/>
              <a:gd name="connsiteX131" fmla="*/ 2237541 w 2701062"/>
              <a:gd name="connsiteY131" fmla="*/ 1704422 h 3562719"/>
              <a:gd name="connsiteX132" fmla="*/ 2161692 w 2701062"/>
              <a:gd name="connsiteY132" fmla="*/ 1792912 h 3562719"/>
              <a:gd name="connsiteX133" fmla="*/ 2123768 w 2701062"/>
              <a:gd name="connsiteY133" fmla="*/ 1784485 h 3562719"/>
              <a:gd name="connsiteX134" fmla="*/ 2111126 w 2701062"/>
              <a:gd name="connsiteY134" fmla="*/ 1733919 h 3562719"/>
              <a:gd name="connsiteX135" fmla="*/ 2203830 w 2701062"/>
              <a:gd name="connsiteY135" fmla="*/ 1637001 h 3562719"/>
              <a:gd name="connsiteX136" fmla="*/ 2178547 w 2701062"/>
              <a:gd name="connsiteY136" fmla="*/ 1497945 h 3562719"/>
              <a:gd name="connsiteX137" fmla="*/ 2090057 w 2701062"/>
              <a:gd name="connsiteY137" fmla="*/ 1405241 h 3562719"/>
              <a:gd name="connsiteX138" fmla="*/ 2056346 w 2701062"/>
              <a:gd name="connsiteY138" fmla="*/ 1375744 h 3562719"/>
              <a:gd name="connsiteX139" fmla="*/ 2127981 w 2701062"/>
              <a:gd name="connsiteY139" fmla="*/ 1363102 h 3562719"/>
              <a:gd name="connsiteX140" fmla="*/ 2127981 w 2701062"/>
              <a:gd name="connsiteY140" fmla="*/ 1329392 h 3562719"/>
              <a:gd name="connsiteX141" fmla="*/ 2031063 w 2701062"/>
              <a:gd name="connsiteY141" fmla="*/ 1202977 h 3562719"/>
              <a:gd name="connsiteX142" fmla="*/ 2022636 w 2701062"/>
              <a:gd name="connsiteY142" fmla="*/ 1118700 h 3562719"/>
              <a:gd name="connsiteX143" fmla="*/ 2056346 w 2701062"/>
              <a:gd name="connsiteY143" fmla="*/ 1055493 h 3562719"/>
              <a:gd name="connsiteX144" fmla="*/ 2039491 w 2701062"/>
              <a:gd name="connsiteY144" fmla="*/ 1021782 h 3562719"/>
              <a:gd name="connsiteX145" fmla="*/ 1967856 w 2701062"/>
              <a:gd name="connsiteY145" fmla="*/ 1000713 h 3562719"/>
              <a:gd name="connsiteX146" fmla="*/ 1929932 w 2701062"/>
              <a:gd name="connsiteY146" fmla="*/ 941720 h 3562719"/>
              <a:gd name="connsiteX147" fmla="*/ 1934146 w 2701062"/>
              <a:gd name="connsiteY147" fmla="*/ 882726 h 3562719"/>
              <a:gd name="connsiteX148" fmla="*/ 1727668 w 2701062"/>
              <a:gd name="connsiteY148" fmla="*/ 764739 h 3562719"/>
              <a:gd name="connsiteX149" fmla="*/ 1664461 w 2701062"/>
              <a:gd name="connsiteY149" fmla="*/ 705746 h 3562719"/>
              <a:gd name="connsiteX150" fmla="*/ 1516977 w 2701062"/>
              <a:gd name="connsiteY150" fmla="*/ 166377 h 3562719"/>
              <a:gd name="connsiteX151" fmla="*/ 1407417 w 2701062"/>
              <a:gd name="connsiteY151" fmla="*/ 48391 h 3562719"/>
              <a:gd name="connsiteX152" fmla="*/ 1327354 w 2701062"/>
              <a:gd name="connsiteY152" fmla="*/ 23107 h 3562719"/>
              <a:gd name="connsiteX0" fmla="*/ 1327354 w 2701062"/>
              <a:gd name="connsiteY0" fmla="*/ 80063 h 3619675"/>
              <a:gd name="connsiteX1" fmla="*/ 1344210 w 2701062"/>
              <a:gd name="connsiteY1" fmla="*/ 0 h 3619675"/>
              <a:gd name="connsiteX2" fmla="*/ 1264148 w 2701062"/>
              <a:gd name="connsiteY2" fmla="*/ 164339 h 3619675"/>
              <a:gd name="connsiteX3" fmla="*/ 1281002 w 2701062"/>
              <a:gd name="connsiteY3" fmla="*/ 303396 h 3619675"/>
              <a:gd name="connsiteX4" fmla="*/ 1141946 w 2701062"/>
              <a:gd name="connsiteY4" fmla="*/ 438238 h 3619675"/>
              <a:gd name="connsiteX5" fmla="*/ 876475 w 2701062"/>
              <a:gd name="connsiteY5" fmla="*/ 695280 h 3619675"/>
              <a:gd name="connsiteX6" fmla="*/ 804840 w 2701062"/>
              <a:gd name="connsiteY6" fmla="*/ 766915 h 3619675"/>
              <a:gd name="connsiteX7" fmla="*/ 813268 w 2701062"/>
              <a:gd name="connsiteY7" fmla="*/ 897544 h 3619675"/>
              <a:gd name="connsiteX8" fmla="*/ 897545 w 2701062"/>
              <a:gd name="connsiteY8" fmla="*/ 1066097 h 3619675"/>
              <a:gd name="connsiteX9" fmla="*/ 943897 w 2701062"/>
              <a:gd name="connsiteY9" fmla="*/ 1150373 h 3619675"/>
              <a:gd name="connsiteX10" fmla="*/ 964966 w 2701062"/>
              <a:gd name="connsiteY10" fmla="*/ 1179870 h 3619675"/>
              <a:gd name="connsiteX11" fmla="*/ 994463 w 2701062"/>
              <a:gd name="connsiteY11" fmla="*/ 1154587 h 3619675"/>
              <a:gd name="connsiteX12" fmla="*/ 1011318 w 2701062"/>
              <a:gd name="connsiteY12" fmla="*/ 1099808 h 3619675"/>
              <a:gd name="connsiteX13" fmla="*/ 1057670 w 2701062"/>
              <a:gd name="connsiteY13" fmla="*/ 1091380 h 3619675"/>
              <a:gd name="connsiteX14" fmla="*/ 1053456 w 2701062"/>
              <a:gd name="connsiteY14" fmla="*/ 1154587 h 3619675"/>
              <a:gd name="connsiteX15" fmla="*/ 1040815 w 2701062"/>
              <a:gd name="connsiteY15" fmla="*/ 1188298 h 3619675"/>
              <a:gd name="connsiteX16" fmla="*/ 1049242 w 2701062"/>
              <a:gd name="connsiteY16" fmla="*/ 1213581 h 3619675"/>
              <a:gd name="connsiteX17" fmla="*/ 986035 w 2701062"/>
              <a:gd name="connsiteY17" fmla="*/ 1230436 h 3619675"/>
              <a:gd name="connsiteX18" fmla="*/ 1011318 w 2701062"/>
              <a:gd name="connsiteY18" fmla="*/ 1365279 h 3619675"/>
              <a:gd name="connsiteX19" fmla="*/ 1049242 w 2701062"/>
              <a:gd name="connsiteY19" fmla="*/ 1361065 h 3619675"/>
              <a:gd name="connsiteX20" fmla="*/ 1040815 w 2701062"/>
              <a:gd name="connsiteY20" fmla="*/ 1424272 h 3619675"/>
              <a:gd name="connsiteX21" fmla="*/ 981821 w 2701062"/>
              <a:gd name="connsiteY21" fmla="*/ 1457983 h 3619675"/>
              <a:gd name="connsiteX22" fmla="*/ 931255 w 2701062"/>
              <a:gd name="connsiteY22" fmla="*/ 1457983 h 3619675"/>
              <a:gd name="connsiteX23" fmla="*/ 897545 w 2701062"/>
              <a:gd name="connsiteY23" fmla="*/ 1521190 h 3619675"/>
              <a:gd name="connsiteX24" fmla="*/ 901758 w 2701062"/>
              <a:gd name="connsiteY24" fmla="*/ 1550687 h 3619675"/>
              <a:gd name="connsiteX25" fmla="*/ 948110 w 2701062"/>
              <a:gd name="connsiteY25" fmla="*/ 1559114 h 3619675"/>
              <a:gd name="connsiteX26" fmla="*/ 931255 w 2701062"/>
              <a:gd name="connsiteY26" fmla="*/ 1597039 h 3619675"/>
              <a:gd name="connsiteX27" fmla="*/ 952324 w 2701062"/>
              <a:gd name="connsiteY27" fmla="*/ 1605467 h 3619675"/>
              <a:gd name="connsiteX28" fmla="*/ 1015532 w 2701062"/>
              <a:gd name="connsiteY28" fmla="*/ 1609680 h 3619675"/>
              <a:gd name="connsiteX29" fmla="*/ 1040815 w 2701062"/>
              <a:gd name="connsiteY29" fmla="*/ 1647605 h 3619675"/>
              <a:gd name="connsiteX30" fmla="*/ 1036601 w 2701062"/>
              <a:gd name="connsiteY30" fmla="*/ 1685529 h 3619675"/>
              <a:gd name="connsiteX31" fmla="*/ 1104022 w 2701062"/>
              <a:gd name="connsiteY31" fmla="*/ 1786661 h 3619675"/>
              <a:gd name="connsiteX32" fmla="*/ 1053456 w 2701062"/>
              <a:gd name="connsiteY32" fmla="*/ 1811944 h 3619675"/>
              <a:gd name="connsiteX33" fmla="*/ 998676 w 2701062"/>
              <a:gd name="connsiteY33" fmla="*/ 1807730 h 3619675"/>
              <a:gd name="connsiteX34" fmla="*/ 964966 w 2701062"/>
              <a:gd name="connsiteY34" fmla="*/ 1887793 h 3619675"/>
              <a:gd name="connsiteX35" fmla="*/ 1015532 w 2701062"/>
              <a:gd name="connsiteY35" fmla="*/ 1929931 h 3619675"/>
              <a:gd name="connsiteX36" fmla="*/ 994463 w 2701062"/>
              <a:gd name="connsiteY36" fmla="*/ 2026849 h 3619675"/>
              <a:gd name="connsiteX37" fmla="*/ 1019746 w 2701062"/>
              <a:gd name="connsiteY37" fmla="*/ 2060560 h 3619675"/>
              <a:gd name="connsiteX38" fmla="*/ 990249 w 2701062"/>
              <a:gd name="connsiteY38" fmla="*/ 2094270 h 3619675"/>
              <a:gd name="connsiteX39" fmla="*/ 948110 w 2701062"/>
              <a:gd name="connsiteY39" fmla="*/ 2094270 h 3619675"/>
              <a:gd name="connsiteX40" fmla="*/ 939683 w 2701062"/>
              <a:gd name="connsiteY40" fmla="*/ 2132195 h 3619675"/>
              <a:gd name="connsiteX41" fmla="*/ 994463 w 2701062"/>
              <a:gd name="connsiteY41" fmla="*/ 2178547 h 3619675"/>
              <a:gd name="connsiteX42" fmla="*/ 981821 w 2701062"/>
              <a:gd name="connsiteY42" fmla="*/ 2359741 h 3619675"/>
              <a:gd name="connsiteX43" fmla="*/ 1015532 w 2701062"/>
              <a:gd name="connsiteY43" fmla="*/ 2439804 h 3619675"/>
              <a:gd name="connsiteX44" fmla="*/ 1049242 w 2701062"/>
              <a:gd name="connsiteY44" fmla="*/ 2439804 h 3619675"/>
              <a:gd name="connsiteX45" fmla="*/ 1129305 w 2701062"/>
              <a:gd name="connsiteY45" fmla="*/ 2507225 h 3619675"/>
              <a:gd name="connsiteX46" fmla="*/ 1125091 w 2701062"/>
              <a:gd name="connsiteY46" fmla="*/ 2637854 h 3619675"/>
              <a:gd name="connsiteX47" fmla="*/ 1087167 w 2701062"/>
              <a:gd name="connsiteY47" fmla="*/ 2701061 h 3619675"/>
              <a:gd name="connsiteX48" fmla="*/ 1015532 w 2701062"/>
              <a:gd name="connsiteY48" fmla="*/ 2768482 h 3619675"/>
              <a:gd name="connsiteX49" fmla="*/ 1007104 w 2701062"/>
              <a:gd name="connsiteY49" fmla="*/ 2856973 h 3619675"/>
              <a:gd name="connsiteX50" fmla="*/ 922828 w 2701062"/>
              <a:gd name="connsiteY50" fmla="*/ 2869614 h 3619675"/>
              <a:gd name="connsiteX51" fmla="*/ 868048 w 2701062"/>
              <a:gd name="connsiteY51" fmla="*/ 2873828 h 3619675"/>
              <a:gd name="connsiteX52" fmla="*/ 830123 w 2701062"/>
              <a:gd name="connsiteY52" fmla="*/ 2835903 h 3619675"/>
              <a:gd name="connsiteX53" fmla="*/ 577294 w 2701062"/>
              <a:gd name="connsiteY53" fmla="*/ 2856973 h 3619675"/>
              <a:gd name="connsiteX54" fmla="*/ 568866 w 2701062"/>
              <a:gd name="connsiteY54" fmla="*/ 2962318 h 3619675"/>
              <a:gd name="connsiteX55" fmla="*/ 514087 w 2701062"/>
              <a:gd name="connsiteY55" fmla="*/ 2996029 h 3619675"/>
              <a:gd name="connsiteX56" fmla="*/ 484590 w 2701062"/>
              <a:gd name="connsiteY56" fmla="*/ 2962318 h 3619675"/>
              <a:gd name="connsiteX57" fmla="*/ 446665 w 2701062"/>
              <a:gd name="connsiteY57" fmla="*/ 2987601 h 3619675"/>
              <a:gd name="connsiteX58" fmla="*/ 434024 w 2701062"/>
              <a:gd name="connsiteY58" fmla="*/ 3105588 h 3619675"/>
              <a:gd name="connsiteX59" fmla="*/ 328678 w 2701062"/>
              <a:gd name="connsiteY59" fmla="*/ 3232003 h 3619675"/>
              <a:gd name="connsiteX60" fmla="*/ 273899 w 2701062"/>
              <a:gd name="connsiteY60" fmla="*/ 3244644 h 3619675"/>
              <a:gd name="connsiteX61" fmla="*/ 252829 w 2701062"/>
              <a:gd name="connsiteY61" fmla="*/ 3295210 h 3619675"/>
              <a:gd name="connsiteX62" fmla="*/ 202263 w 2701062"/>
              <a:gd name="connsiteY62" fmla="*/ 3375273 h 3619675"/>
              <a:gd name="connsiteX63" fmla="*/ 164339 w 2701062"/>
              <a:gd name="connsiteY63" fmla="*/ 3404770 h 3619675"/>
              <a:gd name="connsiteX64" fmla="*/ 75849 w 2701062"/>
              <a:gd name="connsiteY64" fmla="*/ 3434267 h 3619675"/>
              <a:gd name="connsiteX65" fmla="*/ 12641 w 2701062"/>
              <a:gd name="connsiteY65" fmla="*/ 3467977 h 3619675"/>
              <a:gd name="connsiteX66" fmla="*/ 0 w 2701062"/>
              <a:gd name="connsiteY66" fmla="*/ 3548040 h 3619675"/>
              <a:gd name="connsiteX67" fmla="*/ 63207 w 2701062"/>
              <a:gd name="connsiteY67" fmla="*/ 3543826 h 3619675"/>
              <a:gd name="connsiteX68" fmla="*/ 96918 w 2701062"/>
              <a:gd name="connsiteY68" fmla="*/ 3497474 h 3619675"/>
              <a:gd name="connsiteX69" fmla="*/ 155911 w 2701062"/>
              <a:gd name="connsiteY69" fmla="*/ 3539612 h 3619675"/>
              <a:gd name="connsiteX70" fmla="*/ 164339 w 2701062"/>
              <a:gd name="connsiteY70" fmla="*/ 3619675 h 3619675"/>
              <a:gd name="connsiteX71" fmla="*/ 265471 w 2701062"/>
              <a:gd name="connsiteY71" fmla="*/ 3569109 h 3619675"/>
              <a:gd name="connsiteX72" fmla="*/ 252829 w 2701062"/>
              <a:gd name="connsiteY72" fmla="*/ 3510115 h 3619675"/>
              <a:gd name="connsiteX73" fmla="*/ 307609 w 2701062"/>
              <a:gd name="connsiteY73" fmla="*/ 3467977 h 3619675"/>
              <a:gd name="connsiteX74" fmla="*/ 345534 w 2701062"/>
              <a:gd name="connsiteY74" fmla="*/ 3430053 h 3619675"/>
              <a:gd name="connsiteX75" fmla="*/ 375030 w 2701062"/>
              <a:gd name="connsiteY75" fmla="*/ 3387914 h 3619675"/>
              <a:gd name="connsiteX76" fmla="*/ 497231 w 2701062"/>
              <a:gd name="connsiteY76" fmla="*/ 3396342 h 3619675"/>
              <a:gd name="connsiteX77" fmla="*/ 497231 w 2701062"/>
              <a:gd name="connsiteY77" fmla="*/ 3396342 h 3619675"/>
              <a:gd name="connsiteX78" fmla="*/ 568866 w 2701062"/>
              <a:gd name="connsiteY78" fmla="*/ 3430053 h 3619675"/>
              <a:gd name="connsiteX79" fmla="*/ 589935 w 2701062"/>
              <a:gd name="connsiteY79" fmla="*/ 3408984 h 3619675"/>
              <a:gd name="connsiteX80" fmla="*/ 648929 w 2701062"/>
              <a:gd name="connsiteY80" fmla="*/ 3438480 h 3619675"/>
              <a:gd name="connsiteX81" fmla="*/ 674212 w 2701062"/>
              <a:gd name="connsiteY81" fmla="*/ 3434267 h 3619675"/>
              <a:gd name="connsiteX82" fmla="*/ 720564 w 2701062"/>
              <a:gd name="connsiteY82" fmla="*/ 3497474 h 3619675"/>
              <a:gd name="connsiteX83" fmla="*/ 754275 w 2701062"/>
              <a:gd name="connsiteY83" fmla="*/ 3489046 h 3619675"/>
              <a:gd name="connsiteX84" fmla="*/ 804840 w 2701062"/>
              <a:gd name="connsiteY84" fmla="*/ 3413197 h 3619675"/>
              <a:gd name="connsiteX85" fmla="*/ 842765 w 2701062"/>
              <a:gd name="connsiteY85" fmla="*/ 3379487 h 3619675"/>
              <a:gd name="connsiteX86" fmla="*/ 830123 w 2701062"/>
              <a:gd name="connsiteY86" fmla="*/ 3324707 h 3619675"/>
              <a:gd name="connsiteX87" fmla="*/ 859620 w 2701062"/>
              <a:gd name="connsiteY87" fmla="*/ 3269927 h 3619675"/>
              <a:gd name="connsiteX88" fmla="*/ 918614 w 2701062"/>
              <a:gd name="connsiteY88" fmla="*/ 3219362 h 3619675"/>
              <a:gd name="connsiteX89" fmla="*/ 1011318 w 2701062"/>
              <a:gd name="connsiteY89" fmla="*/ 3202506 h 3619675"/>
              <a:gd name="connsiteX90" fmla="*/ 1078739 w 2701062"/>
              <a:gd name="connsiteY90" fmla="*/ 3189865 h 3619675"/>
              <a:gd name="connsiteX91" fmla="*/ 1163016 w 2701062"/>
              <a:gd name="connsiteY91" fmla="*/ 3261500 h 3619675"/>
              <a:gd name="connsiteX92" fmla="*/ 1222009 w 2701062"/>
              <a:gd name="connsiteY92" fmla="*/ 3295210 h 3619675"/>
              <a:gd name="connsiteX93" fmla="*/ 1226223 w 2701062"/>
              <a:gd name="connsiteY93" fmla="*/ 3248858 h 3619675"/>
              <a:gd name="connsiteX94" fmla="*/ 1243078 w 2701062"/>
              <a:gd name="connsiteY94" fmla="*/ 3240431 h 3619675"/>
              <a:gd name="connsiteX95" fmla="*/ 1344210 w 2701062"/>
              <a:gd name="connsiteY95" fmla="*/ 3261500 h 3619675"/>
              <a:gd name="connsiteX96" fmla="*/ 1398990 w 2701062"/>
              <a:gd name="connsiteY96" fmla="*/ 3269927 h 3619675"/>
              <a:gd name="connsiteX97" fmla="*/ 1436914 w 2701062"/>
              <a:gd name="connsiteY97" fmla="*/ 3198292 h 3619675"/>
              <a:gd name="connsiteX98" fmla="*/ 1495908 w 2701062"/>
              <a:gd name="connsiteY98" fmla="*/ 3189865 h 3619675"/>
              <a:gd name="connsiteX99" fmla="*/ 1597040 w 2701062"/>
              <a:gd name="connsiteY99" fmla="*/ 3244644 h 3619675"/>
              <a:gd name="connsiteX100" fmla="*/ 1656033 w 2701062"/>
              <a:gd name="connsiteY100" fmla="*/ 3265714 h 3619675"/>
              <a:gd name="connsiteX101" fmla="*/ 1719240 w 2701062"/>
              <a:gd name="connsiteY101" fmla="*/ 3206720 h 3619675"/>
              <a:gd name="connsiteX102" fmla="*/ 1715027 w 2701062"/>
              <a:gd name="connsiteY102" fmla="*/ 3135085 h 3619675"/>
              <a:gd name="connsiteX103" fmla="*/ 1833014 w 2701062"/>
              <a:gd name="connsiteY103" fmla="*/ 3185651 h 3619675"/>
              <a:gd name="connsiteX104" fmla="*/ 1862510 w 2701062"/>
              <a:gd name="connsiteY104" fmla="*/ 3135085 h 3619675"/>
              <a:gd name="connsiteX105" fmla="*/ 2018422 w 2701062"/>
              <a:gd name="connsiteY105" fmla="*/ 3114016 h 3619675"/>
              <a:gd name="connsiteX106" fmla="*/ 2186975 w 2701062"/>
              <a:gd name="connsiteY106" fmla="*/ 3173009 h 3619675"/>
              <a:gd name="connsiteX107" fmla="*/ 2254396 w 2701062"/>
              <a:gd name="connsiteY107" fmla="*/ 3088733 h 3619675"/>
              <a:gd name="connsiteX108" fmla="*/ 2338673 w 2701062"/>
              <a:gd name="connsiteY108" fmla="*/ 3088733 h 3619675"/>
              <a:gd name="connsiteX109" fmla="*/ 2380811 w 2701062"/>
              <a:gd name="connsiteY109" fmla="*/ 3033953 h 3619675"/>
              <a:gd name="connsiteX110" fmla="*/ 2456660 w 2701062"/>
              <a:gd name="connsiteY110" fmla="*/ 3038167 h 3619675"/>
              <a:gd name="connsiteX111" fmla="*/ 2469301 w 2701062"/>
              <a:gd name="connsiteY111" fmla="*/ 2958104 h 3619675"/>
              <a:gd name="connsiteX112" fmla="*/ 2595716 w 2701062"/>
              <a:gd name="connsiteY112" fmla="*/ 2890683 h 3619675"/>
              <a:gd name="connsiteX113" fmla="*/ 2595716 w 2701062"/>
              <a:gd name="connsiteY113" fmla="*/ 2789551 h 3619675"/>
              <a:gd name="connsiteX114" fmla="*/ 2616785 w 2701062"/>
              <a:gd name="connsiteY114" fmla="*/ 2751627 h 3619675"/>
              <a:gd name="connsiteX115" fmla="*/ 2591502 w 2701062"/>
              <a:gd name="connsiteY115" fmla="*/ 2726344 h 3619675"/>
              <a:gd name="connsiteX116" fmla="*/ 2515653 w 2701062"/>
              <a:gd name="connsiteY116" fmla="*/ 2726344 h 3619675"/>
              <a:gd name="connsiteX117" fmla="*/ 2460874 w 2701062"/>
              <a:gd name="connsiteY117" fmla="*/ 2738985 h 3619675"/>
              <a:gd name="connsiteX118" fmla="*/ 2435591 w 2701062"/>
              <a:gd name="connsiteY118" fmla="*/ 2751627 h 3619675"/>
              <a:gd name="connsiteX119" fmla="*/ 2397666 w 2701062"/>
              <a:gd name="connsiteY119" fmla="*/ 2701061 h 3619675"/>
              <a:gd name="connsiteX120" fmla="*/ 2347100 w 2701062"/>
              <a:gd name="connsiteY120" fmla="*/ 2675778 h 3619675"/>
              <a:gd name="connsiteX121" fmla="*/ 2410308 w 2701062"/>
              <a:gd name="connsiteY121" fmla="*/ 2637854 h 3619675"/>
              <a:gd name="connsiteX122" fmla="*/ 2439804 w 2701062"/>
              <a:gd name="connsiteY122" fmla="*/ 2490370 h 3619675"/>
              <a:gd name="connsiteX123" fmla="*/ 2481943 w 2701062"/>
              <a:gd name="connsiteY123" fmla="*/ 2524080 h 3619675"/>
              <a:gd name="connsiteX124" fmla="*/ 2532509 w 2701062"/>
              <a:gd name="connsiteY124" fmla="*/ 2452445 h 3619675"/>
              <a:gd name="connsiteX125" fmla="*/ 2545150 w 2701062"/>
              <a:gd name="connsiteY125" fmla="*/ 2414521 h 3619675"/>
              <a:gd name="connsiteX126" fmla="*/ 2633640 w 2701062"/>
              <a:gd name="connsiteY126" fmla="*/ 2300748 h 3619675"/>
              <a:gd name="connsiteX127" fmla="*/ 2650496 w 2701062"/>
              <a:gd name="connsiteY127" fmla="*/ 2208044 h 3619675"/>
              <a:gd name="connsiteX128" fmla="*/ 2696848 w 2701062"/>
              <a:gd name="connsiteY128" fmla="*/ 2132195 h 3619675"/>
              <a:gd name="connsiteX129" fmla="*/ 2701062 w 2701062"/>
              <a:gd name="connsiteY129" fmla="*/ 1925717 h 3619675"/>
              <a:gd name="connsiteX130" fmla="*/ 2503012 w 2701062"/>
              <a:gd name="connsiteY130" fmla="*/ 1790875 h 3619675"/>
              <a:gd name="connsiteX131" fmla="*/ 2237541 w 2701062"/>
              <a:gd name="connsiteY131" fmla="*/ 1761378 h 3619675"/>
              <a:gd name="connsiteX132" fmla="*/ 2161692 w 2701062"/>
              <a:gd name="connsiteY132" fmla="*/ 1849868 h 3619675"/>
              <a:gd name="connsiteX133" fmla="*/ 2123768 w 2701062"/>
              <a:gd name="connsiteY133" fmla="*/ 1841441 h 3619675"/>
              <a:gd name="connsiteX134" fmla="*/ 2111126 w 2701062"/>
              <a:gd name="connsiteY134" fmla="*/ 1790875 h 3619675"/>
              <a:gd name="connsiteX135" fmla="*/ 2203830 w 2701062"/>
              <a:gd name="connsiteY135" fmla="*/ 1693957 h 3619675"/>
              <a:gd name="connsiteX136" fmla="*/ 2178547 w 2701062"/>
              <a:gd name="connsiteY136" fmla="*/ 1554901 h 3619675"/>
              <a:gd name="connsiteX137" fmla="*/ 2090057 w 2701062"/>
              <a:gd name="connsiteY137" fmla="*/ 1462197 h 3619675"/>
              <a:gd name="connsiteX138" fmla="*/ 2056346 w 2701062"/>
              <a:gd name="connsiteY138" fmla="*/ 1432700 h 3619675"/>
              <a:gd name="connsiteX139" fmla="*/ 2127981 w 2701062"/>
              <a:gd name="connsiteY139" fmla="*/ 1420058 h 3619675"/>
              <a:gd name="connsiteX140" fmla="*/ 2127981 w 2701062"/>
              <a:gd name="connsiteY140" fmla="*/ 1386348 h 3619675"/>
              <a:gd name="connsiteX141" fmla="*/ 2031063 w 2701062"/>
              <a:gd name="connsiteY141" fmla="*/ 1259933 h 3619675"/>
              <a:gd name="connsiteX142" fmla="*/ 2022636 w 2701062"/>
              <a:gd name="connsiteY142" fmla="*/ 1175656 h 3619675"/>
              <a:gd name="connsiteX143" fmla="*/ 2056346 w 2701062"/>
              <a:gd name="connsiteY143" fmla="*/ 1112449 h 3619675"/>
              <a:gd name="connsiteX144" fmla="*/ 2039491 w 2701062"/>
              <a:gd name="connsiteY144" fmla="*/ 1078738 h 3619675"/>
              <a:gd name="connsiteX145" fmla="*/ 1967856 w 2701062"/>
              <a:gd name="connsiteY145" fmla="*/ 1057669 h 3619675"/>
              <a:gd name="connsiteX146" fmla="*/ 1929932 w 2701062"/>
              <a:gd name="connsiteY146" fmla="*/ 998676 h 3619675"/>
              <a:gd name="connsiteX147" fmla="*/ 1934146 w 2701062"/>
              <a:gd name="connsiteY147" fmla="*/ 939682 h 3619675"/>
              <a:gd name="connsiteX148" fmla="*/ 1727668 w 2701062"/>
              <a:gd name="connsiteY148" fmla="*/ 821695 h 3619675"/>
              <a:gd name="connsiteX149" fmla="*/ 1664461 w 2701062"/>
              <a:gd name="connsiteY149" fmla="*/ 762702 h 3619675"/>
              <a:gd name="connsiteX150" fmla="*/ 1516977 w 2701062"/>
              <a:gd name="connsiteY150" fmla="*/ 223333 h 3619675"/>
              <a:gd name="connsiteX151" fmla="*/ 1407417 w 2701062"/>
              <a:gd name="connsiteY151" fmla="*/ 105347 h 3619675"/>
              <a:gd name="connsiteX152" fmla="*/ 1327354 w 2701062"/>
              <a:gd name="connsiteY152" fmla="*/ 80063 h 3619675"/>
              <a:gd name="connsiteX0" fmla="*/ 1382133 w 2701062"/>
              <a:gd name="connsiteY0" fmla="*/ 12642 h 3619675"/>
              <a:gd name="connsiteX1" fmla="*/ 1344210 w 2701062"/>
              <a:gd name="connsiteY1" fmla="*/ 0 h 3619675"/>
              <a:gd name="connsiteX2" fmla="*/ 1264148 w 2701062"/>
              <a:gd name="connsiteY2" fmla="*/ 164339 h 3619675"/>
              <a:gd name="connsiteX3" fmla="*/ 1281002 w 2701062"/>
              <a:gd name="connsiteY3" fmla="*/ 303396 h 3619675"/>
              <a:gd name="connsiteX4" fmla="*/ 1141946 w 2701062"/>
              <a:gd name="connsiteY4" fmla="*/ 438238 h 3619675"/>
              <a:gd name="connsiteX5" fmla="*/ 876475 w 2701062"/>
              <a:gd name="connsiteY5" fmla="*/ 695280 h 3619675"/>
              <a:gd name="connsiteX6" fmla="*/ 804840 w 2701062"/>
              <a:gd name="connsiteY6" fmla="*/ 766915 h 3619675"/>
              <a:gd name="connsiteX7" fmla="*/ 813268 w 2701062"/>
              <a:gd name="connsiteY7" fmla="*/ 897544 h 3619675"/>
              <a:gd name="connsiteX8" fmla="*/ 897545 w 2701062"/>
              <a:gd name="connsiteY8" fmla="*/ 1066097 h 3619675"/>
              <a:gd name="connsiteX9" fmla="*/ 943897 w 2701062"/>
              <a:gd name="connsiteY9" fmla="*/ 1150373 h 3619675"/>
              <a:gd name="connsiteX10" fmla="*/ 964966 w 2701062"/>
              <a:gd name="connsiteY10" fmla="*/ 1179870 h 3619675"/>
              <a:gd name="connsiteX11" fmla="*/ 994463 w 2701062"/>
              <a:gd name="connsiteY11" fmla="*/ 1154587 h 3619675"/>
              <a:gd name="connsiteX12" fmla="*/ 1011318 w 2701062"/>
              <a:gd name="connsiteY12" fmla="*/ 1099808 h 3619675"/>
              <a:gd name="connsiteX13" fmla="*/ 1057670 w 2701062"/>
              <a:gd name="connsiteY13" fmla="*/ 1091380 h 3619675"/>
              <a:gd name="connsiteX14" fmla="*/ 1053456 w 2701062"/>
              <a:gd name="connsiteY14" fmla="*/ 1154587 h 3619675"/>
              <a:gd name="connsiteX15" fmla="*/ 1040815 w 2701062"/>
              <a:gd name="connsiteY15" fmla="*/ 1188298 h 3619675"/>
              <a:gd name="connsiteX16" fmla="*/ 1049242 w 2701062"/>
              <a:gd name="connsiteY16" fmla="*/ 1213581 h 3619675"/>
              <a:gd name="connsiteX17" fmla="*/ 986035 w 2701062"/>
              <a:gd name="connsiteY17" fmla="*/ 1230436 h 3619675"/>
              <a:gd name="connsiteX18" fmla="*/ 1011318 w 2701062"/>
              <a:gd name="connsiteY18" fmla="*/ 1365279 h 3619675"/>
              <a:gd name="connsiteX19" fmla="*/ 1049242 w 2701062"/>
              <a:gd name="connsiteY19" fmla="*/ 1361065 h 3619675"/>
              <a:gd name="connsiteX20" fmla="*/ 1040815 w 2701062"/>
              <a:gd name="connsiteY20" fmla="*/ 1424272 h 3619675"/>
              <a:gd name="connsiteX21" fmla="*/ 981821 w 2701062"/>
              <a:gd name="connsiteY21" fmla="*/ 1457983 h 3619675"/>
              <a:gd name="connsiteX22" fmla="*/ 931255 w 2701062"/>
              <a:gd name="connsiteY22" fmla="*/ 1457983 h 3619675"/>
              <a:gd name="connsiteX23" fmla="*/ 897545 w 2701062"/>
              <a:gd name="connsiteY23" fmla="*/ 1521190 h 3619675"/>
              <a:gd name="connsiteX24" fmla="*/ 901758 w 2701062"/>
              <a:gd name="connsiteY24" fmla="*/ 1550687 h 3619675"/>
              <a:gd name="connsiteX25" fmla="*/ 948110 w 2701062"/>
              <a:gd name="connsiteY25" fmla="*/ 1559114 h 3619675"/>
              <a:gd name="connsiteX26" fmla="*/ 931255 w 2701062"/>
              <a:gd name="connsiteY26" fmla="*/ 1597039 h 3619675"/>
              <a:gd name="connsiteX27" fmla="*/ 952324 w 2701062"/>
              <a:gd name="connsiteY27" fmla="*/ 1605467 h 3619675"/>
              <a:gd name="connsiteX28" fmla="*/ 1015532 w 2701062"/>
              <a:gd name="connsiteY28" fmla="*/ 1609680 h 3619675"/>
              <a:gd name="connsiteX29" fmla="*/ 1040815 w 2701062"/>
              <a:gd name="connsiteY29" fmla="*/ 1647605 h 3619675"/>
              <a:gd name="connsiteX30" fmla="*/ 1036601 w 2701062"/>
              <a:gd name="connsiteY30" fmla="*/ 1685529 h 3619675"/>
              <a:gd name="connsiteX31" fmla="*/ 1104022 w 2701062"/>
              <a:gd name="connsiteY31" fmla="*/ 1786661 h 3619675"/>
              <a:gd name="connsiteX32" fmla="*/ 1053456 w 2701062"/>
              <a:gd name="connsiteY32" fmla="*/ 1811944 h 3619675"/>
              <a:gd name="connsiteX33" fmla="*/ 998676 w 2701062"/>
              <a:gd name="connsiteY33" fmla="*/ 1807730 h 3619675"/>
              <a:gd name="connsiteX34" fmla="*/ 964966 w 2701062"/>
              <a:gd name="connsiteY34" fmla="*/ 1887793 h 3619675"/>
              <a:gd name="connsiteX35" fmla="*/ 1015532 w 2701062"/>
              <a:gd name="connsiteY35" fmla="*/ 1929931 h 3619675"/>
              <a:gd name="connsiteX36" fmla="*/ 994463 w 2701062"/>
              <a:gd name="connsiteY36" fmla="*/ 2026849 h 3619675"/>
              <a:gd name="connsiteX37" fmla="*/ 1019746 w 2701062"/>
              <a:gd name="connsiteY37" fmla="*/ 2060560 h 3619675"/>
              <a:gd name="connsiteX38" fmla="*/ 990249 w 2701062"/>
              <a:gd name="connsiteY38" fmla="*/ 2094270 h 3619675"/>
              <a:gd name="connsiteX39" fmla="*/ 948110 w 2701062"/>
              <a:gd name="connsiteY39" fmla="*/ 2094270 h 3619675"/>
              <a:gd name="connsiteX40" fmla="*/ 939683 w 2701062"/>
              <a:gd name="connsiteY40" fmla="*/ 2132195 h 3619675"/>
              <a:gd name="connsiteX41" fmla="*/ 994463 w 2701062"/>
              <a:gd name="connsiteY41" fmla="*/ 2178547 h 3619675"/>
              <a:gd name="connsiteX42" fmla="*/ 981821 w 2701062"/>
              <a:gd name="connsiteY42" fmla="*/ 2359741 h 3619675"/>
              <a:gd name="connsiteX43" fmla="*/ 1015532 w 2701062"/>
              <a:gd name="connsiteY43" fmla="*/ 2439804 h 3619675"/>
              <a:gd name="connsiteX44" fmla="*/ 1049242 w 2701062"/>
              <a:gd name="connsiteY44" fmla="*/ 2439804 h 3619675"/>
              <a:gd name="connsiteX45" fmla="*/ 1129305 w 2701062"/>
              <a:gd name="connsiteY45" fmla="*/ 2507225 h 3619675"/>
              <a:gd name="connsiteX46" fmla="*/ 1125091 w 2701062"/>
              <a:gd name="connsiteY46" fmla="*/ 2637854 h 3619675"/>
              <a:gd name="connsiteX47" fmla="*/ 1087167 w 2701062"/>
              <a:gd name="connsiteY47" fmla="*/ 2701061 h 3619675"/>
              <a:gd name="connsiteX48" fmla="*/ 1015532 w 2701062"/>
              <a:gd name="connsiteY48" fmla="*/ 2768482 h 3619675"/>
              <a:gd name="connsiteX49" fmla="*/ 1007104 w 2701062"/>
              <a:gd name="connsiteY49" fmla="*/ 2856973 h 3619675"/>
              <a:gd name="connsiteX50" fmla="*/ 922828 w 2701062"/>
              <a:gd name="connsiteY50" fmla="*/ 2869614 h 3619675"/>
              <a:gd name="connsiteX51" fmla="*/ 868048 w 2701062"/>
              <a:gd name="connsiteY51" fmla="*/ 2873828 h 3619675"/>
              <a:gd name="connsiteX52" fmla="*/ 830123 w 2701062"/>
              <a:gd name="connsiteY52" fmla="*/ 2835903 h 3619675"/>
              <a:gd name="connsiteX53" fmla="*/ 577294 w 2701062"/>
              <a:gd name="connsiteY53" fmla="*/ 2856973 h 3619675"/>
              <a:gd name="connsiteX54" fmla="*/ 568866 w 2701062"/>
              <a:gd name="connsiteY54" fmla="*/ 2962318 h 3619675"/>
              <a:gd name="connsiteX55" fmla="*/ 514087 w 2701062"/>
              <a:gd name="connsiteY55" fmla="*/ 2996029 h 3619675"/>
              <a:gd name="connsiteX56" fmla="*/ 484590 w 2701062"/>
              <a:gd name="connsiteY56" fmla="*/ 2962318 h 3619675"/>
              <a:gd name="connsiteX57" fmla="*/ 446665 w 2701062"/>
              <a:gd name="connsiteY57" fmla="*/ 2987601 h 3619675"/>
              <a:gd name="connsiteX58" fmla="*/ 434024 w 2701062"/>
              <a:gd name="connsiteY58" fmla="*/ 3105588 h 3619675"/>
              <a:gd name="connsiteX59" fmla="*/ 328678 w 2701062"/>
              <a:gd name="connsiteY59" fmla="*/ 3232003 h 3619675"/>
              <a:gd name="connsiteX60" fmla="*/ 273899 w 2701062"/>
              <a:gd name="connsiteY60" fmla="*/ 3244644 h 3619675"/>
              <a:gd name="connsiteX61" fmla="*/ 252829 w 2701062"/>
              <a:gd name="connsiteY61" fmla="*/ 3295210 h 3619675"/>
              <a:gd name="connsiteX62" fmla="*/ 202263 w 2701062"/>
              <a:gd name="connsiteY62" fmla="*/ 3375273 h 3619675"/>
              <a:gd name="connsiteX63" fmla="*/ 164339 w 2701062"/>
              <a:gd name="connsiteY63" fmla="*/ 3404770 h 3619675"/>
              <a:gd name="connsiteX64" fmla="*/ 75849 w 2701062"/>
              <a:gd name="connsiteY64" fmla="*/ 3434267 h 3619675"/>
              <a:gd name="connsiteX65" fmla="*/ 12641 w 2701062"/>
              <a:gd name="connsiteY65" fmla="*/ 3467977 h 3619675"/>
              <a:gd name="connsiteX66" fmla="*/ 0 w 2701062"/>
              <a:gd name="connsiteY66" fmla="*/ 3548040 h 3619675"/>
              <a:gd name="connsiteX67" fmla="*/ 63207 w 2701062"/>
              <a:gd name="connsiteY67" fmla="*/ 3543826 h 3619675"/>
              <a:gd name="connsiteX68" fmla="*/ 96918 w 2701062"/>
              <a:gd name="connsiteY68" fmla="*/ 3497474 h 3619675"/>
              <a:gd name="connsiteX69" fmla="*/ 155911 w 2701062"/>
              <a:gd name="connsiteY69" fmla="*/ 3539612 h 3619675"/>
              <a:gd name="connsiteX70" fmla="*/ 164339 w 2701062"/>
              <a:gd name="connsiteY70" fmla="*/ 3619675 h 3619675"/>
              <a:gd name="connsiteX71" fmla="*/ 265471 w 2701062"/>
              <a:gd name="connsiteY71" fmla="*/ 3569109 h 3619675"/>
              <a:gd name="connsiteX72" fmla="*/ 252829 w 2701062"/>
              <a:gd name="connsiteY72" fmla="*/ 3510115 h 3619675"/>
              <a:gd name="connsiteX73" fmla="*/ 307609 w 2701062"/>
              <a:gd name="connsiteY73" fmla="*/ 3467977 h 3619675"/>
              <a:gd name="connsiteX74" fmla="*/ 345534 w 2701062"/>
              <a:gd name="connsiteY74" fmla="*/ 3430053 h 3619675"/>
              <a:gd name="connsiteX75" fmla="*/ 375030 w 2701062"/>
              <a:gd name="connsiteY75" fmla="*/ 3387914 h 3619675"/>
              <a:gd name="connsiteX76" fmla="*/ 497231 w 2701062"/>
              <a:gd name="connsiteY76" fmla="*/ 3396342 h 3619675"/>
              <a:gd name="connsiteX77" fmla="*/ 497231 w 2701062"/>
              <a:gd name="connsiteY77" fmla="*/ 3396342 h 3619675"/>
              <a:gd name="connsiteX78" fmla="*/ 568866 w 2701062"/>
              <a:gd name="connsiteY78" fmla="*/ 3430053 h 3619675"/>
              <a:gd name="connsiteX79" fmla="*/ 589935 w 2701062"/>
              <a:gd name="connsiteY79" fmla="*/ 3408984 h 3619675"/>
              <a:gd name="connsiteX80" fmla="*/ 648929 w 2701062"/>
              <a:gd name="connsiteY80" fmla="*/ 3438480 h 3619675"/>
              <a:gd name="connsiteX81" fmla="*/ 674212 w 2701062"/>
              <a:gd name="connsiteY81" fmla="*/ 3434267 h 3619675"/>
              <a:gd name="connsiteX82" fmla="*/ 720564 w 2701062"/>
              <a:gd name="connsiteY82" fmla="*/ 3497474 h 3619675"/>
              <a:gd name="connsiteX83" fmla="*/ 754275 w 2701062"/>
              <a:gd name="connsiteY83" fmla="*/ 3489046 h 3619675"/>
              <a:gd name="connsiteX84" fmla="*/ 804840 w 2701062"/>
              <a:gd name="connsiteY84" fmla="*/ 3413197 h 3619675"/>
              <a:gd name="connsiteX85" fmla="*/ 842765 w 2701062"/>
              <a:gd name="connsiteY85" fmla="*/ 3379487 h 3619675"/>
              <a:gd name="connsiteX86" fmla="*/ 830123 w 2701062"/>
              <a:gd name="connsiteY86" fmla="*/ 3324707 h 3619675"/>
              <a:gd name="connsiteX87" fmla="*/ 859620 w 2701062"/>
              <a:gd name="connsiteY87" fmla="*/ 3269927 h 3619675"/>
              <a:gd name="connsiteX88" fmla="*/ 918614 w 2701062"/>
              <a:gd name="connsiteY88" fmla="*/ 3219362 h 3619675"/>
              <a:gd name="connsiteX89" fmla="*/ 1011318 w 2701062"/>
              <a:gd name="connsiteY89" fmla="*/ 3202506 h 3619675"/>
              <a:gd name="connsiteX90" fmla="*/ 1078739 w 2701062"/>
              <a:gd name="connsiteY90" fmla="*/ 3189865 h 3619675"/>
              <a:gd name="connsiteX91" fmla="*/ 1163016 w 2701062"/>
              <a:gd name="connsiteY91" fmla="*/ 3261500 h 3619675"/>
              <a:gd name="connsiteX92" fmla="*/ 1222009 w 2701062"/>
              <a:gd name="connsiteY92" fmla="*/ 3295210 h 3619675"/>
              <a:gd name="connsiteX93" fmla="*/ 1226223 w 2701062"/>
              <a:gd name="connsiteY93" fmla="*/ 3248858 h 3619675"/>
              <a:gd name="connsiteX94" fmla="*/ 1243078 w 2701062"/>
              <a:gd name="connsiteY94" fmla="*/ 3240431 h 3619675"/>
              <a:gd name="connsiteX95" fmla="*/ 1344210 w 2701062"/>
              <a:gd name="connsiteY95" fmla="*/ 3261500 h 3619675"/>
              <a:gd name="connsiteX96" fmla="*/ 1398990 w 2701062"/>
              <a:gd name="connsiteY96" fmla="*/ 3269927 h 3619675"/>
              <a:gd name="connsiteX97" fmla="*/ 1436914 w 2701062"/>
              <a:gd name="connsiteY97" fmla="*/ 3198292 h 3619675"/>
              <a:gd name="connsiteX98" fmla="*/ 1495908 w 2701062"/>
              <a:gd name="connsiteY98" fmla="*/ 3189865 h 3619675"/>
              <a:gd name="connsiteX99" fmla="*/ 1597040 w 2701062"/>
              <a:gd name="connsiteY99" fmla="*/ 3244644 h 3619675"/>
              <a:gd name="connsiteX100" fmla="*/ 1656033 w 2701062"/>
              <a:gd name="connsiteY100" fmla="*/ 3265714 h 3619675"/>
              <a:gd name="connsiteX101" fmla="*/ 1719240 w 2701062"/>
              <a:gd name="connsiteY101" fmla="*/ 3206720 h 3619675"/>
              <a:gd name="connsiteX102" fmla="*/ 1715027 w 2701062"/>
              <a:gd name="connsiteY102" fmla="*/ 3135085 h 3619675"/>
              <a:gd name="connsiteX103" fmla="*/ 1833014 w 2701062"/>
              <a:gd name="connsiteY103" fmla="*/ 3185651 h 3619675"/>
              <a:gd name="connsiteX104" fmla="*/ 1862510 w 2701062"/>
              <a:gd name="connsiteY104" fmla="*/ 3135085 h 3619675"/>
              <a:gd name="connsiteX105" fmla="*/ 2018422 w 2701062"/>
              <a:gd name="connsiteY105" fmla="*/ 3114016 h 3619675"/>
              <a:gd name="connsiteX106" fmla="*/ 2186975 w 2701062"/>
              <a:gd name="connsiteY106" fmla="*/ 3173009 h 3619675"/>
              <a:gd name="connsiteX107" fmla="*/ 2254396 w 2701062"/>
              <a:gd name="connsiteY107" fmla="*/ 3088733 h 3619675"/>
              <a:gd name="connsiteX108" fmla="*/ 2338673 w 2701062"/>
              <a:gd name="connsiteY108" fmla="*/ 3088733 h 3619675"/>
              <a:gd name="connsiteX109" fmla="*/ 2380811 w 2701062"/>
              <a:gd name="connsiteY109" fmla="*/ 3033953 h 3619675"/>
              <a:gd name="connsiteX110" fmla="*/ 2456660 w 2701062"/>
              <a:gd name="connsiteY110" fmla="*/ 3038167 h 3619675"/>
              <a:gd name="connsiteX111" fmla="*/ 2469301 w 2701062"/>
              <a:gd name="connsiteY111" fmla="*/ 2958104 h 3619675"/>
              <a:gd name="connsiteX112" fmla="*/ 2595716 w 2701062"/>
              <a:gd name="connsiteY112" fmla="*/ 2890683 h 3619675"/>
              <a:gd name="connsiteX113" fmla="*/ 2595716 w 2701062"/>
              <a:gd name="connsiteY113" fmla="*/ 2789551 h 3619675"/>
              <a:gd name="connsiteX114" fmla="*/ 2616785 w 2701062"/>
              <a:gd name="connsiteY114" fmla="*/ 2751627 h 3619675"/>
              <a:gd name="connsiteX115" fmla="*/ 2591502 w 2701062"/>
              <a:gd name="connsiteY115" fmla="*/ 2726344 h 3619675"/>
              <a:gd name="connsiteX116" fmla="*/ 2515653 w 2701062"/>
              <a:gd name="connsiteY116" fmla="*/ 2726344 h 3619675"/>
              <a:gd name="connsiteX117" fmla="*/ 2460874 w 2701062"/>
              <a:gd name="connsiteY117" fmla="*/ 2738985 h 3619675"/>
              <a:gd name="connsiteX118" fmla="*/ 2435591 w 2701062"/>
              <a:gd name="connsiteY118" fmla="*/ 2751627 h 3619675"/>
              <a:gd name="connsiteX119" fmla="*/ 2397666 w 2701062"/>
              <a:gd name="connsiteY119" fmla="*/ 2701061 h 3619675"/>
              <a:gd name="connsiteX120" fmla="*/ 2347100 w 2701062"/>
              <a:gd name="connsiteY120" fmla="*/ 2675778 h 3619675"/>
              <a:gd name="connsiteX121" fmla="*/ 2410308 w 2701062"/>
              <a:gd name="connsiteY121" fmla="*/ 2637854 h 3619675"/>
              <a:gd name="connsiteX122" fmla="*/ 2439804 w 2701062"/>
              <a:gd name="connsiteY122" fmla="*/ 2490370 h 3619675"/>
              <a:gd name="connsiteX123" fmla="*/ 2481943 w 2701062"/>
              <a:gd name="connsiteY123" fmla="*/ 2524080 h 3619675"/>
              <a:gd name="connsiteX124" fmla="*/ 2532509 w 2701062"/>
              <a:gd name="connsiteY124" fmla="*/ 2452445 h 3619675"/>
              <a:gd name="connsiteX125" fmla="*/ 2545150 w 2701062"/>
              <a:gd name="connsiteY125" fmla="*/ 2414521 h 3619675"/>
              <a:gd name="connsiteX126" fmla="*/ 2633640 w 2701062"/>
              <a:gd name="connsiteY126" fmla="*/ 2300748 h 3619675"/>
              <a:gd name="connsiteX127" fmla="*/ 2650496 w 2701062"/>
              <a:gd name="connsiteY127" fmla="*/ 2208044 h 3619675"/>
              <a:gd name="connsiteX128" fmla="*/ 2696848 w 2701062"/>
              <a:gd name="connsiteY128" fmla="*/ 2132195 h 3619675"/>
              <a:gd name="connsiteX129" fmla="*/ 2701062 w 2701062"/>
              <a:gd name="connsiteY129" fmla="*/ 1925717 h 3619675"/>
              <a:gd name="connsiteX130" fmla="*/ 2503012 w 2701062"/>
              <a:gd name="connsiteY130" fmla="*/ 1790875 h 3619675"/>
              <a:gd name="connsiteX131" fmla="*/ 2237541 w 2701062"/>
              <a:gd name="connsiteY131" fmla="*/ 1761378 h 3619675"/>
              <a:gd name="connsiteX132" fmla="*/ 2161692 w 2701062"/>
              <a:gd name="connsiteY132" fmla="*/ 1849868 h 3619675"/>
              <a:gd name="connsiteX133" fmla="*/ 2123768 w 2701062"/>
              <a:gd name="connsiteY133" fmla="*/ 1841441 h 3619675"/>
              <a:gd name="connsiteX134" fmla="*/ 2111126 w 2701062"/>
              <a:gd name="connsiteY134" fmla="*/ 1790875 h 3619675"/>
              <a:gd name="connsiteX135" fmla="*/ 2203830 w 2701062"/>
              <a:gd name="connsiteY135" fmla="*/ 1693957 h 3619675"/>
              <a:gd name="connsiteX136" fmla="*/ 2178547 w 2701062"/>
              <a:gd name="connsiteY136" fmla="*/ 1554901 h 3619675"/>
              <a:gd name="connsiteX137" fmla="*/ 2090057 w 2701062"/>
              <a:gd name="connsiteY137" fmla="*/ 1462197 h 3619675"/>
              <a:gd name="connsiteX138" fmla="*/ 2056346 w 2701062"/>
              <a:gd name="connsiteY138" fmla="*/ 1432700 h 3619675"/>
              <a:gd name="connsiteX139" fmla="*/ 2127981 w 2701062"/>
              <a:gd name="connsiteY139" fmla="*/ 1420058 h 3619675"/>
              <a:gd name="connsiteX140" fmla="*/ 2127981 w 2701062"/>
              <a:gd name="connsiteY140" fmla="*/ 1386348 h 3619675"/>
              <a:gd name="connsiteX141" fmla="*/ 2031063 w 2701062"/>
              <a:gd name="connsiteY141" fmla="*/ 1259933 h 3619675"/>
              <a:gd name="connsiteX142" fmla="*/ 2022636 w 2701062"/>
              <a:gd name="connsiteY142" fmla="*/ 1175656 h 3619675"/>
              <a:gd name="connsiteX143" fmla="*/ 2056346 w 2701062"/>
              <a:gd name="connsiteY143" fmla="*/ 1112449 h 3619675"/>
              <a:gd name="connsiteX144" fmla="*/ 2039491 w 2701062"/>
              <a:gd name="connsiteY144" fmla="*/ 1078738 h 3619675"/>
              <a:gd name="connsiteX145" fmla="*/ 1967856 w 2701062"/>
              <a:gd name="connsiteY145" fmla="*/ 1057669 h 3619675"/>
              <a:gd name="connsiteX146" fmla="*/ 1929932 w 2701062"/>
              <a:gd name="connsiteY146" fmla="*/ 998676 h 3619675"/>
              <a:gd name="connsiteX147" fmla="*/ 1934146 w 2701062"/>
              <a:gd name="connsiteY147" fmla="*/ 939682 h 3619675"/>
              <a:gd name="connsiteX148" fmla="*/ 1727668 w 2701062"/>
              <a:gd name="connsiteY148" fmla="*/ 821695 h 3619675"/>
              <a:gd name="connsiteX149" fmla="*/ 1664461 w 2701062"/>
              <a:gd name="connsiteY149" fmla="*/ 762702 h 3619675"/>
              <a:gd name="connsiteX150" fmla="*/ 1516977 w 2701062"/>
              <a:gd name="connsiteY150" fmla="*/ 223333 h 3619675"/>
              <a:gd name="connsiteX151" fmla="*/ 1407417 w 2701062"/>
              <a:gd name="connsiteY151" fmla="*/ 105347 h 3619675"/>
              <a:gd name="connsiteX152" fmla="*/ 1382133 w 2701062"/>
              <a:gd name="connsiteY152" fmla="*/ 12642 h 3619675"/>
              <a:gd name="connsiteX0" fmla="*/ 1382133 w 2701062"/>
              <a:gd name="connsiteY0" fmla="*/ 0 h 3607033"/>
              <a:gd name="connsiteX1" fmla="*/ 1335782 w 2701062"/>
              <a:gd name="connsiteY1" fmla="*/ 63207 h 3607033"/>
              <a:gd name="connsiteX2" fmla="*/ 1264148 w 2701062"/>
              <a:gd name="connsiteY2" fmla="*/ 151697 h 3607033"/>
              <a:gd name="connsiteX3" fmla="*/ 1281002 w 2701062"/>
              <a:gd name="connsiteY3" fmla="*/ 290754 h 3607033"/>
              <a:gd name="connsiteX4" fmla="*/ 1141946 w 2701062"/>
              <a:gd name="connsiteY4" fmla="*/ 425596 h 3607033"/>
              <a:gd name="connsiteX5" fmla="*/ 876475 w 2701062"/>
              <a:gd name="connsiteY5" fmla="*/ 682638 h 3607033"/>
              <a:gd name="connsiteX6" fmla="*/ 804840 w 2701062"/>
              <a:gd name="connsiteY6" fmla="*/ 754273 h 3607033"/>
              <a:gd name="connsiteX7" fmla="*/ 813268 w 2701062"/>
              <a:gd name="connsiteY7" fmla="*/ 884902 h 3607033"/>
              <a:gd name="connsiteX8" fmla="*/ 897545 w 2701062"/>
              <a:gd name="connsiteY8" fmla="*/ 1053455 h 3607033"/>
              <a:gd name="connsiteX9" fmla="*/ 943897 w 2701062"/>
              <a:gd name="connsiteY9" fmla="*/ 1137731 h 3607033"/>
              <a:gd name="connsiteX10" fmla="*/ 964966 w 2701062"/>
              <a:gd name="connsiteY10" fmla="*/ 1167228 h 3607033"/>
              <a:gd name="connsiteX11" fmla="*/ 994463 w 2701062"/>
              <a:gd name="connsiteY11" fmla="*/ 1141945 h 3607033"/>
              <a:gd name="connsiteX12" fmla="*/ 1011318 w 2701062"/>
              <a:gd name="connsiteY12" fmla="*/ 1087166 h 3607033"/>
              <a:gd name="connsiteX13" fmla="*/ 1057670 w 2701062"/>
              <a:gd name="connsiteY13" fmla="*/ 1078738 h 3607033"/>
              <a:gd name="connsiteX14" fmla="*/ 1053456 w 2701062"/>
              <a:gd name="connsiteY14" fmla="*/ 1141945 h 3607033"/>
              <a:gd name="connsiteX15" fmla="*/ 1040815 w 2701062"/>
              <a:gd name="connsiteY15" fmla="*/ 1175656 h 3607033"/>
              <a:gd name="connsiteX16" fmla="*/ 1049242 w 2701062"/>
              <a:gd name="connsiteY16" fmla="*/ 1200939 h 3607033"/>
              <a:gd name="connsiteX17" fmla="*/ 986035 w 2701062"/>
              <a:gd name="connsiteY17" fmla="*/ 1217794 h 3607033"/>
              <a:gd name="connsiteX18" fmla="*/ 1011318 w 2701062"/>
              <a:gd name="connsiteY18" fmla="*/ 1352637 h 3607033"/>
              <a:gd name="connsiteX19" fmla="*/ 1049242 w 2701062"/>
              <a:gd name="connsiteY19" fmla="*/ 1348423 h 3607033"/>
              <a:gd name="connsiteX20" fmla="*/ 1040815 w 2701062"/>
              <a:gd name="connsiteY20" fmla="*/ 1411630 h 3607033"/>
              <a:gd name="connsiteX21" fmla="*/ 981821 w 2701062"/>
              <a:gd name="connsiteY21" fmla="*/ 1445341 h 3607033"/>
              <a:gd name="connsiteX22" fmla="*/ 931255 w 2701062"/>
              <a:gd name="connsiteY22" fmla="*/ 1445341 h 3607033"/>
              <a:gd name="connsiteX23" fmla="*/ 897545 w 2701062"/>
              <a:gd name="connsiteY23" fmla="*/ 1508548 h 3607033"/>
              <a:gd name="connsiteX24" fmla="*/ 901758 w 2701062"/>
              <a:gd name="connsiteY24" fmla="*/ 1538045 h 3607033"/>
              <a:gd name="connsiteX25" fmla="*/ 948110 w 2701062"/>
              <a:gd name="connsiteY25" fmla="*/ 1546472 h 3607033"/>
              <a:gd name="connsiteX26" fmla="*/ 931255 w 2701062"/>
              <a:gd name="connsiteY26" fmla="*/ 1584397 h 3607033"/>
              <a:gd name="connsiteX27" fmla="*/ 952324 w 2701062"/>
              <a:gd name="connsiteY27" fmla="*/ 1592825 h 3607033"/>
              <a:gd name="connsiteX28" fmla="*/ 1015532 w 2701062"/>
              <a:gd name="connsiteY28" fmla="*/ 1597038 h 3607033"/>
              <a:gd name="connsiteX29" fmla="*/ 1040815 w 2701062"/>
              <a:gd name="connsiteY29" fmla="*/ 1634963 h 3607033"/>
              <a:gd name="connsiteX30" fmla="*/ 1036601 w 2701062"/>
              <a:gd name="connsiteY30" fmla="*/ 1672887 h 3607033"/>
              <a:gd name="connsiteX31" fmla="*/ 1104022 w 2701062"/>
              <a:gd name="connsiteY31" fmla="*/ 1774019 h 3607033"/>
              <a:gd name="connsiteX32" fmla="*/ 1053456 w 2701062"/>
              <a:gd name="connsiteY32" fmla="*/ 1799302 h 3607033"/>
              <a:gd name="connsiteX33" fmla="*/ 998676 w 2701062"/>
              <a:gd name="connsiteY33" fmla="*/ 1795088 h 3607033"/>
              <a:gd name="connsiteX34" fmla="*/ 964966 w 2701062"/>
              <a:gd name="connsiteY34" fmla="*/ 1875151 h 3607033"/>
              <a:gd name="connsiteX35" fmla="*/ 1015532 w 2701062"/>
              <a:gd name="connsiteY35" fmla="*/ 1917289 h 3607033"/>
              <a:gd name="connsiteX36" fmla="*/ 994463 w 2701062"/>
              <a:gd name="connsiteY36" fmla="*/ 2014207 h 3607033"/>
              <a:gd name="connsiteX37" fmla="*/ 1019746 w 2701062"/>
              <a:gd name="connsiteY37" fmla="*/ 2047918 h 3607033"/>
              <a:gd name="connsiteX38" fmla="*/ 990249 w 2701062"/>
              <a:gd name="connsiteY38" fmla="*/ 2081628 h 3607033"/>
              <a:gd name="connsiteX39" fmla="*/ 948110 w 2701062"/>
              <a:gd name="connsiteY39" fmla="*/ 2081628 h 3607033"/>
              <a:gd name="connsiteX40" fmla="*/ 939683 w 2701062"/>
              <a:gd name="connsiteY40" fmla="*/ 2119553 h 3607033"/>
              <a:gd name="connsiteX41" fmla="*/ 994463 w 2701062"/>
              <a:gd name="connsiteY41" fmla="*/ 2165905 h 3607033"/>
              <a:gd name="connsiteX42" fmla="*/ 981821 w 2701062"/>
              <a:gd name="connsiteY42" fmla="*/ 2347099 h 3607033"/>
              <a:gd name="connsiteX43" fmla="*/ 1015532 w 2701062"/>
              <a:gd name="connsiteY43" fmla="*/ 2427162 h 3607033"/>
              <a:gd name="connsiteX44" fmla="*/ 1049242 w 2701062"/>
              <a:gd name="connsiteY44" fmla="*/ 2427162 h 3607033"/>
              <a:gd name="connsiteX45" fmla="*/ 1129305 w 2701062"/>
              <a:gd name="connsiteY45" fmla="*/ 2494583 h 3607033"/>
              <a:gd name="connsiteX46" fmla="*/ 1125091 w 2701062"/>
              <a:gd name="connsiteY46" fmla="*/ 2625212 h 3607033"/>
              <a:gd name="connsiteX47" fmla="*/ 1087167 w 2701062"/>
              <a:gd name="connsiteY47" fmla="*/ 2688419 h 3607033"/>
              <a:gd name="connsiteX48" fmla="*/ 1015532 w 2701062"/>
              <a:gd name="connsiteY48" fmla="*/ 2755840 h 3607033"/>
              <a:gd name="connsiteX49" fmla="*/ 1007104 w 2701062"/>
              <a:gd name="connsiteY49" fmla="*/ 2844331 h 3607033"/>
              <a:gd name="connsiteX50" fmla="*/ 922828 w 2701062"/>
              <a:gd name="connsiteY50" fmla="*/ 2856972 h 3607033"/>
              <a:gd name="connsiteX51" fmla="*/ 868048 w 2701062"/>
              <a:gd name="connsiteY51" fmla="*/ 2861186 h 3607033"/>
              <a:gd name="connsiteX52" fmla="*/ 830123 w 2701062"/>
              <a:gd name="connsiteY52" fmla="*/ 2823261 h 3607033"/>
              <a:gd name="connsiteX53" fmla="*/ 577294 w 2701062"/>
              <a:gd name="connsiteY53" fmla="*/ 2844331 h 3607033"/>
              <a:gd name="connsiteX54" fmla="*/ 568866 w 2701062"/>
              <a:gd name="connsiteY54" fmla="*/ 2949676 h 3607033"/>
              <a:gd name="connsiteX55" fmla="*/ 514087 w 2701062"/>
              <a:gd name="connsiteY55" fmla="*/ 2983387 h 3607033"/>
              <a:gd name="connsiteX56" fmla="*/ 484590 w 2701062"/>
              <a:gd name="connsiteY56" fmla="*/ 2949676 h 3607033"/>
              <a:gd name="connsiteX57" fmla="*/ 446665 w 2701062"/>
              <a:gd name="connsiteY57" fmla="*/ 2974959 h 3607033"/>
              <a:gd name="connsiteX58" fmla="*/ 434024 w 2701062"/>
              <a:gd name="connsiteY58" fmla="*/ 3092946 h 3607033"/>
              <a:gd name="connsiteX59" fmla="*/ 328678 w 2701062"/>
              <a:gd name="connsiteY59" fmla="*/ 3219361 h 3607033"/>
              <a:gd name="connsiteX60" fmla="*/ 273899 w 2701062"/>
              <a:gd name="connsiteY60" fmla="*/ 3232002 h 3607033"/>
              <a:gd name="connsiteX61" fmla="*/ 252829 w 2701062"/>
              <a:gd name="connsiteY61" fmla="*/ 3282568 h 3607033"/>
              <a:gd name="connsiteX62" fmla="*/ 202263 w 2701062"/>
              <a:gd name="connsiteY62" fmla="*/ 3362631 h 3607033"/>
              <a:gd name="connsiteX63" fmla="*/ 164339 w 2701062"/>
              <a:gd name="connsiteY63" fmla="*/ 3392128 h 3607033"/>
              <a:gd name="connsiteX64" fmla="*/ 75849 w 2701062"/>
              <a:gd name="connsiteY64" fmla="*/ 3421625 h 3607033"/>
              <a:gd name="connsiteX65" fmla="*/ 12641 w 2701062"/>
              <a:gd name="connsiteY65" fmla="*/ 3455335 h 3607033"/>
              <a:gd name="connsiteX66" fmla="*/ 0 w 2701062"/>
              <a:gd name="connsiteY66" fmla="*/ 3535398 h 3607033"/>
              <a:gd name="connsiteX67" fmla="*/ 63207 w 2701062"/>
              <a:gd name="connsiteY67" fmla="*/ 3531184 h 3607033"/>
              <a:gd name="connsiteX68" fmla="*/ 96918 w 2701062"/>
              <a:gd name="connsiteY68" fmla="*/ 3484832 h 3607033"/>
              <a:gd name="connsiteX69" fmla="*/ 155911 w 2701062"/>
              <a:gd name="connsiteY69" fmla="*/ 3526970 h 3607033"/>
              <a:gd name="connsiteX70" fmla="*/ 164339 w 2701062"/>
              <a:gd name="connsiteY70" fmla="*/ 3607033 h 3607033"/>
              <a:gd name="connsiteX71" fmla="*/ 265471 w 2701062"/>
              <a:gd name="connsiteY71" fmla="*/ 3556467 h 3607033"/>
              <a:gd name="connsiteX72" fmla="*/ 252829 w 2701062"/>
              <a:gd name="connsiteY72" fmla="*/ 3497473 h 3607033"/>
              <a:gd name="connsiteX73" fmla="*/ 307609 w 2701062"/>
              <a:gd name="connsiteY73" fmla="*/ 3455335 h 3607033"/>
              <a:gd name="connsiteX74" fmla="*/ 345534 w 2701062"/>
              <a:gd name="connsiteY74" fmla="*/ 3417411 h 3607033"/>
              <a:gd name="connsiteX75" fmla="*/ 375030 w 2701062"/>
              <a:gd name="connsiteY75" fmla="*/ 3375272 h 3607033"/>
              <a:gd name="connsiteX76" fmla="*/ 497231 w 2701062"/>
              <a:gd name="connsiteY76" fmla="*/ 3383700 h 3607033"/>
              <a:gd name="connsiteX77" fmla="*/ 497231 w 2701062"/>
              <a:gd name="connsiteY77" fmla="*/ 3383700 h 3607033"/>
              <a:gd name="connsiteX78" fmla="*/ 568866 w 2701062"/>
              <a:gd name="connsiteY78" fmla="*/ 3417411 h 3607033"/>
              <a:gd name="connsiteX79" fmla="*/ 589935 w 2701062"/>
              <a:gd name="connsiteY79" fmla="*/ 3396342 h 3607033"/>
              <a:gd name="connsiteX80" fmla="*/ 648929 w 2701062"/>
              <a:gd name="connsiteY80" fmla="*/ 3425838 h 3607033"/>
              <a:gd name="connsiteX81" fmla="*/ 674212 w 2701062"/>
              <a:gd name="connsiteY81" fmla="*/ 3421625 h 3607033"/>
              <a:gd name="connsiteX82" fmla="*/ 720564 w 2701062"/>
              <a:gd name="connsiteY82" fmla="*/ 3484832 h 3607033"/>
              <a:gd name="connsiteX83" fmla="*/ 754275 w 2701062"/>
              <a:gd name="connsiteY83" fmla="*/ 3476404 h 3607033"/>
              <a:gd name="connsiteX84" fmla="*/ 804840 w 2701062"/>
              <a:gd name="connsiteY84" fmla="*/ 3400555 h 3607033"/>
              <a:gd name="connsiteX85" fmla="*/ 842765 w 2701062"/>
              <a:gd name="connsiteY85" fmla="*/ 3366845 h 3607033"/>
              <a:gd name="connsiteX86" fmla="*/ 830123 w 2701062"/>
              <a:gd name="connsiteY86" fmla="*/ 3312065 h 3607033"/>
              <a:gd name="connsiteX87" fmla="*/ 859620 w 2701062"/>
              <a:gd name="connsiteY87" fmla="*/ 3257285 h 3607033"/>
              <a:gd name="connsiteX88" fmla="*/ 918614 w 2701062"/>
              <a:gd name="connsiteY88" fmla="*/ 3206720 h 3607033"/>
              <a:gd name="connsiteX89" fmla="*/ 1011318 w 2701062"/>
              <a:gd name="connsiteY89" fmla="*/ 3189864 h 3607033"/>
              <a:gd name="connsiteX90" fmla="*/ 1078739 w 2701062"/>
              <a:gd name="connsiteY90" fmla="*/ 3177223 h 3607033"/>
              <a:gd name="connsiteX91" fmla="*/ 1163016 w 2701062"/>
              <a:gd name="connsiteY91" fmla="*/ 3248858 h 3607033"/>
              <a:gd name="connsiteX92" fmla="*/ 1222009 w 2701062"/>
              <a:gd name="connsiteY92" fmla="*/ 3282568 h 3607033"/>
              <a:gd name="connsiteX93" fmla="*/ 1226223 w 2701062"/>
              <a:gd name="connsiteY93" fmla="*/ 3236216 h 3607033"/>
              <a:gd name="connsiteX94" fmla="*/ 1243078 w 2701062"/>
              <a:gd name="connsiteY94" fmla="*/ 3227789 h 3607033"/>
              <a:gd name="connsiteX95" fmla="*/ 1344210 w 2701062"/>
              <a:gd name="connsiteY95" fmla="*/ 3248858 h 3607033"/>
              <a:gd name="connsiteX96" fmla="*/ 1398990 w 2701062"/>
              <a:gd name="connsiteY96" fmla="*/ 3257285 h 3607033"/>
              <a:gd name="connsiteX97" fmla="*/ 1436914 w 2701062"/>
              <a:gd name="connsiteY97" fmla="*/ 3185650 h 3607033"/>
              <a:gd name="connsiteX98" fmla="*/ 1495908 w 2701062"/>
              <a:gd name="connsiteY98" fmla="*/ 3177223 h 3607033"/>
              <a:gd name="connsiteX99" fmla="*/ 1597040 w 2701062"/>
              <a:gd name="connsiteY99" fmla="*/ 3232002 h 3607033"/>
              <a:gd name="connsiteX100" fmla="*/ 1656033 w 2701062"/>
              <a:gd name="connsiteY100" fmla="*/ 3253072 h 3607033"/>
              <a:gd name="connsiteX101" fmla="*/ 1719240 w 2701062"/>
              <a:gd name="connsiteY101" fmla="*/ 3194078 h 3607033"/>
              <a:gd name="connsiteX102" fmla="*/ 1715027 w 2701062"/>
              <a:gd name="connsiteY102" fmla="*/ 3122443 h 3607033"/>
              <a:gd name="connsiteX103" fmla="*/ 1833014 w 2701062"/>
              <a:gd name="connsiteY103" fmla="*/ 3173009 h 3607033"/>
              <a:gd name="connsiteX104" fmla="*/ 1862510 w 2701062"/>
              <a:gd name="connsiteY104" fmla="*/ 3122443 h 3607033"/>
              <a:gd name="connsiteX105" fmla="*/ 2018422 w 2701062"/>
              <a:gd name="connsiteY105" fmla="*/ 3101374 h 3607033"/>
              <a:gd name="connsiteX106" fmla="*/ 2186975 w 2701062"/>
              <a:gd name="connsiteY106" fmla="*/ 3160367 h 3607033"/>
              <a:gd name="connsiteX107" fmla="*/ 2254396 w 2701062"/>
              <a:gd name="connsiteY107" fmla="*/ 3076091 h 3607033"/>
              <a:gd name="connsiteX108" fmla="*/ 2338673 w 2701062"/>
              <a:gd name="connsiteY108" fmla="*/ 3076091 h 3607033"/>
              <a:gd name="connsiteX109" fmla="*/ 2380811 w 2701062"/>
              <a:gd name="connsiteY109" fmla="*/ 3021311 h 3607033"/>
              <a:gd name="connsiteX110" fmla="*/ 2456660 w 2701062"/>
              <a:gd name="connsiteY110" fmla="*/ 3025525 h 3607033"/>
              <a:gd name="connsiteX111" fmla="*/ 2469301 w 2701062"/>
              <a:gd name="connsiteY111" fmla="*/ 2945462 h 3607033"/>
              <a:gd name="connsiteX112" fmla="*/ 2595716 w 2701062"/>
              <a:gd name="connsiteY112" fmla="*/ 2878041 h 3607033"/>
              <a:gd name="connsiteX113" fmla="*/ 2595716 w 2701062"/>
              <a:gd name="connsiteY113" fmla="*/ 2776909 h 3607033"/>
              <a:gd name="connsiteX114" fmla="*/ 2616785 w 2701062"/>
              <a:gd name="connsiteY114" fmla="*/ 2738985 h 3607033"/>
              <a:gd name="connsiteX115" fmla="*/ 2591502 w 2701062"/>
              <a:gd name="connsiteY115" fmla="*/ 2713702 h 3607033"/>
              <a:gd name="connsiteX116" fmla="*/ 2515653 w 2701062"/>
              <a:gd name="connsiteY116" fmla="*/ 2713702 h 3607033"/>
              <a:gd name="connsiteX117" fmla="*/ 2460874 w 2701062"/>
              <a:gd name="connsiteY117" fmla="*/ 2726343 h 3607033"/>
              <a:gd name="connsiteX118" fmla="*/ 2435591 w 2701062"/>
              <a:gd name="connsiteY118" fmla="*/ 2738985 h 3607033"/>
              <a:gd name="connsiteX119" fmla="*/ 2397666 w 2701062"/>
              <a:gd name="connsiteY119" fmla="*/ 2688419 h 3607033"/>
              <a:gd name="connsiteX120" fmla="*/ 2347100 w 2701062"/>
              <a:gd name="connsiteY120" fmla="*/ 2663136 h 3607033"/>
              <a:gd name="connsiteX121" fmla="*/ 2410308 w 2701062"/>
              <a:gd name="connsiteY121" fmla="*/ 2625212 h 3607033"/>
              <a:gd name="connsiteX122" fmla="*/ 2439804 w 2701062"/>
              <a:gd name="connsiteY122" fmla="*/ 2477728 h 3607033"/>
              <a:gd name="connsiteX123" fmla="*/ 2481943 w 2701062"/>
              <a:gd name="connsiteY123" fmla="*/ 2511438 h 3607033"/>
              <a:gd name="connsiteX124" fmla="*/ 2532509 w 2701062"/>
              <a:gd name="connsiteY124" fmla="*/ 2439803 h 3607033"/>
              <a:gd name="connsiteX125" fmla="*/ 2545150 w 2701062"/>
              <a:gd name="connsiteY125" fmla="*/ 2401879 h 3607033"/>
              <a:gd name="connsiteX126" fmla="*/ 2633640 w 2701062"/>
              <a:gd name="connsiteY126" fmla="*/ 2288106 h 3607033"/>
              <a:gd name="connsiteX127" fmla="*/ 2650496 w 2701062"/>
              <a:gd name="connsiteY127" fmla="*/ 2195402 h 3607033"/>
              <a:gd name="connsiteX128" fmla="*/ 2696848 w 2701062"/>
              <a:gd name="connsiteY128" fmla="*/ 2119553 h 3607033"/>
              <a:gd name="connsiteX129" fmla="*/ 2701062 w 2701062"/>
              <a:gd name="connsiteY129" fmla="*/ 1913075 h 3607033"/>
              <a:gd name="connsiteX130" fmla="*/ 2503012 w 2701062"/>
              <a:gd name="connsiteY130" fmla="*/ 1778233 h 3607033"/>
              <a:gd name="connsiteX131" fmla="*/ 2237541 w 2701062"/>
              <a:gd name="connsiteY131" fmla="*/ 1748736 h 3607033"/>
              <a:gd name="connsiteX132" fmla="*/ 2161692 w 2701062"/>
              <a:gd name="connsiteY132" fmla="*/ 1837226 h 3607033"/>
              <a:gd name="connsiteX133" fmla="*/ 2123768 w 2701062"/>
              <a:gd name="connsiteY133" fmla="*/ 1828799 h 3607033"/>
              <a:gd name="connsiteX134" fmla="*/ 2111126 w 2701062"/>
              <a:gd name="connsiteY134" fmla="*/ 1778233 h 3607033"/>
              <a:gd name="connsiteX135" fmla="*/ 2203830 w 2701062"/>
              <a:gd name="connsiteY135" fmla="*/ 1681315 h 3607033"/>
              <a:gd name="connsiteX136" fmla="*/ 2178547 w 2701062"/>
              <a:gd name="connsiteY136" fmla="*/ 1542259 h 3607033"/>
              <a:gd name="connsiteX137" fmla="*/ 2090057 w 2701062"/>
              <a:gd name="connsiteY137" fmla="*/ 1449555 h 3607033"/>
              <a:gd name="connsiteX138" fmla="*/ 2056346 w 2701062"/>
              <a:gd name="connsiteY138" fmla="*/ 1420058 h 3607033"/>
              <a:gd name="connsiteX139" fmla="*/ 2127981 w 2701062"/>
              <a:gd name="connsiteY139" fmla="*/ 1407416 h 3607033"/>
              <a:gd name="connsiteX140" fmla="*/ 2127981 w 2701062"/>
              <a:gd name="connsiteY140" fmla="*/ 1373706 h 3607033"/>
              <a:gd name="connsiteX141" fmla="*/ 2031063 w 2701062"/>
              <a:gd name="connsiteY141" fmla="*/ 1247291 h 3607033"/>
              <a:gd name="connsiteX142" fmla="*/ 2022636 w 2701062"/>
              <a:gd name="connsiteY142" fmla="*/ 1163014 h 3607033"/>
              <a:gd name="connsiteX143" fmla="*/ 2056346 w 2701062"/>
              <a:gd name="connsiteY143" fmla="*/ 1099807 h 3607033"/>
              <a:gd name="connsiteX144" fmla="*/ 2039491 w 2701062"/>
              <a:gd name="connsiteY144" fmla="*/ 1066096 h 3607033"/>
              <a:gd name="connsiteX145" fmla="*/ 1967856 w 2701062"/>
              <a:gd name="connsiteY145" fmla="*/ 1045027 h 3607033"/>
              <a:gd name="connsiteX146" fmla="*/ 1929932 w 2701062"/>
              <a:gd name="connsiteY146" fmla="*/ 986034 h 3607033"/>
              <a:gd name="connsiteX147" fmla="*/ 1934146 w 2701062"/>
              <a:gd name="connsiteY147" fmla="*/ 927040 h 3607033"/>
              <a:gd name="connsiteX148" fmla="*/ 1727668 w 2701062"/>
              <a:gd name="connsiteY148" fmla="*/ 809053 h 3607033"/>
              <a:gd name="connsiteX149" fmla="*/ 1664461 w 2701062"/>
              <a:gd name="connsiteY149" fmla="*/ 750060 h 3607033"/>
              <a:gd name="connsiteX150" fmla="*/ 1516977 w 2701062"/>
              <a:gd name="connsiteY150" fmla="*/ 210691 h 3607033"/>
              <a:gd name="connsiteX151" fmla="*/ 1407417 w 2701062"/>
              <a:gd name="connsiteY151" fmla="*/ 92705 h 3607033"/>
              <a:gd name="connsiteX152" fmla="*/ 1382133 w 2701062"/>
              <a:gd name="connsiteY152" fmla="*/ 0 h 3607033"/>
              <a:gd name="connsiteX0" fmla="*/ 1382133 w 2701062"/>
              <a:gd name="connsiteY0" fmla="*/ 0 h 3607033"/>
              <a:gd name="connsiteX1" fmla="*/ 1358300 w 2701062"/>
              <a:gd name="connsiteY1" fmla="*/ 33448 h 3607033"/>
              <a:gd name="connsiteX2" fmla="*/ 1335782 w 2701062"/>
              <a:gd name="connsiteY2" fmla="*/ 63207 h 3607033"/>
              <a:gd name="connsiteX3" fmla="*/ 1264148 w 2701062"/>
              <a:gd name="connsiteY3" fmla="*/ 151697 h 3607033"/>
              <a:gd name="connsiteX4" fmla="*/ 1281002 w 2701062"/>
              <a:gd name="connsiteY4" fmla="*/ 290754 h 3607033"/>
              <a:gd name="connsiteX5" fmla="*/ 1141946 w 2701062"/>
              <a:gd name="connsiteY5" fmla="*/ 425596 h 3607033"/>
              <a:gd name="connsiteX6" fmla="*/ 876475 w 2701062"/>
              <a:gd name="connsiteY6" fmla="*/ 682638 h 3607033"/>
              <a:gd name="connsiteX7" fmla="*/ 804840 w 2701062"/>
              <a:gd name="connsiteY7" fmla="*/ 754273 h 3607033"/>
              <a:gd name="connsiteX8" fmla="*/ 813268 w 2701062"/>
              <a:gd name="connsiteY8" fmla="*/ 884902 h 3607033"/>
              <a:gd name="connsiteX9" fmla="*/ 897545 w 2701062"/>
              <a:gd name="connsiteY9" fmla="*/ 1053455 h 3607033"/>
              <a:gd name="connsiteX10" fmla="*/ 943897 w 2701062"/>
              <a:gd name="connsiteY10" fmla="*/ 1137731 h 3607033"/>
              <a:gd name="connsiteX11" fmla="*/ 964966 w 2701062"/>
              <a:gd name="connsiteY11" fmla="*/ 1167228 h 3607033"/>
              <a:gd name="connsiteX12" fmla="*/ 994463 w 2701062"/>
              <a:gd name="connsiteY12" fmla="*/ 1141945 h 3607033"/>
              <a:gd name="connsiteX13" fmla="*/ 1011318 w 2701062"/>
              <a:gd name="connsiteY13" fmla="*/ 1087166 h 3607033"/>
              <a:gd name="connsiteX14" fmla="*/ 1057670 w 2701062"/>
              <a:gd name="connsiteY14" fmla="*/ 1078738 h 3607033"/>
              <a:gd name="connsiteX15" fmla="*/ 1053456 w 2701062"/>
              <a:gd name="connsiteY15" fmla="*/ 1141945 h 3607033"/>
              <a:gd name="connsiteX16" fmla="*/ 1040815 w 2701062"/>
              <a:gd name="connsiteY16" fmla="*/ 1175656 h 3607033"/>
              <a:gd name="connsiteX17" fmla="*/ 1049242 w 2701062"/>
              <a:gd name="connsiteY17" fmla="*/ 1200939 h 3607033"/>
              <a:gd name="connsiteX18" fmla="*/ 986035 w 2701062"/>
              <a:gd name="connsiteY18" fmla="*/ 1217794 h 3607033"/>
              <a:gd name="connsiteX19" fmla="*/ 1011318 w 2701062"/>
              <a:gd name="connsiteY19" fmla="*/ 1352637 h 3607033"/>
              <a:gd name="connsiteX20" fmla="*/ 1049242 w 2701062"/>
              <a:gd name="connsiteY20" fmla="*/ 1348423 h 3607033"/>
              <a:gd name="connsiteX21" fmla="*/ 1040815 w 2701062"/>
              <a:gd name="connsiteY21" fmla="*/ 1411630 h 3607033"/>
              <a:gd name="connsiteX22" fmla="*/ 981821 w 2701062"/>
              <a:gd name="connsiteY22" fmla="*/ 1445341 h 3607033"/>
              <a:gd name="connsiteX23" fmla="*/ 931255 w 2701062"/>
              <a:gd name="connsiteY23" fmla="*/ 1445341 h 3607033"/>
              <a:gd name="connsiteX24" fmla="*/ 897545 w 2701062"/>
              <a:gd name="connsiteY24" fmla="*/ 1508548 h 3607033"/>
              <a:gd name="connsiteX25" fmla="*/ 901758 w 2701062"/>
              <a:gd name="connsiteY25" fmla="*/ 1538045 h 3607033"/>
              <a:gd name="connsiteX26" fmla="*/ 948110 w 2701062"/>
              <a:gd name="connsiteY26" fmla="*/ 1546472 h 3607033"/>
              <a:gd name="connsiteX27" fmla="*/ 931255 w 2701062"/>
              <a:gd name="connsiteY27" fmla="*/ 1584397 h 3607033"/>
              <a:gd name="connsiteX28" fmla="*/ 952324 w 2701062"/>
              <a:gd name="connsiteY28" fmla="*/ 1592825 h 3607033"/>
              <a:gd name="connsiteX29" fmla="*/ 1015532 w 2701062"/>
              <a:gd name="connsiteY29" fmla="*/ 1597038 h 3607033"/>
              <a:gd name="connsiteX30" fmla="*/ 1040815 w 2701062"/>
              <a:gd name="connsiteY30" fmla="*/ 1634963 h 3607033"/>
              <a:gd name="connsiteX31" fmla="*/ 1036601 w 2701062"/>
              <a:gd name="connsiteY31" fmla="*/ 1672887 h 3607033"/>
              <a:gd name="connsiteX32" fmla="*/ 1104022 w 2701062"/>
              <a:gd name="connsiteY32" fmla="*/ 1774019 h 3607033"/>
              <a:gd name="connsiteX33" fmla="*/ 1053456 w 2701062"/>
              <a:gd name="connsiteY33" fmla="*/ 1799302 h 3607033"/>
              <a:gd name="connsiteX34" fmla="*/ 998676 w 2701062"/>
              <a:gd name="connsiteY34" fmla="*/ 1795088 h 3607033"/>
              <a:gd name="connsiteX35" fmla="*/ 964966 w 2701062"/>
              <a:gd name="connsiteY35" fmla="*/ 1875151 h 3607033"/>
              <a:gd name="connsiteX36" fmla="*/ 1015532 w 2701062"/>
              <a:gd name="connsiteY36" fmla="*/ 1917289 h 3607033"/>
              <a:gd name="connsiteX37" fmla="*/ 994463 w 2701062"/>
              <a:gd name="connsiteY37" fmla="*/ 2014207 h 3607033"/>
              <a:gd name="connsiteX38" fmla="*/ 1019746 w 2701062"/>
              <a:gd name="connsiteY38" fmla="*/ 2047918 h 3607033"/>
              <a:gd name="connsiteX39" fmla="*/ 990249 w 2701062"/>
              <a:gd name="connsiteY39" fmla="*/ 2081628 h 3607033"/>
              <a:gd name="connsiteX40" fmla="*/ 948110 w 2701062"/>
              <a:gd name="connsiteY40" fmla="*/ 2081628 h 3607033"/>
              <a:gd name="connsiteX41" fmla="*/ 939683 w 2701062"/>
              <a:gd name="connsiteY41" fmla="*/ 2119553 h 3607033"/>
              <a:gd name="connsiteX42" fmla="*/ 994463 w 2701062"/>
              <a:gd name="connsiteY42" fmla="*/ 2165905 h 3607033"/>
              <a:gd name="connsiteX43" fmla="*/ 981821 w 2701062"/>
              <a:gd name="connsiteY43" fmla="*/ 2347099 h 3607033"/>
              <a:gd name="connsiteX44" fmla="*/ 1015532 w 2701062"/>
              <a:gd name="connsiteY44" fmla="*/ 2427162 h 3607033"/>
              <a:gd name="connsiteX45" fmla="*/ 1049242 w 2701062"/>
              <a:gd name="connsiteY45" fmla="*/ 2427162 h 3607033"/>
              <a:gd name="connsiteX46" fmla="*/ 1129305 w 2701062"/>
              <a:gd name="connsiteY46" fmla="*/ 2494583 h 3607033"/>
              <a:gd name="connsiteX47" fmla="*/ 1125091 w 2701062"/>
              <a:gd name="connsiteY47" fmla="*/ 2625212 h 3607033"/>
              <a:gd name="connsiteX48" fmla="*/ 1087167 w 2701062"/>
              <a:gd name="connsiteY48" fmla="*/ 2688419 h 3607033"/>
              <a:gd name="connsiteX49" fmla="*/ 1015532 w 2701062"/>
              <a:gd name="connsiteY49" fmla="*/ 2755840 h 3607033"/>
              <a:gd name="connsiteX50" fmla="*/ 1007104 w 2701062"/>
              <a:gd name="connsiteY50" fmla="*/ 2844331 h 3607033"/>
              <a:gd name="connsiteX51" fmla="*/ 922828 w 2701062"/>
              <a:gd name="connsiteY51" fmla="*/ 2856972 h 3607033"/>
              <a:gd name="connsiteX52" fmla="*/ 868048 w 2701062"/>
              <a:gd name="connsiteY52" fmla="*/ 2861186 h 3607033"/>
              <a:gd name="connsiteX53" fmla="*/ 830123 w 2701062"/>
              <a:gd name="connsiteY53" fmla="*/ 2823261 h 3607033"/>
              <a:gd name="connsiteX54" fmla="*/ 577294 w 2701062"/>
              <a:gd name="connsiteY54" fmla="*/ 2844331 h 3607033"/>
              <a:gd name="connsiteX55" fmla="*/ 568866 w 2701062"/>
              <a:gd name="connsiteY55" fmla="*/ 2949676 h 3607033"/>
              <a:gd name="connsiteX56" fmla="*/ 514087 w 2701062"/>
              <a:gd name="connsiteY56" fmla="*/ 2983387 h 3607033"/>
              <a:gd name="connsiteX57" fmla="*/ 484590 w 2701062"/>
              <a:gd name="connsiteY57" fmla="*/ 2949676 h 3607033"/>
              <a:gd name="connsiteX58" fmla="*/ 446665 w 2701062"/>
              <a:gd name="connsiteY58" fmla="*/ 2974959 h 3607033"/>
              <a:gd name="connsiteX59" fmla="*/ 434024 w 2701062"/>
              <a:gd name="connsiteY59" fmla="*/ 3092946 h 3607033"/>
              <a:gd name="connsiteX60" fmla="*/ 328678 w 2701062"/>
              <a:gd name="connsiteY60" fmla="*/ 3219361 h 3607033"/>
              <a:gd name="connsiteX61" fmla="*/ 273899 w 2701062"/>
              <a:gd name="connsiteY61" fmla="*/ 3232002 h 3607033"/>
              <a:gd name="connsiteX62" fmla="*/ 252829 w 2701062"/>
              <a:gd name="connsiteY62" fmla="*/ 3282568 h 3607033"/>
              <a:gd name="connsiteX63" fmla="*/ 202263 w 2701062"/>
              <a:gd name="connsiteY63" fmla="*/ 3362631 h 3607033"/>
              <a:gd name="connsiteX64" fmla="*/ 164339 w 2701062"/>
              <a:gd name="connsiteY64" fmla="*/ 3392128 h 3607033"/>
              <a:gd name="connsiteX65" fmla="*/ 75849 w 2701062"/>
              <a:gd name="connsiteY65" fmla="*/ 3421625 h 3607033"/>
              <a:gd name="connsiteX66" fmla="*/ 12641 w 2701062"/>
              <a:gd name="connsiteY66" fmla="*/ 3455335 h 3607033"/>
              <a:gd name="connsiteX67" fmla="*/ 0 w 2701062"/>
              <a:gd name="connsiteY67" fmla="*/ 3535398 h 3607033"/>
              <a:gd name="connsiteX68" fmla="*/ 63207 w 2701062"/>
              <a:gd name="connsiteY68" fmla="*/ 3531184 h 3607033"/>
              <a:gd name="connsiteX69" fmla="*/ 96918 w 2701062"/>
              <a:gd name="connsiteY69" fmla="*/ 3484832 h 3607033"/>
              <a:gd name="connsiteX70" fmla="*/ 155911 w 2701062"/>
              <a:gd name="connsiteY70" fmla="*/ 3526970 h 3607033"/>
              <a:gd name="connsiteX71" fmla="*/ 164339 w 2701062"/>
              <a:gd name="connsiteY71" fmla="*/ 3607033 h 3607033"/>
              <a:gd name="connsiteX72" fmla="*/ 265471 w 2701062"/>
              <a:gd name="connsiteY72" fmla="*/ 3556467 h 3607033"/>
              <a:gd name="connsiteX73" fmla="*/ 252829 w 2701062"/>
              <a:gd name="connsiteY73" fmla="*/ 3497473 h 3607033"/>
              <a:gd name="connsiteX74" fmla="*/ 307609 w 2701062"/>
              <a:gd name="connsiteY74" fmla="*/ 3455335 h 3607033"/>
              <a:gd name="connsiteX75" fmla="*/ 345534 w 2701062"/>
              <a:gd name="connsiteY75" fmla="*/ 3417411 h 3607033"/>
              <a:gd name="connsiteX76" fmla="*/ 375030 w 2701062"/>
              <a:gd name="connsiteY76" fmla="*/ 3375272 h 3607033"/>
              <a:gd name="connsiteX77" fmla="*/ 497231 w 2701062"/>
              <a:gd name="connsiteY77" fmla="*/ 3383700 h 3607033"/>
              <a:gd name="connsiteX78" fmla="*/ 497231 w 2701062"/>
              <a:gd name="connsiteY78" fmla="*/ 3383700 h 3607033"/>
              <a:gd name="connsiteX79" fmla="*/ 568866 w 2701062"/>
              <a:gd name="connsiteY79" fmla="*/ 3417411 h 3607033"/>
              <a:gd name="connsiteX80" fmla="*/ 589935 w 2701062"/>
              <a:gd name="connsiteY80" fmla="*/ 3396342 h 3607033"/>
              <a:gd name="connsiteX81" fmla="*/ 648929 w 2701062"/>
              <a:gd name="connsiteY81" fmla="*/ 3425838 h 3607033"/>
              <a:gd name="connsiteX82" fmla="*/ 674212 w 2701062"/>
              <a:gd name="connsiteY82" fmla="*/ 3421625 h 3607033"/>
              <a:gd name="connsiteX83" fmla="*/ 720564 w 2701062"/>
              <a:gd name="connsiteY83" fmla="*/ 3484832 h 3607033"/>
              <a:gd name="connsiteX84" fmla="*/ 754275 w 2701062"/>
              <a:gd name="connsiteY84" fmla="*/ 3476404 h 3607033"/>
              <a:gd name="connsiteX85" fmla="*/ 804840 w 2701062"/>
              <a:gd name="connsiteY85" fmla="*/ 3400555 h 3607033"/>
              <a:gd name="connsiteX86" fmla="*/ 842765 w 2701062"/>
              <a:gd name="connsiteY86" fmla="*/ 3366845 h 3607033"/>
              <a:gd name="connsiteX87" fmla="*/ 830123 w 2701062"/>
              <a:gd name="connsiteY87" fmla="*/ 3312065 h 3607033"/>
              <a:gd name="connsiteX88" fmla="*/ 859620 w 2701062"/>
              <a:gd name="connsiteY88" fmla="*/ 3257285 h 3607033"/>
              <a:gd name="connsiteX89" fmla="*/ 918614 w 2701062"/>
              <a:gd name="connsiteY89" fmla="*/ 3206720 h 3607033"/>
              <a:gd name="connsiteX90" fmla="*/ 1011318 w 2701062"/>
              <a:gd name="connsiteY90" fmla="*/ 3189864 h 3607033"/>
              <a:gd name="connsiteX91" fmla="*/ 1078739 w 2701062"/>
              <a:gd name="connsiteY91" fmla="*/ 3177223 h 3607033"/>
              <a:gd name="connsiteX92" fmla="*/ 1163016 w 2701062"/>
              <a:gd name="connsiteY92" fmla="*/ 3248858 h 3607033"/>
              <a:gd name="connsiteX93" fmla="*/ 1222009 w 2701062"/>
              <a:gd name="connsiteY93" fmla="*/ 3282568 h 3607033"/>
              <a:gd name="connsiteX94" fmla="*/ 1226223 w 2701062"/>
              <a:gd name="connsiteY94" fmla="*/ 3236216 h 3607033"/>
              <a:gd name="connsiteX95" fmla="*/ 1243078 w 2701062"/>
              <a:gd name="connsiteY95" fmla="*/ 3227789 h 3607033"/>
              <a:gd name="connsiteX96" fmla="*/ 1344210 w 2701062"/>
              <a:gd name="connsiteY96" fmla="*/ 3248858 h 3607033"/>
              <a:gd name="connsiteX97" fmla="*/ 1398990 w 2701062"/>
              <a:gd name="connsiteY97" fmla="*/ 3257285 h 3607033"/>
              <a:gd name="connsiteX98" fmla="*/ 1436914 w 2701062"/>
              <a:gd name="connsiteY98" fmla="*/ 3185650 h 3607033"/>
              <a:gd name="connsiteX99" fmla="*/ 1495908 w 2701062"/>
              <a:gd name="connsiteY99" fmla="*/ 3177223 h 3607033"/>
              <a:gd name="connsiteX100" fmla="*/ 1597040 w 2701062"/>
              <a:gd name="connsiteY100" fmla="*/ 3232002 h 3607033"/>
              <a:gd name="connsiteX101" fmla="*/ 1656033 w 2701062"/>
              <a:gd name="connsiteY101" fmla="*/ 3253072 h 3607033"/>
              <a:gd name="connsiteX102" fmla="*/ 1719240 w 2701062"/>
              <a:gd name="connsiteY102" fmla="*/ 3194078 h 3607033"/>
              <a:gd name="connsiteX103" fmla="*/ 1715027 w 2701062"/>
              <a:gd name="connsiteY103" fmla="*/ 3122443 h 3607033"/>
              <a:gd name="connsiteX104" fmla="*/ 1833014 w 2701062"/>
              <a:gd name="connsiteY104" fmla="*/ 3173009 h 3607033"/>
              <a:gd name="connsiteX105" fmla="*/ 1862510 w 2701062"/>
              <a:gd name="connsiteY105" fmla="*/ 3122443 h 3607033"/>
              <a:gd name="connsiteX106" fmla="*/ 2018422 w 2701062"/>
              <a:gd name="connsiteY106" fmla="*/ 3101374 h 3607033"/>
              <a:gd name="connsiteX107" fmla="*/ 2186975 w 2701062"/>
              <a:gd name="connsiteY107" fmla="*/ 3160367 h 3607033"/>
              <a:gd name="connsiteX108" fmla="*/ 2254396 w 2701062"/>
              <a:gd name="connsiteY108" fmla="*/ 3076091 h 3607033"/>
              <a:gd name="connsiteX109" fmla="*/ 2338673 w 2701062"/>
              <a:gd name="connsiteY109" fmla="*/ 3076091 h 3607033"/>
              <a:gd name="connsiteX110" fmla="*/ 2380811 w 2701062"/>
              <a:gd name="connsiteY110" fmla="*/ 3021311 h 3607033"/>
              <a:gd name="connsiteX111" fmla="*/ 2456660 w 2701062"/>
              <a:gd name="connsiteY111" fmla="*/ 3025525 h 3607033"/>
              <a:gd name="connsiteX112" fmla="*/ 2469301 w 2701062"/>
              <a:gd name="connsiteY112" fmla="*/ 2945462 h 3607033"/>
              <a:gd name="connsiteX113" fmla="*/ 2595716 w 2701062"/>
              <a:gd name="connsiteY113" fmla="*/ 2878041 h 3607033"/>
              <a:gd name="connsiteX114" fmla="*/ 2595716 w 2701062"/>
              <a:gd name="connsiteY114" fmla="*/ 2776909 h 3607033"/>
              <a:gd name="connsiteX115" fmla="*/ 2616785 w 2701062"/>
              <a:gd name="connsiteY115" fmla="*/ 2738985 h 3607033"/>
              <a:gd name="connsiteX116" fmla="*/ 2591502 w 2701062"/>
              <a:gd name="connsiteY116" fmla="*/ 2713702 h 3607033"/>
              <a:gd name="connsiteX117" fmla="*/ 2515653 w 2701062"/>
              <a:gd name="connsiteY117" fmla="*/ 2713702 h 3607033"/>
              <a:gd name="connsiteX118" fmla="*/ 2460874 w 2701062"/>
              <a:gd name="connsiteY118" fmla="*/ 2726343 h 3607033"/>
              <a:gd name="connsiteX119" fmla="*/ 2435591 w 2701062"/>
              <a:gd name="connsiteY119" fmla="*/ 2738985 h 3607033"/>
              <a:gd name="connsiteX120" fmla="*/ 2397666 w 2701062"/>
              <a:gd name="connsiteY120" fmla="*/ 2688419 h 3607033"/>
              <a:gd name="connsiteX121" fmla="*/ 2347100 w 2701062"/>
              <a:gd name="connsiteY121" fmla="*/ 2663136 h 3607033"/>
              <a:gd name="connsiteX122" fmla="*/ 2410308 w 2701062"/>
              <a:gd name="connsiteY122" fmla="*/ 2625212 h 3607033"/>
              <a:gd name="connsiteX123" fmla="*/ 2439804 w 2701062"/>
              <a:gd name="connsiteY123" fmla="*/ 2477728 h 3607033"/>
              <a:gd name="connsiteX124" fmla="*/ 2481943 w 2701062"/>
              <a:gd name="connsiteY124" fmla="*/ 2511438 h 3607033"/>
              <a:gd name="connsiteX125" fmla="*/ 2532509 w 2701062"/>
              <a:gd name="connsiteY125" fmla="*/ 2439803 h 3607033"/>
              <a:gd name="connsiteX126" fmla="*/ 2545150 w 2701062"/>
              <a:gd name="connsiteY126" fmla="*/ 2401879 h 3607033"/>
              <a:gd name="connsiteX127" fmla="*/ 2633640 w 2701062"/>
              <a:gd name="connsiteY127" fmla="*/ 2288106 h 3607033"/>
              <a:gd name="connsiteX128" fmla="*/ 2650496 w 2701062"/>
              <a:gd name="connsiteY128" fmla="*/ 2195402 h 3607033"/>
              <a:gd name="connsiteX129" fmla="*/ 2696848 w 2701062"/>
              <a:gd name="connsiteY129" fmla="*/ 2119553 h 3607033"/>
              <a:gd name="connsiteX130" fmla="*/ 2701062 w 2701062"/>
              <a:gd name="connsiteY130" fmla="*/ 1913075 h 3607033"/>
              <a:gd name="connsiteX131" fmla="*/ 2503012 w 2701062"/>
              <a:gd name="connsiteY131" fmla="*/ 1778233 h 3607033"/>
              <a:gd name="connsiteX132" fmla="*/ 2237541 w 2701062"/>
              <a:gd name="connsiteY132" fmla="*/ 1748736 h 3607033"/>
              <a:gd name="connsiteX133" fmla="*/ 2161692 w 2701062"/>
              <a:gd name="connsiteY133" fmla="*/ 1837226 h 3607033"/>
              <a:gd name="connsiteX134" fmla="*/ 2123768 w 2701062"/>
              <a:gd name="connsiteY134" fmla="*/ 1828799 h 3607033"/>
              <a:gd name="connsiteX135" fmla="*/ 2111126 w 2701062"/>
              <a:gd name="connsiteY135" fmla="*/ 1778233 h 3607033"/>
              <a:gd name="connsiteX136" fmla="*/ 2203830 w 2701062"/>
              <a:gd name="connsiteY136" fmla="*/ 1681315 h 3607033"/>
              <a:gd name="connsiteX137" fmla="*/ 2178547 w 2701062"/>
              <a:gd name="connsiteY137" fmla="*/ 1542259 h 3607033"/>
              <a:gd name="connsiteX138" fmla="*/ 2090057 w 2701062"/>
              <a:gd name="connsiteY138" fmla="*/ 1449555 h 3607033"/>
              <a:gd name="connsiteX139" fmla="*/ 2056346 w 2701062"/>
              <a:gd name="connsiteY139" fmla="*/ 1420058 h 3607033"/>
              <a:gd name="connsiteX140" fmla="*/ 2127981 w 2701062"/>
              <a:gd name="connsiteY140" fmla="*/ 1407416 h 3607033"/>
              <a:gd name="connsiteX141" fmla="*/ 2127981 w 2701062"/>
              <a:gd name="connsiteY141" fmla="*/ 1373706 h 3607033"/>
              <a:gd name="connsiteX142" fmla="*/ 2031063 w 2701062"/>
              <a:gd name="connsiteY142" fmla="*/ 1247291 h 3607033"/>
              <a:gd name="connsiteX143" fmla="*/ 2022636 w 2701062"/>
              <a:gd name="connsiteY143" fmla="*/ 1163014 h 3607033"/>
              <a:gd name="connsiteX144" fmla="*/ 2056346 w 2701062"/>
              <a:gd name="connsiteY144" fmla="*/ 1099807 h 3607033"/>
              <a:gd name="connsiteX145" fmla="*/ 2039491 w 2701062"/>
              <a:gd name="connsiteY145" fmla="*/ 1066096 h 3607033"/>
              <a:gd name="connsiteX146" fmla="*/ 1967856 w 2701062"/>
              <a:gd name="connsiteY146" fmla="*/ 1045027 h 3607033"/>
              <a:gd name="connsiteX147" fmla="*/ 1929932 w 2701062"/>
              <a:gd name="connsiteY147" fmla="*/ 986034 h 3607033"/>
              <a:gd name="connsiteX148" fmla="*/ 1934146 w 2701062"/>
              <a:gd name="connsiteY148" fmla="*/ 927040 h 3607033"/>
              <a:gd name="connsiteX149" fmla="*/ 1727668 w 2701062"/>
              <a:gd name="connsiteY149" fmla="*/ 809053 h 3607033"/>
              <a:gd name="connsiteX150" fmla="*/ 1664461 w 2701062"/>
              <a:gd name="connsiteY150" fmla="*/ 750060 h 3607033"/>
              <a:gd name="connsiteX151" fmla="*/ 1516977 w 2701062"/>
              <a:gd name="connsiteY151" fmla="*/ 210691 h 3607033"/>
              <a:gd name="connsiteX152" fmla="*/ 1407417 w 2701062"/>
              <a:gd name="connsiteY152" fmla="*/ 92705 h 3607033"/>
              <a:gd name="connsiteX153" fmla="*/ 1382133 w 2701062"/>
              <a:gd name="connsiteY153" fmla="*/ 0 h 3607033"/>
              <a:gd name="connsiteX0" fmla="*/ 1382133 w 2701062"/>
              <a:gd name="connsiteY0" fmla="*/ 28464 h 3635497"/>
              <a:gd name="connsiteX1" fmla="*/ 1253525 w 2701062"/>
              <a:gd name="connsiteY1" fmla="*/ 0 h 3635497"/>
              <a:gd name="connsiteX2" fmla="*/ 1335782 w 2701062"/>
              <a:gd name="connsiteY2" fmla="*/ 91671 h 3635497"/>
              <a:gd name="connsiteX3" fmla="*/ 1264148 w 2701062"/>
              <a:gd name="connsiteY3" fmla="*/ 180161 h 3635497"/>
              <a:gd name="connsiteX4" fmla="*/ 1281002 w 2701062"/>
              <a:gd name="connsiteY4" fmla="*/ 319218 h 3635497"/>
              <a:gd name="connsiteX5" fmla="*/ 1141946 w 2701062"/>
              <a:gd name="connsiteY5" fmla="*/ 454060 h 3635497"/>
              <a:gd name="connsiteX6" fmla="*/ 876475 w 2701062"/>
              <a:gd name="connsiteY6" fmla="*/ 711102 h 3635497"/>
              <a:gd name="connsiteX7" fmla="*/ 804840 w 2701062"/>
              <a:gd name="connsiteY7" fmla="*/ 782737 h 3635497"/>
              <a:gd name="connsiteX8" fmla="*/ 813268 w 2701062"/>
              <a:gd name="connsiteY8" fmla="*/ 913366 h 3635497"/>
              <a:gd name="connsiteX9" fmla="*/ 897545 w 2701062"/>
              <a:gd name="connsiteY9" fmla="*/ 1081919 h 3635497"/>
              <a:gd name="connsiteX10" fmla="*/ 943897 w 2701062"/>
              <a:gd name="connsiteY10" fmla="*/ 1166195 h 3635497"/>
              <a:gd name="connsiteX11" fmla="*/ 964966 w 2701062"/>
              <a:gd name="connsiteY11" fmla="*/ 1195692 h 3635497"/>
              <a:gd name="connsiteX12" fmla="*/ 994463 w 2701062"/>
              <a:gd name="connsiteY12" fmla="*/ 1170409 h 3635497"/>
              <a:gd name="connsiteX13" fmla="*/ 1011318 w 2701062"/>
              <a:gd name="connsiteY13" fmla="*/ 1115630 h 3635497"/>
              <a:gd name="connsiteX14" fmla="*/ 1057670 w 2701062"/>
              <a:gd name="connsiteY14" fmla="*/ 1107202 h 3635497"/>
              <a:gd name="connsiteX15" fmla="*/ 1053456 w 2701062"/>
              <a:gd name="connsiteY15" fmla="*/ 1170409 h 3635497"/>
              <a:gd name="connsiteX16" fmla="*/ 1040815 w 2701062"/>
              <a:gd name="connsiteY16" fmla="*/ 1204120 h 3635497"/>
              <a:gd name="connsiteX17" fmla="*/ 1049242 w 2701062"/>
              <a:gd name="connsiteY17" fmla="*/ 1229403 h 3635497"/>
              <a:gd name="connsiteX18" fmla="*/ 986035 w 2701062"/>
              <a:gd name="connsiteY18" fmla="*/ 1246258 h 3635497"/>
              <a:gd name="connsiteX19" fmla="*/ 1011318 w 2701062"/>
              <a:gd name="connsiteY19" fmla="*/ 1381101 h 3635497"/>
              <a:gd name="connsiteX20" fmla="*/ 1049242 w 2701062"/>
              <a:gd name="connsiteY20" fmla="*/ 1376887 h 3635497"/>
              <a:gd name="connsiteX21" fmla="*/ 1040815 w 2701062"/>
              <a:gd name="connsiteY21" fmla="*/ 1440094 h 3635497"/>
              <a:gd name="connsiteX22" fmla="*/ 981821 w 2701062"/>
              <a:gd name="connsiteY22" fmla="*/ 1473805 h 3635497"/>
              <a:gd name="connsiteX23" fmla="*/ 931255 w 2701062"/>
              <a:gd name="connsiteY23" fmla="*/ 1473805 h 3635497"/>
              <a:gd name="connsiteX24" fmla="*/ 897545 w 2701062"/>
              <a:gd name="connsiteY24" fmla="*/ 1537012 h 3635497"/>
              <a:gd name="connsiteX25" fmla="*/ 901758 w 2701062"/>
              <a:gd name="connsiteY25" fmla="*/ 1566509 h 3635497"/>
              <a:gd name="connsiteX26" fmla="*/ 948110 w 2701062"/>
              <a:gd name="connsiteY26" fmla="*/ 1574936 h 3635497"/>
              <a:gd name="connsiteX27" fmla="*/ 931255 w 2701062"/>
              <a:gd name="connsiteY27" fmla="*/ 1612861 h 3635497"/>
              <a:gd name="connsiteX28" fmla="*/ 952324 w 2701062"/>
              <a:gd name="connsiteY28" fmla="*/ 1621289 h 3635497"/>
              <a:gd name="connsiteX29" fmla="*/ 1015532 w 2701062"/>
              <a:gd name="connsiteY29" fmla="*/ 1625502 h 3635497"/>
              <a:gd name="connsiteX30" fmla="*/ 1040815 w 2701062"/>
              <a:gd name="connsiteY30" fmla="*/ 1663427 h 3635497"/>
              <a:gd name="connsiteX31" fmla="*/ 1036601 w 2701062"/>
              <a:gd name="connsiteY31" fmla="*/ 1701351 h 3635497"/>
              <a:gd name="connsiteX32" fmla="*/ 1104022 w 2701062"/>
              <a:gd name="connsiteY32" fmla="*/ 1802483 h 3635497"/>
              <a:gd name="connsiteX33" fmla="*/ 1053456 w 2701062"/>
              <a:gd name="connsiteY33" fmla="*/ 1827766 h 3635497"/>
              <a:gd name="connsiteX34" fmla="*/ 998676 w 2701062"/>
              <a:gd name="connsiteY34" fmla="*/ 1823552 h 3635497"/>
              <a:gd name="connsiteX35" fmla="*/ 964966 w 2701062"/>
              <a:gd name="connsiteY35" fmla="*/ 1903615 h 3635497"/>
              <a:gd name="connsiteX36" fmla="*/ 1015532 w 2701062"/>
              <a:gd name="connsiteY36" fmla="*/ 1945753 h 3635497"/>
              <a:gd name="connsiteX37" fmla="*/ 994463 w 2701062"/>
              <a:gd name="connsiteY37" fmla="*/ 2042671 h 3635497"/>
              <a:gd name="connsiteX38" fmla="*/ 1019746 w 2701062"/>
              <a:gd name="connsiteY38" fmla="*/ 2076382 h 3635497"/>
              <a:gd name="connsiteX39" fmla="*/ 990249 w 2701062"/>
              <a:gd name="connsiteY39" fmla="*/ 2110092 h 3635497"/>
              <a:gd name="connsiteX40" fmla="*/ 948110 w 2701062"/>
              <a:gd name="connsiteY40" fmla="*/ 2110092 h 3635497"/>
              <a:gd name="connsiteX41" fmla="*/ 939683 w 2701062"/>
              <a:gd name="connsiteY41" fmla="*/ 2148017 h 3635497"/>
              <a:gd name="connsiteX42" fmla="*/ 994463 w 2701062"/>
              <a:gd name="connsiteY42" fmla="*/ 2194369 h 3635497"/>
              <a:gd name="connsiteX43" fmla="*/ 981821 w 2701062"/>
              <a:gd name="connsiteY43" fmla="*/ 2375563 h 3635497"/>
              <a:gd name="connsiteX44" fmla="*/ 1015532 w 2701062"/>
              <a:gd name="connsiteY44" fmla="*/ 2455626 h 3635497"/>
              <a:gd name="connsiteX45" fmla="*/ 1049242 w 2701062"/>
              <a:gd name="connsiteY45" fmla="*/ 2455626 h 3635497"/>
              <a:gd name="connsiteX46" fmla="*/ 1129305 w 2701062"/>
              <a:gd name="connsiteY46" fmla="*/ 2523047 h 3635497"/>
              <a:gd name="connsiteX47" fmla="*/ 1125091 w 2701062"/>
              <a:gd name="connsiteY47" fmla="*/ 2653676 h 3635497"/>
              <a:gd name="connsiteX48" fmla="*/ 1087167 w 2701062"/>
              <a:gd name="connsiteY48" fmla="*/ 2716883 h 3635497"/>
              <a:gd name="connsiteX49" fmla="*/ 1015532 w 2701062"/>
              <a:gd name="connsiteY49" fmla="*/ 2784304 h 3635497"/>
              <a:gd name="connsiteX50" fmla="*/ 1007104 w 2701062"/>
              <a:gd name="connsiteY50" fmla="*/ 2872795 h 3635497"/>
              <a:gd name="connsiteX51" fmla="*/ 922828 w 2701062"/>
              <a:gd name="connsiteY51" fmla="*/ 2885436 h 3635497"/>
              <a:gd name="connsiteX52" fmla="*/ 868048 w 2701062"/>
              <a:gd name="connsiteY52" fmla="*/ 2889650 h 3635497"/>
              <a:gd name="connsiteX53" fmla="*/ 830123 w 2701062"/>
              <a:gd name="connsiteY53" fmla="*/ 2851725 h 3635497"/>
              <a:gd name="connsiteX54" fmla="*/ 577294 w 2701062"/>
              <a:gd name="connsiteY54" fmla="*/ 2872795 h 3635497"/>
              <a:gd name="connsiteX55" fmla="*/ 568866 w 2701062"/>
              <a:gd name="connsiteY55" fmla="*/ 2978140 h 3635497"/>
              <a:gd name="connsiteX56" fmla="*/ 514087 w 2701062"/>
              <a:gd name="connsiteY56" fmla="*/ 3011851 h 3635497"/>
              <a:gd name="connsiteX57" fmla="*/ 484590 w 2701062"/>
              <a:gd name="connsiteY57" fmla="*/ 2978140 h 3635497"/>
              <a:gd name="connsiteX58" fmla="*/ 446665 w 2701062"/>
              <a:gd name="connsiteY58" fmla="*/ 3003423 h 3635497"/>
              <a:gd name="connsiteX59" fmla="*/ 434024 w 2701062"/>
              <a:gd name="connsiteY59" fmla="*/ 3121410 h 3635497"/>
              <a:gd name="connsiteX60" fmla="*/ 328678 w 2701062"/>
              <a:gd name="connsiteY60" fmla="*/ 3247825 h 3635497"/>
              <a:gd name="connsiteX61" fmla="*/ 273899 w 2701062"/>
              <a:gd name="connsiteY61" fmla="*/ 3260466 h 3635497"/>
              <a:gd name="connsiteX62" fmla="*/ 252829 w 2701062"/>
              <a:gd name="connsiteY62" fmla="*/ 3311032 h 3635497"/>
              <a:gd name="connsiteX63" fmla="*/ 202263 w 2701062"/>
              <a:gd name="connsiteY63" fmla="*/ 3391095 h 3635497"/>
              <a:gd name="connsiteX64" fmla="*/ 164339 w 2701062"/>
              <a:gd name="connsiteY64" fmla="*/ 3420592 h 3635497"/>
              <a:gd name="connsiteX65" fmla="*/ 75849 w 2701062"/>
              <a:gd name="connsiteY65" fmla="*/ 3450089 h 3635497"/>
              <a:gd name="connsiteX66" fmla="*/ 12641 w 2701062"/>
              <a:gd name="connsiteY66" fmla="*/ 3483799 h 3635497"/>
              <a:gd name="connsiteX67" fmla="*/ 0 w 2701062"/>
              <a:gd name="connsiteY67" fmla="*/ 3563862 h 3635497"/>
              <a:gd name="connsiteX68" fmla="*/ 63207 w 2701062"/>
              <a:gd name="connsiteY68" fmla="*/ 3559648 h 3635497"/>
              <a:gd name="connsiteX69" fmla="*/ 96918 w 2701062"/>
              <a:gd name="connsiteY69" fmla="*/ 3513296 h 3635497"/>
              <a:gd name="connsiteX70" fmla="*/ 155911 w 2701062"/>
              <a:gd name="connsiteY70" fmla="*/ 3555434 h 3635497"/>
              <a:gd name="connsiteX71" fmla="*/ 164339 w 2701062"/>
              <a:gd name="connsiteY71" fmla="*/ 3635497 h 3635497"/>
              <a:gd name="connsiteX72" fmla="*/ 265471 w 2701062"/>
              <a:gd name="connsiteY72" fmla="*/ 3584931 h 3635497"/>
              <a:gd name="connsiteX73" fmla="*/ 252829 w 2701062"/>
              <a:gd name="connsiteY73" fmla="*/ 3525937 h 3635497"/>
              <a:gd name="connsiteX74" fmla="*/ 307609 w 2701062"/>
              <a:gd name="connsiteY74" fmla="*/ 3483799 h 3635497"/>
              <a:gd name="connsiteX75" fmla="*/ 345534 w 2701062"/>
              <a:gd name="connsiteY75" fmla="*/ 3445875 h 3635497"/>
              <a:gd name="connsiteX76" fmla="*/ 375030 w 2701062"/>
              <a:gd name="connsiteY76" fmla="*/ 3403736 h 3635497"/>
              <a:gd name="connsiteX77" fmla="*/ 497231 w 2701062"/>
              <a:gd name="connsiteY77" fmla="*/ 3412164 h 3635497"/>
              <a:gd name="connsiteX78" fmla="*/ 497231 w 2701062"/>
              <a:gd name="connsiteY78" fmla="*/ 3412164 h 3635497"/>
              <a:gd name="connsiteX79" fmla="*/ 568866 w 2701062"/>
              <a:gd name="connsiteY79" fmla="*/ 3445875 h 3635497"/>
              <a:gd name="connsiteX80" fmla="*/ 589935 w 2701062"/>
              <a:gd name="connsiteY80" fmla="*/ 3424806 h 3635497"/>
              <a:gd name="connsiteX81" fmla="*/ 648929 w 2701062"/>
              <a:gd name="connsiteY81" fmla="*/ 3454302 h 3635497"/>
              <a:gd name="connsiteX82" fmla="*/ 674212 w 2701062"/>
              <a:gd name="connsiteY82" fmla="*/ 3450089 h 3635497"/>
              <a:gd name="connsiteX83" fmla="*/ 720564 w 2701062"/>
              <a:gd name="connsiteY83" fmla="*/ 3513296 h 3635497"/>
              <a:gd name="connsiteX84" fmla="*/ 754275 w 2701062"/>
              <a:gd name="connsiteY84" fmla="*/ 3504868 h 3635497"/>
              <a:gd name="connsiteX85" fmla="*/ 804840 w 2701062"/>
              <a:gd name="connsiteY85" fmla="*/ 3429019 h 3635497"/>
              <a:gd name="connsiteX86" fmla="*/ 842765 w 2701062"/>
              <a:gd name="connsiteY86" fmla="*/ 3395309 h 3635497"/>
              <a:gd name="connsiteX87" fmla="*/ 830123 w 2701062"/>
              <a:gd name="connsiteY87" fmla="*/ 3340529 h 3635497"/>
              <a:gd name="connsiteX88" fmla="*/ 859620 w 2701062"/>
              <a:gd name="connsiteY88" fmla="*/ 3285749 h 3635497"/>
              <a:gd name="connsiteX89" fmla="*/ 918614 w 2701062"/>
              <a:gd name="connsiteY89" fmla="*/ 3235184 h 3635497"/>
              <a:gd name="connsiteX90" fmla="*/ 1011318 w 2701062"/>
              <a:gd name="connsiteY90" fmla="*/ 3218328 h 3635497"/>
              <a:gd name="connsiteX91" fmla="*/ 1078739 w 2701062"/>
              <a:gd name="connsiteY91" fmla="*/ 3205687 h 3635497"/>
              <a:gd name="connsiteX92" fmla="*/ 1163016 w 2701062"/>
              <a:gd name="connsiteY92" fmla="*/ 3277322 h 3635497"/>
              <a:gd name="connsiteX93" fmla="*/ 1222009 w 2701062"/>
              <a:gd name="connsiteY93" fmla="*/ 3311032 h 3635497"/>
              <a:gd name="connsiteX94" fmla="*/ 1226223 w 2701062"/>
              <a:gd name="connsiteY94" fmla="*/ 3264680 h 3635497"/>
              <a:gd name="connsiteX95" fmla="*/ 1243078 w 2701062"/>
              <a:gd name="connsiteY95" fmla="*/ 3256253 h 3635497"/>
              <a:gd name="connsiteX96" fmla="*/ 1344210 w 2701062"/>
              <a:gd name="connsiteY96" fmla="*/ 3277322 h 3635497"/>
              <a:gd name="connsiteX97" fmla="*/ 1398990 w 2701062"/>
              <a:gd name="connsiteY97" fmla="*/ 3285749 h 3635497"/>
              <a:gd name="connsiteX98" fmla="*/ 1436914 w 2701062"/>
              <a:gd name="connsiteY98" fmla="*/ 3214114 h 3635497"/>
              <a:gd name="connsiteX99" fmla="*/ 1495908 w 2701062"/>
              <a:gd name="connsiteY99" fmla="*/ 3205687 h 3635497"/>
              <a:gd name="connsiteX100" fmla="*/ 1597040 w 2701062"/>
              <a:gd name="connsiteY100" fmla="*/ 3260466 h 3635497"/>
              <a:gd name="connsiteX101" fmla="*/ 1656033 w 2701062"/>
              <a:gd name="connsiteY101" fmla="*/ 3281536 h 3635497"/>
              <a:gd name="connsiteX102" fmla="*/ 1719240 w 2701062"/>
              <a:gd name="connsiteY102" fmla="*/ 3222542 h 3635497"/>
              <a:gd name="connsiteX103" fmla="*/ 1715027 w 2701062"/>
              <a:gd name="connsiteY103" fmla="*/ 3150907 h 3635497"/>
              <a:gd name="connsiteX104" fmla="*/ 1833014 w 2701062"/>
              <a:gd name="connsiteY104" fmla="*/ 3201473 h 3635497"/>
              <a:gd name="connsiteX105" fmla="*/ 1862510 w 2701062"/>
              <a:gd name="connsiteY105" fmla="*/ 3150907 h 3635497"/>
              <a:gd name="connsiteX106" fmla="*/ 2018422 w 2701062"/>
              <a:gd name="connsiteY106" fmla="*/ 3129838 h 3635497"/>
              <a:gd name="connsiteX107" fmla="*/ 2186975 w 2701062"/>
              <a:gd name="connsiteY107" fmla="*/ 3188831 h 3635497"/>
              <a:gd name="connsiteX108" fmla="*/ 2254396 w 2701062"/>
              <a:gd name="connsiteY108" fmla="*/ 3104555 h 3635497"/>
              <a:gd name="connsiteX109" fmla="*/ 2338673 w 2701062"/>
              <a:gd name="connsiteY109" fmla="*/ 3104555 h 3635497"/>
              <a:gd name="connsiteX110" fmla="*/ 2380811 w 2701062"/>
              <a:gd name="connsiteY110" fmla="*/ 3049775 h 3635497"/>
              <a:gd name="connsiteX111" fmla="*/ 2456660 w 2701062"/>
              <a:gd name="connsiteY111" fmla="*/ 3053989 h 3635497"/>
              <a:gd name="connsiteX112" fmla="*/ 2469301 w 2701062"/>
              <a:gd name="connsiteY112" fmla="*/ 2973926 h 3635497"/>
              <a:gd name="connsiteX113" fmla="*/ 2595716 w 2701062"/>
              <a:gd name="connsiteY113" fmla="*/ 2906505 h 3635497"/>
              <a:gd name="connsiteX114" fmla="*/ 2595716 w 2701062"/>
              <a:gd name="connsiteY114" fmla="*/ 2805373 h 3635497"/>
              <a:gd name="connsiteX115" fmla="*/ 2616785 w 2701062"/>
              <a:gd name="connsiteY115" fmla="*/ 2767449 h 3635497"/>
              <a:gd name="connsiteX116" fmla="*/ 2591502 w 2701062"/>
              <a:gd name="connsiteY116" fmla="*/ 2742166 h 3635497"/>
              <a:gd name="connsiteX117" fmla="*/ 2515653 w 2701062"/>
              <a:gd name="connsiteY117" fmla="*/ 2742166 h 3635497"/>
              <a:gd name="connsiteX118" fmla="*/ 2460874 w 2701062"/>
              <a:gd name="connsiteY118" fmla="*/ 2754807 h 3635497"/>
              <a:gd name="connsiteX119" fmla="*/ 2435591 w 2701062"/>
              <a:gd name="connsiteY119" fmla="*/ 2767449 h 3635497"/>
              <a:gd name="connsiteX120" fmla="*/ 2397666 w 2701062"/>
              <a:gd name="connsiteY120" fmla="*/ 2716883 h 3635497"/>
              <a:gd name="connsiteX121" fmla="*/ 2347100 w 2701062"/>
              <a:gd name="connsiteY121" fmla="*/ 2691600 h 3635497"/>
              <a:gd name="connsiteX122" fmla="*/ 2410308 w 2701062"/>
              <a:gd name="connsiteY122" fmla="*/ 2653676 h 3635497"/>
              <a:gd name="connsiteX123" fmla="*/ 2439804 w 2701062"/>
              <a:gd name="connsiteY123" fmla="*/ 2506192 h 3635497"/>
              <a:gd name="connsiteX124" fmla="*/ 2481943 w 2701062"/>
              <a:gd name="connsiteY124" fmla="*/ 2539902 h 3635497"/>
              <a:gd name="connsiteX125" fmla="*/ 2532509 w 2701062"/>
              <a:gd name="connsiteY125" fmla="*/ 2468267 h 3635497"/>
              <a:gd name="connsiteX126" fmla="*/ 2545150 w 2701062"/>
              <a:gd name="connsiteY126" fmla="*/ 2430343 h 3635497"/>
              <a:gd name="connsiteX127" fmla="*/ 2633640 w 2701062"/>
              <a:gd name="connsiteY127" fmla="*/ 2316570 h 3635497"/>
              <a:gd name="connsiteX128" fmla="*/ 2650496 w 2701062"/>
              <a:gd name="connsiteY128" fmla="*/ 2223866 h 3635497"/>
              <a:gd name="connsiteX129" fmla="*/ 2696848 w 2701062"/>
              <a:gd name="connsiteY129" fmla="*/ 2148017 h 3635497"/>
              <a:gd name="connsiteX130" fmla="*/ 2701062 w 2701062"/>
              <a:gd name="connsiteY130" fmla="*/ 1941539 h 3635497"/>
              <a:gd name="connsiteX131" fmla="*/ 2503012 w 2701062"/>
              <a:gd name="connsiteY131" fmla="*/ 1806697 h 3635497"/>
              <a:gd name="connsiteX132" fmla="*/ 2237541 w 2701062"/>
              <a:gd name="connsiteY132" fmla="*/ 1777200 h 3635497"/>
              <a:gd name="connsiteX133" fmla="*/ 2161692 w 2701062"/>
              <a:gd name="connsiteY133" fmla="*/ 1865690 h 3635497"/>
              <a:gd name="connsiteX134" fmla="*/ 2123768 w 2701062"/>
              <a:gd name="connsiteY134" fmla="*/ 1857263 h 3635497"/>
              <a:gd name="connsiteX135" fmla="*/ 2111126 w 2701062"/>
              <a:gd name="connsiteY135" fmla="*/ 1806697 h 3635497"/>
              <a:gd name="connsiteX136" fmla="*/ 2203830 w 2701062"/>
              <a:gd name="connsiteY136" fmla="*/ 1709779 h 3635497"/>
              <a:gd name="connsiteX137" fmla="*/ 2178547 w 2701062"/>
              <a:gd name="connsiteY137" fmla="*/ 1570723 h 3635497"/>
              <a:gd name="connsiteX138" fmla="*/ 2090057 w 2701062"/>
              <a:gd name="connsiteY138" fmla="*/ 1478019 h 3635497"/>
              <a:gd name="connsiteX139" fmla="*/ 2056346 w 2701062"/>
              <a:gd name="connsiteY139" fmla="*/ 1448522 h 3635497"/>
              <a:gd name="connsiteX140" fmla="*/ 2127981 w 2701062"/>
              <a:gd name="connsiteY140" fmla="*/ 1435880 h 3635497"/>
              <a:gd name="connsiteX141" fmla="*/ 2127981 w 2701062"/>
              <a:gd name="connsiteY141" fmla="*/ 1402170 h 3635497"/>
              <a:gd name="connsiteX142" fmla="*/ 2031063 w 2701062"/>
              <a:gd name="connsiteY142" fmla="*/ 1275755 h 3635497"/>
              <a:gd name="connsiteX143" fmla="*/ 2022636 w 2701062"/>
              <a:gd name="connsiteY143" fmla="*/ 1191478 h 3635497"/>
              <a:gd name="connsiteX144" fmla="*/ 2056346 w 2701062"/>
              <a:gd name="connsiteY144" fmla="*/ 1128271 h 3635497"/>
              <a:gd name="connsiteX145" fmla="*/ 2039491 w 2701062"/>
              <a:gd name="connsiteY145" fmla="*/ 1094560 h 3635497"/>
              <a:gd name="connsiteX146" fmla="*/ 1967856 w 2701062"/>
              <a:gd name="connsiteY146" fmla="*/ 1073491 h 3635497"/>
              <a:gd name="connsiteX147" fmla="*/ 1929932 w 2701062"/>
              <a:gd name="connsiteY147" fmla="*/ 1014498 h 3635497"/>
              <a:gd name="connsiteX148" fmla="*/ 1934146 w 2701062"/>
              <a:gd name="connsiteY148" fmla="*/ 955504 h 3635497"/>
              <a:gd name="connsiteX149" fmla="*/ 1727668 w 2701062"/>
              <a:gd name="connsiteY149" fmla="*/ 837517 h 3635497"/>
              <a:gd name="connsiteX150" fmla="*/ 1664461 w 2701062"/>
              <a:gd name="connsiteY150" fmla="*/ 778524 h 3635497"/>
              <a:gd name="connsiteX151" fmla="*/ 1516977 w 2701062"/>
              <a:gd name="connsiteY151" fmla="*/ 239155 h 3635497"/>
              <a:gd name="connsiteX152" fmla="*/ 1407417 w 2701062"/>
              <a:gd name="connsiteY152" fmla="*/ 121169 h 3635497"/>
              <a:gd name="connsiteX153" fmla="*/ 1382133 w 2701062"/>
              <a:gd name="connsiteY153" fmla="*/ 28464 h 3635497"/>
              <a:gd name="connsiteX0" fmla="*/ 1365464 w 2701062"/>
              <a:gd name="connsiteY0" fmla="*/ 33227 h 3635497"/>
              <a:gd name="connsiteX1" fmla="*/ 1253525 w 2701062"/>
              <a:gd name="connsiteY1" fmla="*/ 0 h 3635497"/>
              <a:gd name="connsiteX2" fmla="*/ 1335782 w 2701062"/>
              <a:gd name="connsiteY2" fmla="*/ 91671 h 3635497"/>
              <a:gd name="connsiteX3" fmla="*/ 1264148 w 2701062"/>
              <a:gd name="connsiteY3" fmla="*/ 180161 h 3635497"/>
              <a:gd name="connsiteX4" fmla="*/ 1281002 w 2701062"/>
              <a:gd name="connsiteY4" fmla="*/ 319218 h 3635497"/>
              <a:gd name="connsiteX5" fmla="*/ 1141946 w 2701062"/>
              <a:gd name="connsiteY5" fmla="*/ 454060 h 3635497"/>
              <a:gd name="connsiteX6" fmla="*/ 876475 w 2701062"/>
              <a:gd name="connsiteY6" fmla="*/ 711102 h 3635497"/>
              <a:gd name="connsiteX7" fmla="*/ 804840 w 2701062"/>
              <a:gd name="connsiteY7" fmla="*/ 782737 h 3635497"/>
              <a:gd name="connsiteX8" fmla="*/ 813268 w 2701062"/>
              <a:gd name="connsiteY8" fmla="*/ 913366 h 3635497"/>
              <a:gd name="connsiteX9" fmla="*/ 897545 w 2701062"/>
              <a:gd name="connsiteY9" fmla="*/ 1081919 h 3635497"/>
              <a:gd name="connsiteX10" fmla="*/ 943897 w 2701062"/>
              <a:gd name="connsiteY10" fmla="*/ 1166195 h 3635497"/>
              <a:gd name="connsiteX11" fmla="*/ 964966 w 2701062"/>
              <a:gd name="connsiteY11" fmla="*/ 1195692 h 3635497"/>
              <a:gd name="connsiteX12" fmla="*/ 994463 w 2701062"/>
              <a:gd name="connsiteY12" fmla="*/ 1170409 h 3635497"/>
              <a:gd name="connsiteX13" fmla="*/ 1011318 w 2701062"/>
              <a:gd name="connsiteY13" fmla="*/ 1115630 h 3635497"/>
              <a:gd name="connsiteX14" fmla="*/ 1057670 w 2701062"/>
              <a:gd name="connsiteY14" fmla="*/ 1107202 h 3635497"/>
              <a:gd name="connsiteX15" fmla="*/ 1053456 w 2701062"/>
              <a:gd name="connsiteY15" fmla="*/ 1170409 h 3635497"/>
              <a:gd name="connsiteX16" fmla="*/ 1040815 w 2701062"/>
              <a:gd name="connsiteY16" fmla="*/ 1204120 h 3635497"/>
              <a:gd name="connsiteX17" fmla="*/ 1049242 w 2701062"/>
              <a:gd name="connsiteY17" fmla="*/ 1229403 h 3635497"/>
              <a:gd name="connsiteX18" fmla="*/ 986035 w 2701062"/>
              <a:gd name="connsiteY18" fmla="*/ 1246258 h 3635497"/>
              <a:gd name="connsiteX19" fmla="*/ 1011318 w 2701062"/>
              <a:gd name="connsiteY19" fmla="*/ 1381101 h 3635497"/>
              <a:gd name="connsiteX20" fmla="*/ 1049242 w 2701062"/>
              <a:gd name="connsiteY20" fmla="*/ 1376887 h 3635497"/>
              <a:gd name="connsiteX21" fmla="*/ 1040815 w 2701062"/>
              <a:gd name="connsiteY21" fmla="*/ 1440094 h 3635497"/>
              <a:gd name="connsiteX22" fmla="*/ 981821 w 2701062"/>
              <a:gd name="connsiteY22" fmla="*/ 1473805 h 3635497"/>
              <a:gd name="connsiteX23" fmla="*/ 931255 w 2701062"/>
              <a:gd name="connsiteY23" fmla="*/ 1473805 h 3635497"/>
              <a:gd name="connsiteX24" fmla="*/ 897545 w 2701062"/>
              <a:gd name="connsiteY24" fmla="*/ 1537012 h 3635497"/>
              <a:gd name="connsiteX25" fmla="*/ 901758 w 2701062"/>
              <a:gd name="connsiteY25" fmla="*/ 1566509 h 3635497"/>
              <a:gd name="connsiteX26" fmla="*/ 948110 w 2701062"/>
              <a:gd name="connsiteY26" fmla="*/ 1574936 h 3635497"/>
              <a:gd name="connsiteX27" fmla="*/ 931255 w 2701062"/>
              <a:gd name="connsiteY27" fmla="*/ 1612861 h 3635497"/>
              <a:gd name="connsiteX28" fmla="*/ 952324 w 2701062"/>
              <a:gd name="connsiteY28" fmla="*/ 1621289 h 3635497"/>
              <a:gd name="connsiteX29" fmla="*/ 1015532 w 2701062"/>
              <a:gd name="connsiteY29" fmla="*/ 1625502 h 3635497"/>
              <a:gd name="connsiteX30" fmla="*/ 1040815 w 2701062"/>
              <a:gd name="connsiteY30" fmla="*/ 1663427 h 3635497"/>
              <a:gd name="connsiteX31" fmla="*/ 1036601 w 2701062"/>
              <a:gd name="connsiteY31" fmla="*/ 1701351 h 3635497"/>
              <a:gd name="connsiteX32" fmla="*/ 1104022 w 2701062"/>
              <a:gd name="connsiteY32" fmla="*/ 1802483 h 3635497"/>
              <a:gd name="connsiteX33" fmla="*/ 1053456 w 2701062"/>
              <a:gd name="connsiteY33" fmla="*/ 1827766 h 3635497"/>
              <a:gd name="connsiteX34" fmla="*/ 998676 w 2701062"/>
              <a:gd name="connsiteY34" fmla="*/ 1823552 h 3635497"/>
              <a:gd name="connsiteX35" fmla="*/ 964966 w 2701062"/>
              <a:gd name="connsiteY35" fmla="*/ 1903615 h 3635497"/>
              <a:gd name="connsiteX36" fmla="*/ 1015532 w 2701062"/>
              <a:gd name="connsiteY36" fmla="*/ 1945753 h 3635497"/>
              <a:gd name="connsiteX37" fmla="*/ 994463 w 2701062"/>
              <a:gd name="connsiteY37" fmla="*/ 2042671 h 3635497"/>
              <a:gd name="connsiteX38" fmla="*/ 1019746 w 2701062"/>
              <a:gd name="connsiteY38" fmla="*/ 2076382 h 3635497"/>
              <a:gd name="connsiteX39" fmla="*/ 990249 w 2701062"/>
              <a:gd name="connsiteY39" fmla="*/ 2110092 h 3635497"/>
              <a:gd name="connsiteX40" fmla="*/ 948110 w 2701062"/>
              <a:gd name="connsiteY40" fmla="*/ 2110092 h 3635497"/>
              <a:gd name="connsiteX41" fmla="*/ 939683 w 2701062"/>
              <a:gd name="connsiteY41" fmla="*/ 2148017 h 3635497"/>
              <a:gd name="connsiteX42" fmla="*/ 994463 w 2701062"/>
              <a:gd name="connsiteY42" fmla="*/ 2194369 h 3635497"/>
              <a:gd name="connsiteX43" fmla="*/ 981821 w 2701062"/>
              <a:gd name="connsiteY43" fmla="*/ 2375563 h 3635497"/>
              <a:gd name="connsiteX44" fmla="*/ 1015532 w 2701062"/>
              <a:gd name="connsiteY44" fmla="*/ 2455626 h 3635497"/>
              <a:gd name="connsiteX45" fmla="*/ 1049242 w 2701062"/>
              <a:gd name="connsiteY45" fmla="*/ 2455626 h 3635497"/>
              <a:gd name="connsiteX46" fmla="*/ 1129305 w 2701062"/>
              <a:gd name="connsiteY46" fmla="*/ 2523047 h 3635497"/>
              <a:gd name="connsiteX47" fmla="*/ 1125091 w 2701062"/>
              <a:gd name="connsiteY47" fmla="*/ 2653676 h 3635497"/>
              <a:gd name="connsiteX48" fmla="*/ 1087167 w 2701062"/>
              <a:gd name="connsiteY48" fmla="*/ 2716883 h 3635497"/>
              <a:gd name="connsiteX49" fmla="*/ 1015532 w 2701062"/>
              <a:gd name="connsiteY49" fmla="*/ 2784304 h 3635497"/>
              <a:gd name="connsiteX50" fmla="*/ 1007104 w 2701062"/>
              <a:gd name="connsiteY50" fmla="*/ 2872795 h 3635497"/>
              <a:gd name="connsiteX51" fmla="*/ 922828 w 2701062"/>
              <a:gd name="connsiteY51" fmla="*/ 2885436 h 3635497"/>
              <a:gd name="connsiteX52" fmla="*/ 868048 w 2701062"/>
              <a:gd name="connsiteY52" fmla="*/ 2889650 h 3635497"/>
              <a:gd name="connsiteX53" fmla="*/ 830123 w 2701062"/>
              <a:gd name="connsiteY53" fmla="*/ 2851725 h 3635497"/>
              <a:gd name="connsiteX54" fmla="*/ 577294 w 2701062"/>
              <a:gd name="connsiteY54" fmla="*/ 2872795 h 3635497"/>
              <a:gd name="connsiteX55" fmla="*/ 568866 w 2701062"/>
              <a:gd name="connsiteY55" fmla="*/ 2978140 h 3635497"/>
              <a:gd name="connsiteX56" fmla="*/ 514087 w 2701062"/>
              <a:gd name="connsiteY56" fmla="*/ 3011851 h 3635497"/>
              <a:gd name="connsiteX57" fmla="*/ 484590 w 2701062"/>
              <a:gd name="connsiteY57" fmla="*/ 2978140 h 3635497"/>
              <a:gd name="connsiteX58" fmla="*/ 446665 w 2701062"/>
              <a:gd name="connsiteY58" fmla="*/ 3003423 h 3635497"/>
              <a:gd name="connsiteX59" fmla="*/ 434024 w 2701062"/>
              <a:gd name="connsiteY59" fmla="*/ 3121410 h 3635497"/>
              <a:gd name="connsiteX60" fmla="*/ 328678 w 2701062"/>
              <a:gd name="connsiteY60" fmla="*/ 3247825 h 3635497"/>
              <a:gd name="connsiteX61" fmla="*/ 273899 w 2701062"/>
              <a:gd name="connsiteY61" fmla="*/ 3260466 h 3635497"/>
              <a:gd name="connsiteX62" fmla="*/ 252829 w 2701062"/>
              <a:gd name="connsiteY62" fmla="*/ 3311032 h 3635497"/>
              <a:gd name="connsiteX63" fmla="*/ 202263 w 2701062"/>
              <a:gd name="connsiteY63" fmla="*/ 3391095 h 3635497"/>
              <a:gd name="connsiteX64" fmla="*/ 164339 w 2701062"/>
              <a:gd name="connsiteY64" fmla="*/ 3420592 h 3635497"/>
              <a:gd name="connsiteX65" fmla="*/ 75849 w 2701062"/>
              <a:gd name="connsiteY65" fmla="*/ 3450089 h 3635497"/>
              <a:gd name="connsiteX66" fmla="*/ 12641 w 2701062"/>
              <a:gd name="connsiteY66" fmla="*/ 3483799 h 3635497"/>
              <a:gd name="connsiteX67" fmla="*/ 0 w 2701062"/>
              <a:gd name="connsiteY67" fmla="*/ 3563862 h 3635497"/>
              <a:gd name="connsiteX68" fmla="*/ 63207 w 2701062"/>
              <a:gd name="connsiteY68" fmla="*/ 3559648 h 3635497"/>
              <a:gd name="connsiteX69" fmla="*/ 96918 w 2701062"/>
              <a:gd name="connsiteY69" fmla="*/ 3513296 h 3635497"/>
              <a:gd name="connsiteX70" fmla="*/ 155911 w 2701062"/>
              <a:gd name="connsiteY70" fmla="*/ 3555434 h 3635497"/>
              <a:gd name="connsiteX71" fmla="*/ 164339 w 2701062"/>
              <a:gd name="connsiteY71" fmla="*/ 3635497 h 3635497"/>
              <a:gd name="connsiteX72" fmla="*/ 265471 w 2701062"/>
              <a:gd name="connsiteY72" fmla="*/ 3584931 h 3635497"/>
              <a:gd name="connsiteX73" fmla="*/ 252829 w 2701062"/>
              <a:gd name="connsiteY73" fmla="*/ 3525937 h 3635497"/>
              <a:gd name="connsiteX74" fmla="*/ 307609 w 2701062"/>
              <a:gd name="connsiteY74" fmla="*/ 3483799 h 3635497"/>
              <a:gd name="connsiteX75" fmla="*/ 345534 w 2701062"/>
              <a:gd name="connsiteY75" fmla="*/ 3445875 h 3635497"/>
              <a:gd name="connsiteX76" fmla="*/ 375030 w 2701062"/>
              <a:gd name="connsiteY76" fmla="*/ 3403736 h 3635497"/>
              <a:gd name="connsiteX77" fmla="*/ 497231 w 2701062"/>
              <a:gd name="connsiteY77" fmla="*/ 3412164 h 3635497"/>
              <a:gd name="connsiteX78" fmla="*/ 497231 w 2701062"/>
              <a:gd name="connsiteY78" fmla="*/ 3412164 h 3635497"/>
              <a:gd name="connsiteX79" fmla="*/ 568866 w 2701062"/>
              <a:gd name="connsiteY79" fmla="*/ 3445875 h 3635497"/>
              <a:gd name="connsiteX80" fmla="*/ 589935 w 2701062"/>
              <a:gd name="connsiteY80" fmla="*/ 3424806 h 3635497"/>
              <a:gd name="connsiteX81" fmla="*/ 648929 w 2701062"/>
              <a:gd name="connsiteY81" fmla="*/ 3454302 h 3635497"/>
              <a:gd name="connsiteX82" fmla="*/ 674212 w 2701062"/>
              <a:gd name="connsiteY82" fmla="*/ 3450089 h 3635497"/>
              <a:gd name="connsiteX83" fmla="*/ 720564 w 2701062"/>
              <a:gd name="connsiteY83" fmla="*/ 3513296 h 3635497"/>
              <a:gd name="connsiteX84" fmla="*/ 754275 w 2701062"/>
              <a:gd name="connsiteY84" fmla="*/ 3504868 h 3635497"/>
              <a:gd name="connsiteX85" fmla="*/ 804840 w 2701062"/>
              <a:gd name="connsiteY85" fmla="*/ 3429019 h 3635497"/>
              <a:gd name="connsiteX86" fmla="*/ 842765 w 2701062"/>
              <a:gd name="connsiteY86" fmla="*/ 3395309 h 3635497"/>
              <a:gd name="connsiteX87" fmla="*/ 830123 w 2701062"/>
              <a:gd name="connsiteY87" fmla="*/ 3340529 h 3635497"/>
              <a:gd name="connsiteX88" fmla="*/ 859620 w 2701062"/>
              <a:gd name="connsiteY88" fmla="*/ 3285749 h 3635497"/>
              <a:gd name="connsiteX89" fmla="*/ 918614 w 2701062"/>
              <a:gd name="connsiteY89" fmla="*/ 3235184 h 3635497"/>
              <a:gd name="connsiteX90" fmla="*/ 1011318 w 2701062"/>
              <a:gd name="connsiteY90" fmla="*/ 3218328 h 3635497"/>
              <a:gd name="connsiteX91" fmla="*/ 1078739 w 2701062"/>
              <a:gd name="connsiteY91" fmla="*/ 3205687 h 3635497"/>
              <a:gd name="connsiteX92" fmla="*/ 1163016 w 2701062"/>
              <a:gd name="connsiteY92" fmla="*/ 3277322 h 3635497"/>
              <a:gd name="connsiteX93" fmla="*/ 1222009 w 2701062"/>
              <a:gd name="connsiteY93" fmla="*/ 3311032 h 3635497"/>
              <a:gd name="connsiteX94" fmla="*/ 1226223 w 2701062"/>
              <a:gd name="connsiteY94" fmla="*/ 3264680 h 3635497"/>
              <a:gd name="connsiteX95" fmla="*/ 1243078 w 2701062"/>
              <a:gd name="connsiteY95" fmla="*/ 3256253 h 3635497"/>
              <a:gd name="connsiteX96" fmla="*/ 1344210 w 2701062"/>
              <a:gd name="connsiteY96" fmla="*/ 3277322 h 3635497"/>
              <a:gd name="connsiteX97" fmla="*/ 1398990 w 2701062"/>
              <a:gd name="connsiteY97" fmla="*/ 3285749 h 3635497"/>
              <a:gd name="connsiteX98" fmla="*/ 1436914 w 2701062"/>
              <a:gd name="connsiteY98" fmla="*/ 3214114 h 3635497"/>
              <a:gd name="connsiteX99" fmla="*/ 1495908 w 2701062"/>
              <a:gd name="connsiteY99" fmla="*/ 3205687 h 3635497"/>
              <a:gd name="connsiteX100" fmla="*/ 1597040 w 2701062"/>
              <a:gd name="connsiteY100" fmla="*/ 3260466 h 3635497"/>
              <a:gd name="connsiteX101" fmla="*/ 1656033 w 2701062"/>
              <a:gd name="connsiteY101" fmla="*/ 3281536 h 3635497"/>
              <a:gd name="connsiteX102" fmla="*/ 1719240 w 2701062"/>
              <a:gd name="connsiteY102" fmla="*/ 3222542 h 3635497"/>
              <a:gd name="connsiteX103" fmla="*/ 1715027 w 2701062"/>
              <a:gd name="connsiteY103" fmla="*/ 3150907 h 3635497"/>
              <a:gd name="connsiteX104" fmla="*/ 1833014 w 2701062"/>
              <a:gd name="connsiteY104" fmla="*/ 3201473 h 3635497"/>
              <a:gd name="connsiteX105" fmla="*/ 1862510 w 2701062"/>
              <a:gd name="connsiteY105" fmla="*/ 3150907 h 3635497"/>
              <a:gd name="connsiteX106" fmla="*/ 2018422 w 2701062"/>
              <a:gd name="connsiteY106" fmla="*/ 3129838 h 3635497"/>
              <a:gd name="connsiteX107" fmla="*/ 2186975 w 2701062"/>
              <a:gd name="connsiteY107" fmla="*/ 3188831 h 3635497"/>
              <a:gd name="connsiteX108" fmla="*/ 2254396 w 2701062"/>
              <a:gd name="connsiteY108" fmla="*/ 3104555 h 3635497"/>
              <a:gd name="connsiteX109" fmla="*/ 2338673 w 2701062"/>
              <a:gd name="connsiteY109" fmla="*/ 3104555 h 3635497"/>
              <a:gd name="connsiteX110" fmla="*/ 2380811 w 2701062"/>
              <a:gd name="connsiteY110" fmla="*/ 3049775 h 3635497"/>
              <a:gd name="connsiteX111" fmla="*/ 2456660 w 2701062"/>
              <a:gd name="connsiteY111" fmla="*/ 3053989 h 3635497"/>
              <a:gd name="connsiteX112" fmla="*/ 2469301 w 2701062"/>
              <a:gd name="connsiteY112" fmla="*/ 2973926 h 3635497"/>
              <a:gd name="connsiteX113" fmla="*/ 2595716 w 2701062"/>
              <a:gd name="connsiteY113" fmla="*/ 2906505 h 3635497"/>
              <a:gd name="connsiteX114" fmla="*/ 2595716 w 2701062"/>
              <a:gd name="connsiteY114" fmla="*/ 2805373 h 3635497"/>
              <a:gd name="connsiteX115" fmla="*/ 2616785 w 2701062"/>
              <a:gd name="connsiteY115" fmla="*/ 2767449 h 3635497"/>
              <a:gd name="connsiteX116" fmla="*/ 2591502 w 2701062"/>
              <a:gd name="connsiteY116" fmla="*/ 2742166 h 3635497"/>
              <a:gd name="connsiteX117" fmla="*/ 2515653 w 2701062"/>
              <a:gd name="connsiteY117" fmla="*/ 2742166 h 3635497"/>
              <a:gd name="connsiteX118" fmla="*/ 2460874 w 2701062"/>
              <a:gd name="connsiteY118" fmla="*/ 2754807 h 3635497"/>
              <a:gd name="connsiteX119" fmla="*/ 2435591 w 2701062"/>
              <a:gd name="connsiteY119" fmla="*/ 2767449 h 3635497"/>
              <a:gd name="connsiteX120" fmla="*/ 2397666 w 2701062"/>
              <a:gd name="connsiteY120" fmla="*/ 2716883 h 3635497"/>
              <a:gd name="connsiteX121" fmla="*/ 2347100 w 2701062"/>
              <a:gd name="connsiteY121" fmla="*/ 2691600 h 3635497"/>
              <a:gd name="connsiteX122" fmla="*/ 2410308 w 2701062"/>
              <a:gd name="connsiteY122" fmla="*/ 2653676 h 3635497"/>
              <a:gd name="connsiteX123" fmla="*/ 2439804 w 2701062"/>
              <a:gd name="connsiteY123" fmla="*/ 2506192 h 3635497"/>
              <a:gd name="connsiteX124" fmla="*/ 2481943 w 2701062"/>
              <a:gd name="connsiteY124" fmla="*/ 2539902 h 3635497"/>
              <a:gd name="connsiteX125" fmla="*/ 2532509 w 2701062"/>
              <a:gd name="connsiteY125" fmla="*/ 2468267 h 3635497"/>
              <a:gd name="connsiteX126" fmla="*/ 2545150 w 2701062"/>
              <a:gd name="connsiteY126" fmla="*/ 2430343 h 3635497"/>
              <a:gd name="connsiteX127" fmla="*/ 2633640 w 2701062"/>
              <a:gd name="connsiteY127" fmla="*/ 2316570 h 3635497"/>
              <a:gd name="connsiteX128" fmla="*/ 2650496 w 2701062"/>
              <a:gd name="connsiteY128" fmla="*/ 2223866 h 3635497"/>
              <a:gd name="connsiteX129" fmla="*/ 2696848 w 2701062"/>
              <a:gd name="connsiteY129" fmla="*/ 2148017 h 3635497"/>
              <a:gd name="connsiteX130" fmla="*/ 2701062 w 2701062"/>
              <a:gd name="connsiteY130" fmla="*/ 1941539 h 3635497"/>
              <a:gd name="connsiteX131" fmla="*/ 2503012 w 2701062"/>
              <a:gd name="connsiteY131" fmla="*/ 1806697 h 3635497"/>
              <a:gd name="connsiteX132" fmla="*/ 2237541 w 2701062"/>
              <a:gd name="connsiteY132" fmla="*/ 1777200 h 3635497"/>
              <a:gd name="connsiteX133" fmla="*/ 2161692 w 2701062"/>
              <a:gd name="connsiteY133" fmla="*/ 1865690 h 3635497"/>
              <a:gd name="connsiteX134" fmla="*/ 2123768 w 2701062"/>
              <a:gd name="connsiteY134" fmla="*/ 1857263 h 3635497"/>
              <a:gd name="connsiteX135" fmla="*/ 2111126 w 2701062"/>
              <a:gd name="connsiteY135" fmla="*/ 1806697 h 3635497"/>
              <a:gd name="connsiteX136" fmla="*/ 2203830 w 2701062"/>
              <a:gd name="connsiteY136" fmla="*/ 1709779 h 3635497"/>
              <a:gd name="connsiteX137" fmla="*/ 2178547 w 2701062"/>
              <a:gd name="connsiteY137" fmla="*/ 1570723 h 3635497"/>
              <a:gd name="connsiteX138" fmla="*/ 2090057 w 2701062"/>
              <a:gd name="connsiteY138" fmla="*/ 1478019 h 3635497"/>
              <a:gd name="connsiteX139" fmla="*/ 2056346 w 2701062"/>
              <a:gd name="connsiteY139" fmla="*/ 1448522 h 3635497"/>
              <a:gd name="connsiteX140" fmla="*/ 2127981 w 2701062"/>
              <a:gd name="connsiteY140" fmla="*/ 1435880 h 3635497"/>
              <a:gd name="connsiteX141" fmla="*/ 2127981 w 2701062"/>
              <a:gd name="connsiteY141" fmla="*/ 1402170 h 3635497"/>
              <a:gd name="connsiteX142" fmla="*/ 2031063 w 2701062"/>
              <a:gd name="connsiteY142" fmla="*/ 1275755 h 3635497"/>
              <a:gd name="connsiteX143" fmla="*/ 2022636 w 2701062"/>
              <a:gd name="connsiteY143" fmla="*/ 1191478 h 3635497"/>
              <a:gd name="connsiteX144" fmla="*/ 2056346 w 2701062"/>
              <a:gd name="connsiteY144" fmla="*/ 1128271 h 3635497"/>
              <a:gd name="connsiteX145" fmla="*/ 2039491 w 2701062"/>
              <a:gd name="connsiteY145" fmla="*/ 1094560 h 3635497"/>
              <a:gd name="connsiteX146" fmla="*/ 1967856 w 2701062"/>
              <a:gd name="connsiteY146" fmla="*/ 1073491 h 3635497"/>
              <a:gd name="connsiteX147" fmla="*/ 1929932 w 2701062"/>
              <a:gd name="connsiteY147" fmla="*/ 1014498 h 3635497"/>
              <a:gd name="connsiteX148" fmla="*/ 1934146 w 2701062"/>
              <a:gd name="connsiteY148" fmla="*/ 955504 h 3635497"/>
              <a:gd name="connsiteX149" fmla="*/ 1727668 w 2701062"/>
              <a:gd name="connsiteY149" fmla="*/ 837517 h 3635497"/>
              <a:gd name="connsiteX150" fmla="*/ 1664461 w 2701062"/>
              <a:gd name="connsiteY150" fmla="*/ 778524 h 3635497"/>
              <a:gd name="connsiteX151" fmla="*/ 1516977 w 2701062"/>
              <a:gd name="connsiteY151" fmla="*/ 239155 h 3635497"/>
              <a:gd name="connsiteX152" fmla="*/ 1407417 w 2701062"/>
              <a:gd name="connsiteY152" fmla="*/ 121169 h 3635497"/>
              <a:gd name="connsiteX153" fmla="*/ 1365464 w 2701062"/>
              <a:gd name="connsiteY153" fmla="*/ 33227 h 3635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</a:cxnLst>
            <a:rect l="l" t="t" r="r" b="b"/>
            <a:pathLst>
              <a:path w="2701062" h="3635497">
                <a:moveTo>
                  <a:pt x="1365464" y="33227"/>
                </a:moveTo>
                <a:lnTo>
                  <a:pt x="1253525" y="0"/>
                </a:lnTo>
                <a:lnTo>
                  <a:pt x="1335782" y="91671"/>
                </a:lnTo>
                <a:lnTo>
                  <a:pt x="1264148" y="180161"/>
                </a:lnTo>
                <a:lnTo>
                  <a:pt x="1281002" y="319218"/>
                </a:lnTo>
                <a:lnTo>
                  <a:pt x="1141946" y="454060"/>
                </a:lnTo>
                <a:lnTo>
                  <a:pt x="876475" y="711102"/>
                </a:lnTo>
                <a:lnTo>
                  <a:pt x="804840" y="782737"/>
                </a:lnTo>
                <a:lnTo>
                  <a:pt x="813268" y="913366"/>
                </a:lnTo>
                <a:lnTo>
                  <a:pt x="897545" y="1081919"/>
                </a:lnTo>
                <a:lnTo>
                  <a:pt x="943897" y="1166195"/>
                </a:lnTo>
                <a:lnTo>
                  <a:pt x="964966" y="1195692"/>
                </a:lnTo>
                <a:lnTo>
                  <a:pt x="994463" y="1170409"/>
                </a:lnTo>
                <a:lnTo>
                  <a:pt x="1011318" y="1115630"/>
                </a:lnTo>
                <a:lnTo>
                  <a:pt x="1057670" y="1107202"/>
                </a:lnTo>
                <a:lnTo>
                  <a:pt x="1053456" y="1170409"/>
                </a:lnTo>
                <a:lnTo>
                  <a:pt x="1040815" y="1204120"/>
                </a:lnTo>
                <a:lnTo>
                  <a:pt x="1049242" y="1229403"/>
                </a:lnTo>
                <a:lnTo>
                  <a:pt x="986035" y="1246258"/>
                </a:lnTo>
                <a:lnTo>
                  <a:pt x="1011318" y="1381101"/>
                </a:lnTo>
                <a:lnTo>
                  <a:pt x="1049242" y="1376887"/>
                </a:lnTo>
                <a:lnTo>
                  <a:pt x="1040815" y="1440094"/>
                </a:lnTo>
                <a:lnTo>
                  <a:pt x="981821" y="1473805"/>
                </a:lnTo>
                <a:lnTo>
                  <a:pt x="931255" y="1473805"/>
                </a:lnTo>
                <a:lnTo>
                  <a:pt x="897545" y="1537012"/>
                </a:lnTo>
                <a:lnTo>
                  <a:pt x="901758" y="1566509"/>
                </a:lnTo>
                <a:lnTo>
                  <a:pt x="948110" y="1574936"/>
                </a:lnTo>
                <a:lnTo>
                  <a:pt x="931255" y="1612861"/>
                </a:lnTo>
                <a:lnTo>
                  <a:pt x="952324" y="1621289"/>
                </a:lnTo>
                <a:lnTo>
                  <a:pt x="1015532" y="1625502"/>
                </a:lnTo>
                <a:lnTo>
                  <a:pt x="1040815" y="1663427"/>
                </a:lnTo>
                <a:lnTo>
                  <a:pt x="1036601" y="1701351"/>
                </a:lnTo>
                <a:lnTo>
                  <a:pt x="1104022" y="1802483"/>
                </a:lnTo>
                <a:lnTo>
                  <a:pt x="1053456" y="1827766"/>
                </a:lnTo>
                <a:lnTo>
                  <a:pt x="998676" y="1823552"/>
                </a:lnTo>
                <a:lnTo>
                  <a:pt x="964966" y="1903615"/>
                </a:lnTo>
                <a:lnTo>
                  <a:pt x="1015532" y="1945753"/>
                </a:lnTo>
                <a:lnTo>
                  <a:pt x="994463" y="2042671"/>
                </a:lnTo>
                <a:lnTo>
                  <a:pt x="1019746" y="2076382"/>
                </a:lnTo>
                <a:lnTo>
                  <a:pt x="990249" y="2110092"/>
                </a:lnTo>
                <a:lnTo>
                  <a:pt x="948110" y="2110092"/>
                </a:lnTo>
                <a:lnTo>
                  <a:pt x="939683" y="2148017"/>
                </a:lnTo>
                <a:lnTo>
                  <a:pt x="994463" y="2194369"/>
                </a:lnTo>
                <a:lnTo>
                  <a:pt x="981821" y="2375563"/>
                </a:lnTo>
                <a:lnTo>
                  <a:pt x="1015532" y="2455626"/>
                </a:lnTo>
                <a:lnTo>
                  <a:pt x="1049242" y="2455626"/>
                </a:lnTo>
                <a:lnTo>
                  <a:pt x="1129305" y="2523047"/>
                </a:lnTo>
                <a:lnTo>
                  <a:pt x="1125091" y="2653676"/>
                </a:lnTo>
                <a:lnTo>
                  <a:pt x="1087167" y="2716883"/>
                </a:lnTo>
                <a:lnTo>
                  <a:pt x="1015532" y="2784304"/>
                </a:lnTo>
                <a:lnTo>
                  <a:pt x="1007104" y="2872795"/>
                </a:lnTo>
                <a:lnTo>
                  <a:pt x="922828" y="2885436"/>
                </a:lnTo>
                <a:lnTo>
                  <a:pt x="868048" y="2889650"/>
                </a:lnTo>
                <a:lnTo>
                  <a:pt x="830123" y="2851725"/>
                </a:lnTo>
                <a:lnTo>
                  <a:pt x="577294" y="2872795"/>
                </a:lnTo>
                <a:lnTo>
                  <a:pt x="568866" y="2978140"/>
                </a:lnTo>
                <a:lnTo>
                  <a:pt x="514087" y="3011851"/>
                </a:lnTo>
                <a:lnTo>
                  <a:pt x="484590" y="2978140"/>
                </a:lnTo>
                <a:lnTo>
                  <a:pt x="446665" y="3003423"/>
                </a:lnTo>
                <a:lnTo>
                  <a:pt x="434024" y="3121410"/>
                </a:lnTo>
                <a:lnTo>
                  <a:pt x="328678" y="3247825"/>
                </a:lnTo>
                <a:lnTo>
                  <a:pt x="273899" y="3260466"/>
                </a:lnTo>
                <a:lnTo>
                  <a:pt x="252829" y="3311032"/>
                </a:lnTo>
                <a:lnTo>
                  <a:pt x="202263" y="3391095"/>
                </a:lnTo>
                <a:lnTo>
                  <a:pt x="164339" y="3420592"/>
                </a:lnTo>
                <a:lnTo>
                  <a:pt x="75849" y="3450089"/>
                </a:lnTo>
                <a:lnTo>
                  <a:pt x="12641" y="3483799"/>
                </a:lnTo>
                <a:lnTo>
                  <a:pt x="0" y="3563862"/>
                </a:lnTo>
                <a:lnTo>
                  <a:pt x="63207" y="3559648"/>
                </a:lnTo>
                <a:lnTo>
                  <a:pt x="96918" y="3513296"/>
                </a:lnTo>
                <a:lnTo>
                  <a:pt x="155911" y="3555434"/>
                </a:lnTo>
                <a:lnTo>
                  <a:pt x="164339" y="3635497"/>
                </a:lnTo>
                <a:lnTo>
                  <a:pt x="265471" y="3584931"/>
                </a:lnTo>
                <a:lnTo>
                  <a:pt x="252829" y="3525937"/>
                </a:lnTo>
                <a:lnTo>
                  <a:pt x="307609" y="3483799"/>
                </a:lnTo>
                <a:lnTo>
                  <a:pt x="345534" y="3445875"/>
                </a:lnTo>
                <a:lnTo>
                  <a:pt x="375030" y="3403736"/>
                </a:lnTo>
                <a:lnTo>
                  <a:pt x="497231" y="3412164"/>
                </a:lnTo>
                <a:lnTo>
                  <a:pt x="497231" y="3412164"/>
                </a:lnTo>
                <a:lnTo>
                  <a:pt x="568866" y="3445875"/>
                </a:lnTo>
                <a:lnTo>
                  <a:pt x="589935" y="3424806"/>
                </a:lnTo>
                <a:lnTo>
                  <a:pt x="648929" y="3454302"/>
                </a:lnTo>
                <a:lnTo>
                  <a:pt x="674212" y="3450089"/>
                </a:lnTo>
                <a:lnTo>
                  <a:pt x="720564" y="3513296"/>
                </a:lnTo>
                <a:lnTo>
                  <a:pt x="754275" y="3504868"/>
                </a:lnTo>
                <a:lnTo>
                  <a:pt x="804840" y="3429019"/>
                </a:lnTo>
                <a:lnTo>
                  <a:pt x="842765" y="3395309"/>
                </a:lnTo>
                <a:lnTo>
                  <a:pt x="830123" y="3340529"/>
                </a:lnTo>
                <a:lnTo>
                  <a:pt x="859620" y="3285749"/>
                </a:lnTo>
                <a:lnTo>
                  <a:pt x="918614" y="3235184"/>
                </a:lnTo>
                <a:lnTo>
                  <a:pt x="1011318" y="3218328"/>
                </a:lnTo>
                <a:lnTo>
                  <a:pt x="1078739" y="3205687"/>
                </a:lnTo>
                <a:lnTo>
                  <a:pt x="1163016" y="3277322"/>
                </a:lnTo>
                <a:lnTo>
                  <a:pt x="1222009" y="3311032"/>
                </a:lnTo>
                <a:lnTo>
                  <a:pt x="1226223" y="3264680"/>
                </a:lnTo>
                <a:lnTo>
                  <a:pt x="1243078" y="3256253"/>
                </a:lnTo>
                <a:lnTo>
                  <a:pt x="1344210" y="3277322"/>
                </a:lnTo>
                <a:lnTo>
                  <a:pt x="1398990" y="3285749"/>
                </a:lnTo>
                <a:lnTo>
                  <a:pt x="1436914" y="3214114"/>
                </a:lnTo>
                <a:lnTo>
                  <a:pt x="1495908" y="3205687"/>
                </a:lnTo>
                <a:lnTo>
                  <a:pt x="1597040" y="3260466"/>
                </a:lnTo>
                <a:lnTo>
                  <a:pt x="1656033" y="3281536"/>
                </a:lnTo>
                <a:lnTo>
                  <a:pt x="1719240" y="3222542"/>
                </a:lnTo>
                <a:lnTo>
                  <a:pt x="1715027" y="3150907"/>
                </a:lnTo>
                <a:lnTo>
                  <a:pt x="1833014" y="3201473"/>
                </a:lnTo>
                <a:lnTo>
                  <a:pt x="1862510" y="3150907"/>
                </a:lnTo>
                <a:lnTo>
                  <a:pt x="2018422" y="3129838"/>
                </a:lnTo>
                <a:lnTo>
                  <a:pt x="2186975" y="3188831"/>
                </a:lnTo>
                <a:lnTo>
                  <a:pt x="2254396" y="3104555"/>
                </a:lnTo>
                <a:lnTo>
                  <a:pt x="2338673" y="3104555"/>
                </a:lnTo>
                <a:lnTo>
                  <a:pt x="2380811" y="3049775"/>
                </a:lnTo>
                <a:lnTo>
                  <a:pt x="2456660" y="3053989"/>
                </a:lnTo>
                <a:lnTo>
                  <a:pt x="2469301" y="2973926"/>
                </a:lnTo>
                <a:lnTo>
                  <a:pt x="2595716" y="2906505"/>
                </a:lnTo>
                <a:lnTo>
                  <a:pt x="2595716" y="2805373"/>
                </a:lnTo>
                <a:lnTo>
                  <a:pt x="2616785" y="2767449"/>
                </a:lnTo>
                <a:lnTo>
                  <a:pt x="2591502" y="2742166"/>
                </a:lnTo>
                <a:lnTo>
                  <a:pt x="2515653" y="2742166"/>
                </a:lnTo>
                <a:lnTo>
                  <a:pt x="2460874" y="2754807"/>
                </a:lnTo>
                <a:lnTo>
                  <a:pt x="2435591" y="2767449"/>
                </a:lnTo>
                <a:lnTo>
                  <a:pt x="2397666" y="2716883"/>
                </a:lnTo>
                <a:lnTo>
                  <a:pt x="2347100" y="2691600"/>
                </a:lnTo>
                <a:lnTo>
                  <a:pt x="2410308" y="2653676"/>
                </a:lnTo>
                <a:lnTo>
                  <a:pt x="2439804" y="2506192"/>
                </a:lnTo>
                <a:lnTo>
                  <a:pt x="2481943" y="2539902"/>
                </a:lnTo>
                <a:lnTo>
                  <a:pt x="2532509" y="2468267"/>
                </a:lnTo>
                <a:lnTo>
                  <a:pt x="2545150" y="2430343"/>
                </a:lnTo>
                <a:lnTo>
                  <a:pt x="2633640" y="2316570"/>
                </a:lnTo>
                <a:lnTo>
                  <a:pt x="2650496" y="2223866"/>
                </a:lnTo>
                <a:lnTo>
                  <a:pt x="2696848" y="2148017"/>
                </a:lnTo>
                <a:cubicBezTo>
                  <a:pt x="2698253" y="2079191"/>
                  <a:pt x="2699657" y="2010365"/>
                  <a:pt x="2701062" y="1941539"/>
                </a:cubicBezTo>
                <a:lnTo>
                  <a:pt x="2503012" y="1806697"/>
                </a:lnTo>
                <a:lnTo>
                  <a:pt x="2237541" y="1777200"/>
                </a:lnTo>
                <a:lnTo>
                  <a:pt x="2161692" y="1865690"/>
                </a:lnTo>
                <a:lnTo>
                  <a:pt x="2123768" y="1857263"/>
                </a:lnTo>
                <a:lnTo>
                  <a:pt x="2111126" y="1806697"/>
                </a:lnTo>
                <a:lnTo>
                  <a:pt x="2203830" y="1709779"/>
                </a:lnTo>
                <a:lnTo>
                  <a:pt x="2178547" y="1570723"/>
                </a:lnTo>
                <a:lnTo>
                  <a:pt x="2090057" y="1478019"/>
                </a:lnTo>
                <a:lnTo>
                  <a:pt x="2056346" y="1448522"/>
                </a:lnTo>
                <a:lnTo>
                  <a:pt x="2127981" y="1435880"/>
                </a:lnTo>
                <a:lnTo>
                  <a:pt x="2127981" y="1402170"/>
                </a:lnTo>
                <a:lnTo>
                  <a:pt x="2031063" y="1275755"/>
                </a:lnTo>
                <a:lnTo>
                  <a:pt x="2022636" y="1191478"/>
                </a:lnTo>
                <a:lnTo>
                  <a:pt x="2056346" y="1128271"/>
                </a:lnTo>
                <a:lnTo>
                  <a:pt x="2039491" y="1094560"/>
                </a:lnTo>
                <a:lnTo>
                  <a:pt x="1967856" y="1073491"/>
                </a:lnTo>
                <a:lnTo>
                  <a:pt x="1929932" y="1014498"/>
                </a:lnTo>
                <a:lnTo>
                  <a:pt x="1934146" y="955504"/>
                </a:lnTo>
                <a:lnTo>
                  <a:pt x="1727668" y="837517"/>
                </a:lnTo>
                <a:lnTo>
                  <a:pt x="1664461" y="778524"/>
                </a:lnTo>
                <a:lnTo>
                  <a:pt x="1516977" y="239155"/>
                </a:lnTo>
                <a:lnTo>
                  <a:pt x="1407417" y="121169"/>
                </a:lnTo>
                <a:cubicBezTo>
                  <a:pt x="1368087" y="24250"/>
                  <a:pt x="1392152" y="41655"/>
                  <a:pt x="1365464" y="33227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dirty="0"/>
          </a:p>
        </p:txBody>
      </p:sp>
      <p:sp>
        <p:nvSpPr>
          <p:cNvPr id="21" name="Freeform 20"/>
          <p:cNvSpPr/>
          <p:nvPr/>
        </p:nvSpPr>
        <p:spPr>
          <a:xfrm>
            <a:off x="3744913" y="4002088"/>
            <a:ext cx="155575" cy="225425"/>
          </a:xfrm>
          <a:custGeom>
            <a:avLst/>
            <a:gdLst>
              <a:gd name="connsiteX0" fmla="*/ 156456 w 156456"/>
              <a:gd name="connsiteY0" fmla="*/ 0 h 225992"/>
              <a:gd name="connsiteX1" fmla="*/ 156456 w 156456"/>
              <a:gd name="connsiteY1" fmla="*/ 104304 h 225992"/>
              <a:gd name="connsiteX2" fmla="*/ 45199 w 156456"/>
              <a:gd name="connsiteY2" fmla="*/ 215562 h 225992"/>
              <a:gd name="connsiteX3" fmla="*/ 0 w 156456"/>
              <a:gd name="connsiteY3" fmla="*/ 225992 h 225992"/>
              <a:gd name="connsiteX4" fmla="*/ 6954 w 156456"/>
              <a:gd name="connsiteY4" fmla="*/ 180794 h 225992"/>
              <a:gd name="connsiteX5" fmla="*/ 52152 w 156456"/>
              <a:gd name="connsiteY5" fmla="*/ 93874 h 225992"/>
              <a:gd name="connsiteX6" fmla="*/ 55629 w 156456"/>
              <a:gd name="connsiteY6" fmla="*/ 48675 h 225992"/>
              <a:gd name="connsiteX7" fmla="*/ 156456 w 156456"/>
              <a:gd name="connsiteY7" fmla="*/ 0 h 22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6456" h="225992">
                <a:moveTo>
                  <a:pt x="156456" y="0"/>
                </a:moveTo>
                <a:lnTo>
                  <a:pt x="156456" y="104304"/>
                </a:lnTo>
                <a:lnTo>
                  <a:pt x="45199" y="215562"/>
                </a:lnTo>
                <a:lnTo>
                  <a:pt x="0" y="225992"/>
                </a:lnTo>
                <a:lnTo>
                  <a:pt x="6954" y="180794"/>
                </a:lnTo>
                <a:lnTo>
                  <a:pt x="52152" y="93874"/>
                </a:lnTo>
                <a:lnTo>
                  <a:pt x="55629" y="48675"/>
                </a:lnTo>
                <a:lnTo>
                  <a:pt x="156456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2" name="Freeform 21"/>
          <p:cNvSpPr/>
          <p:nvPr/>
        </p:nvSpPr>
        <p:spPr>
          <a:xfrm>
            <a:off x="3184525" y="1414463"/>
            <a:ext cx="1568450" cy="2459037"/>
          </a:xfrm>
          <a:custGeom>
            <a:avLst/>
            <a:gdLst>
              <a:gd name="connsiteX0" fmla="*/ 1192545 w 1568040"/>
              <a:gd name="connsiteY0" fmla="*/ 41722 h 2458102"/>
              <a:gd name="connsiteX1" fmla="*/ 1161254 w 1568040"/>
              <a:gd name="connsiteY1" fmla="*/ 139072 h 2458102"/>
              <a:gd name="connsiteX2" fmla="*/ 1189068 w 1568040"/>
              <a:gd name="connsiteY2" fmla="*/ 170364 h 2458102"/>
              <a:gd name="connsiteX3" fmla="*/ 1074333 w 1568040"/>
              <a:gd name="connsiteY3" fmla="*/ 267714 h 2458102"/>
              <a:gd name="connsiteX4" fmla="*/ 872679 w 1568040"/>
              <a:gd name="connsiteY4" fmla="*/ 448508 h 2458102"/>
              <a:gd name="connsiteX5" fmla="*/ 872679 w 1568040"/>
              <a:gd name="connsiteY5" fmla="*/ 490230 h 2458102"/>
              <a:gd name="connsiteX6" fmla="*/ 792712 w 1568040"/>
              <a:gd name="connsiteY6" fmla="*/ 500660 h 2458102"/>
              <a:gd name="connsiteX7" fmla="*/ 862248 w 1568040"/>
              <a:gd name="connsiteY7" fmla="*/ 521521 h 2458102"/>
              <a:gd name="connsiteX8" fmla="*/ 952645 w 1568040"/>
              <a:gd name="connsiteY8" fmla="*/ 518044 h 2458102"/>
              <a:gd name="connsiteX9" fmla="*/ 792712 w 1568040"/>
              <a:gd name="connsiteY9" fmla="*/ 702315 h 2458102"/>
              <a:gd name="connsiteX10" fmla="*/ 1015228 w 1568040"/>
              <a:gd name="connsiteY10" fmla="*/ 618872 h 2458102"/>
              <a:gd name="connsiteX11" fmla="*/ 1088241 w 1568040"/>
              <a:gd name="connsiteY11" fmla="*/ 584103 h 2458102"/>
              <a:gd name="connsiteX12" fmla="*/ 1147346 w 1568040"/>
              <a:gd name="connsiteY12" fmla="*/ 625825 h 2458102"/>
              <a:gd name="connsiteX13" fmla="*/ 1216883 w 1568040"/>
              <a:gd name="connsiteY13" fmla="*/ 615395 h 2458102"/>
              <a:gd name="connsiteX14" fmla="*/ 1477643 w 1568040"/>
              <a:gd name="connsiteY14" fmla="*/ 604964 h 2458102"/>
              <a:gd name="connsiteX15" fmla="*/ 1568040 w 1568040"/>
              <a:gd name="connsiteY15" fmla="*/ 726653 h 2458102"/>
              <a:gd name="connsiteX16" fmla="*/ 1477643 w 1568040"/>
              <a:gd name="connsiteY16" fmla="*/ 883109 h 2458102"/>
              <a:gd name="connsiteX17" fmla="*/ 1470689 w 1568040"/>
              <a:gd name="connsiteY17" fmla="*/ 976983 h 2458102"/>
              <a:gd name="connsiteX18" fmla="*/ 1415060 w 1568040"/>
              <a:gd name="connsiteY18" fmla="*/ 1102148 h 2458102"/>
              <a:gd name="connsiteX19" fmla="*/ 1335094 w 1568040"/>
              <a:gd name="connsiteY19" fmla="*/ 1241220 h 2458102"/>
              <a:gd name="connsiteX20" fmla="*/ 1324663 w 1568040"/>
              <a:gd name="connsiteY20" fmla="*/ 1303802 h 2458102"/>
              <a:gd name="connsiteX21" fmla="*/ 1237743 w 1568040"/>
              <a:gd name="connsiteY21" fmla="*/ 1373338 h 2458102"/>
              <a:gd name="connsiteX22" fmla="*/ 1282942 w 1568040"/>
              <a:gd name="connsiteY22" fmla="*/ 1442875 h 2458102"/>
              <a:gd name="connsiteX23" fmla="*/ 1289895 w 1568040"/>
              <a:gd name="connsiteY23" fmla="*/ 1512411 h 2458102"/>
              <a:gd name="connsiteX24" fmla="*/ 1227313 w 1568040"/>
              <a:gd name="connsiteY24" fmla="*/ 1533272 h 2458102"/>
              <a:gd name="connsiteX25" fmla="*/ 1178638 w 1568040"/>
              <a:gd name="connsiteY25" fmla="*/ 1519364 h 2458102"/>
              <a:gd name="connsiteX26" fmla="*/ 1109102 w 1568040"/>
              <a:gd name="connsiteY26" fmla="*/ 1606284 h 2458102"/>
              <a:gd name="connsiteX27" fmla="*/ 931784 w 1568040"/>
              <a:gd name="connsiteY27" fmla="*/ 1616715 h 2458102"/>
              <a:gd name="connsiteX28" fmla="*/ 1164730 w 1568040"/>
              <a:gd name="connsiteY28" fmla="*/ 1668867 h 2458102"/>
              <a:gd name="connsiteX29" fmla="*/ 1223836 w 1568040"/>
              <a:gd name="connsiteY29" fmla="*/ 1609761 h 2458102"/>
              <a:gd name="connsiteX30" fmla="*/ 1383769 w 1568040"/>
              <a:gd name="connsiteY30" fmla="*/ 1675821 h 2458102"/>
              <a:gd name="connsiteX31" fmla="*/ 1442875 w 1568040"/>
              <a:gd name="connsiteY31" fmla="*/ 1759264 h 2458102"/>
              <a:gd name="connsiteX32" fmla="*/ 1376816 w 1568040"/>
              <a:gd name="connsiteY32" fmla="*/ 1846184 h 2458102"/>
              <a:gd name="connsiteX33" fmla="*/ 1394200 w 1568040"/>
              <a:gd name="connsiteY33" fmla="*/ 2006117 h 2458102"/>
              <a:gd name="connsiteX34" fmla="*/ 1046519 w 1568040"/>
              <a:gd name="connsiteY34" fmla="*/ 2287738 h 2458102"/>
              <a:gd name="connsiteX35" fmla="*/ 973506 w 1568040"/>
              <a:gd name="connsiteY35" fmla="*/ 2280785 h 2458102"/>
              <a:gd name="connsiteX36" fmla="*/ 970029 w 1568040"/>
              <a:gd name="connsiteY36" fmla="*/ 2332937 h 2458102"/>
              <a:gd name="connsiteX37" fmla="*/ 897016 w 1568040"/>
              <a:gd name="connsiteY37" fmla="*/ 2343367 h 2458102"/>
              <a:gd name="connsiteX38" fmla="*/ 820527 w 1568040"/>
              <a:gd name="connsiteY38" fmla="*/ 2392043 h 2458102"/>
              <a:gd name="connsiteX39" fmla="*/ 726653 w 1568040"/>
              <a:gd name="connsiteY39" fmla="*/ 2353798 h 2458102"/>
              <a:gd name="connsiteX40" fmla="*/ 719699 w 1568040"/>
              <a:gd name="connsiteY40" fmla="*/ 2437241 h 2458102"/>
              <a:gd name="connsiteX41" fmla="*/ 681454 w 1568040"/>
              <a:gd name="connsiteY41" fmla="*/ 2447672 h 2458102"/>
              <a:gd name="connsiteX42" fmla="*/ 604965 w 1568040"/>
              <a:gd name="connsiteY42" fmla="*/ 2402473 h 2458102"/>
              <a:gd name="connsiteX43" fmla="*/ 566720 w 1568040"/>
              <a:gd name="connsiteY43" fmla="*/ 2332937 h 2458102"/>
              <a:gd name="connsiteX44" fmla="*/ 524998 w 1568040"/>
              <a:gd name="connsiteY44" fmla="*/ 2353798 h 2458102"/>
              <a:gd name="connsiteX45" fmla="*/ 556289 w 1568040"/>
              <a:gd name="connsiteY45" fmla="*/ 2426811 h 2458102"/>
              <a:gd name="connsiteX46" fmla="*/ 535429 w 1568040"/>
              <a:gd name="connsiteY46" fmla="*/ 2458102 h 2458102"/>
              <a:gd name="connsiteX47" fmla="*/ 500660 w 1568040"/>
              <a:gd name="connsiteY47" fmla="*/ 2458102 h 2458102"/>
              <a:gd name="connsiteX48" fmla="*/ 493707 w 1568040"/>
              <a:gd name="connsiteY48" fmla="*/ 2392043 h 2458102"/>
              <a:gd name="connsiteX49" fmla="*/ 455462 w 1568040"/>
              <a:gd name="connsiteY49" fmla="*/ 2315553 h 2458102"/>
              <a:gd name="connsiteX50" fmla="*/ 445032 w 1568040"/>
              <a:gd name="connsiteY50" fmla="*/ 2235586 h 2458102"/>
              <a:gd name="connsiteX51" fmla="*/ 486753 w 1568040"/>
              <a:gd name="connsiteY51" fmla="*/ 2263401 h 2458102"/>
              <a:gd name="connsiteX52" fmla="*/ 476323 w 1568040"/>
              <a:gd name="connsiteY52" fmla="*/ 2186911 h 2458102"/>
              <a:gd name="connsiteX53" fmla="*/ 556289 w 1568040"/>
              <a:gd name="connsiteY53" fmla="*/ 2099991 h 2458102"/>
              <a:gd name="connsiteX54" fmla="*/ 570197 w 1568040"/>
              <a:gd name="connsiteY54" fmla="*/ 2030455 h 2458102"/>
              <a:gd name="connsiteX55" fmla="*/ 646686 w 1568040"/>
              <a:gd name="connsiteY55" fmla="*/ 1919197 h 2458102"/>
              <a:gd name="connsiteX56" fmla="*/ 601488 w 1568040"/>
              <a:gd name="connsiteY56" fmla="*/ 1849661 h 2458102"/>
              <a:gd name="connsiteX57" fmla="*/ 566720 w 1568040"/>
              <a:gd name="connsiteY57" fmla="*/ 1794032 h 2458102"/>
              <a:gd name="connsiteX58" fmla="*/ 538905 w 1568040"/>
              <a:gd name="connsiteY58" fmla="*/ 1693205 h 2458102"/>
              <a:gd name="connsiteX59" fmla="*/ 524998 w 1568040"/>
              <a:gd name="connsiteY59" fmla="*/ 1807939 h 2458102"/>
              <a:gd name="connsiteX60" fmla="*/ 434601 w 1568040"/>
              <a:gd name="connsiteY60" fmla="*/ 1721019 h 2458102"/>
              <a:gd name="connsiteX61" fmla="*/ 372019 w 1568040"/>
              <a:gd name="connsiteY61" fmla="*/ 1787078 h 2458102"/>
              <a:gd name="connsiteX62" fmla="*/ 368542 w 1568040"/>
              <a:gd name="connsiteY62" fmla="*/ 1926151 h 2458102"/>
              <a:gd name="connsiteX63" fmla="*/ 333774 w 1568040"/>
              <a:gd name="connsiteY63" fmla="*/ 1964396 h 2458102"/>
              <a:gd name="connsiteX64" fmla="*/ 361588 w 1568040"/>
              <a:gd name="connsiteY64" fmla="*/ 2006117 h 2458102"/>
              <a:gd name="connsiteX65" fmla="*/ 292052 w 1568040"/>
              <a:gd name="connsiteY65" fmla="*/ 2051316 h 2458102"/>
              <a:gd name="connsiteX66" fmla="*/ 222516 w 1568040"/>
              <a:gd name="connsiteY66" fmla="*/ 2023501 h 2458102"/>
              <a:gd name="connsiteX67" fmla="*/ 267714 w 1568040"/>
              <a:gd name="connsiteY67" fmla="*/ 1929627 h 2458102"/>
              <a:gd name="connsiteX68" fmla="*/ 295529 w 1568040"/>
              <a:gd name="connsiteY68" fmla="*/ 1842707 h 2458102"/>
              <a:gd name="connsiteX69" fmla="*/ 316390 w 1568040"/>
              <a:gd name="connsiteY69" fmla="*/ 1762741 h 2458102"/>
              <a:gd name="connsiteX70" fmla="*/ 299006 w 1568040"/>
              <a:gd name="connsiteY70" fmla="*/ 1689728 h 2458102"/>
              <a:gd name="connsiteX71" fmla="*/ 267714 w 1568040"/>
              <a:gd name="connsiteY71" fmla="*/ 1592377 h 2458102"/>
              <a:gd name="connsiteX72" fmla="*/ 205132 w 1568040"/>
              <a:gd name="connsiteY72" fmla="*/ 1741880 h 2458102"/>
              <a:gd name="connsiteX73" fmla="*/ 184271 w 1568040"/>
              <a:gd name="connsiteY73" fmla="*/ 1738403 h 2458102"/>
              <a:gd name="connsiteX74" fmla="*/ 205132 w 1568040"/>
              <a:gd name="connsiteY74" fmla="*/ 1807939 h 2458102"/>
              <a:gd name="connsiteX75" fmla="*/ 104305 w 1568040"/>
              <a:gd name="connsiteY75" fmla="*/ 1853138 h 2458102"/>
              <a:gd name="connsiteX76" fmla="*/ 79967 w 1568040"/>
              <a:gd name="connsiteY76" fmla="*/ 1839230 h 2458102"/>
              <a:gd name="connsiteX77" fmla="*/ 93874 w 1568040"/>
              <a:gd name="connsiteY77" fmla="*/ 1748834 h 2458102"/>
              <a:gd name="connsiteX78" fmla="*/ 34768 w 1568040"/>
              <a:gd name="connsiteY78" fmla="*/ 1794032 h 2458102"/>
              <a:gd name="connsiteX79" fmla="*/ 41722 w 1568040"/>
              <a:gd name="connsiteY79" fmla="*/ 1700158 h 2458102"/>
              <a:gd name="connsiteX80" fmla="*/ 83444 w 1568040"/>
              <a:gd name="connsiteY80" fmla="*/ 1651483 h 2458102"/>
              <a:gd name="connsiteX81" fmla="*/ 152980 w 1568040"/>
              <a:gd name="connsiteY81" fmla="*/ 1627145 h 2458102"/>
              <a:gd name="connsiteX82" fmla="*/ 156457 w 1568040"/>
              <a:gd name="connsiteY82" fmla="*/ 1672344 h 2458102"/>
              <a:gd name="connsiteX83" fmla="*/ 212086 w 1568040"/>
              <a:gd name="connsiteY83" fmla="*/ 1630622 h 2458102"/>
              <a:gd name="connsiteX84" fmla="*/ 225993 w 1568040"/>
              <a:gd name="connsiteY84" fmla="*/ 1578470 h 2458102"/>
              <a:gd name="connsiteX85" fmla="*/ 271191 w 1568040"/>
              <a:gd name="connsiteY85" fmla="*/ 1540225 h 2458102"/>
              <a:gd name="connsiteX86" fmla="*/ 299006 w 1568040"/>
              <a:gd name="connsiteY86" fmla="*/ 1470689 h 2458102"/>
              <a:gd name="connsiteX87" fmla="*/ 472846 w 1568040"/>
              <a:gd name="connsiteY87" fmla="*/ 1209929 h 2458102"/>
              <a:gd name="connsiteX88" fmla="*/ 458939 w 1568040"/>
              <a:gd name="connsiteY88" fmla="*/ 1182114 h 2458102"/>
              <a:gd name="connsiteX89" fmla="*/ 344204 w 1568040"/>
              <a:gd name="connsiteY89" fmla="*/ 1321186 h 2458102"/>
              <a:gd name="connsiteX90" fmla="*/ 333774 w 1568040"/>
              <a:gd name="connsiteY90" fmla="*/ 1362908 h 2458102"/>
              <a:gd name="connsiteX91" fmla="*/ 264238 w 1568040"/>
              <a:gd name="connsiteY91" fmla="*/ 1415060 h 2458102"/>
              <a:gd name="connsiteX92" fmla="*/ 142549 w 1568040"/>
              <a:gd name="connsiteY92" fmla="*/ 1418537 h 2458102"/>
              <a:gd name="connsiteX93" fmla="*/ 121689 w 1568040"/>
              <a:gd name="connsiteY93" fmla="*/ 1432444 h 2458102"/>
              <a:gd name="connsiteX94" fmla="*/ 76490 w 1568040"/>
              <a:gd name="connsiteY94" fmla="*/ 1373338 h 2458102"/>
              <a:gd name="connsiteX95" fmla="*/ 163410 w 1568040"/>
              <a:gd name="connsiteY95" fmla="*/ 1380292 h 2458102"/>
              <a:gd name="connsiteX96" fmla="*/ 163410 w 1568040"/>
              <a:gd name="connsiteY96" fmla="*/ 1345524 h 2458102"/>
              <a:gd name="connsiteX97" fmla="*/ 191225 w 1568040"/>
              <a:gd name="connsiteY97" fmla="*/ 1317710 h 2458102"/>
              <a:gd name="connsiteX98" fmla="*/ 135596 w 1568040"/>
              <a:gd name="connsiteY98" fmla="*/ 1317710 h 2458102"/>
              <a:gd name="connsiteX99" fmla="*/ 111258 w 1568040"/>
              <a:gd name="connsiteY99" fmla="*/ 1251650 h 2458102"/>
              <a:gd name="connsiteX100" fmla="*/ 187748 w 1568040"/>
              <a:gd name="connsiteY100" fmla="*/ 1196021 h 2458102"/>
              <a:gd name="connsiteX101" fmla="*/ 219039 w 1568040"/>
              <a:gd name="connsiteY101" fmla="*/ 1234266 h 2458102"/>
              <a:gd name="connsiteX102" fmla="*/ 222516 w 1568040"/>
              <a:gd name="connsiteY102" fmla="*/ 1178637 h 2458102"/>
              <a:gd name="connsiteX103" fmla="*/ 156457 w 1568040"/>
              <a:gd name="connsiteY103" fmla="*/ 1171684 h 2458102"/>
              <a:gd name="connsiteX104" fmla="*/ 180794 w 1568040"/>
              <a:gd name="connsiteY104" fmla="*/ 1136916 h 2458102"/>
              <a:gd name="connsiteX105" fmla="*/ 229470 w 1568040"/>
              <a:gd name="connsiteY105" fmla="*/ 1140392 h 2458102"/>
              <a:gd name="connsiteX106" fmla="*/ 232946 w 1568040"/>
              <a:gd name="connsiteY106" fmla="*/ 1112578 h 2458102"/>
              <a:gd name="connsiteX107" fmla="*/ 264238 w 1568040"/>
              <a:gd name="connsiteY107" fmla="*/ 1102148 h 2458102"/>
              <a:gd name="connsiteX108" fmla="*/ 246854 w 1568040"/>
              <a:gd name="connsiteY108" fmla="*/ 1036088 h 2458102"/>
              <a:gd name="connsiteX109" fmla="*/ 292052 w 1568040"/>
              <a:gd name="connsiteY109" fmla="*/ 1043042 h 2458102"/>
              <a:gd name="connsiteX110" fmla="*/ 295529 w 1568040"/>
              <a:gd name="connsiteY110" fmla="*/ 994367 h 2458102"/>
              <a:gd name="connsiteX111" fmla="*/ 292052 w 1568040"/>
              <a:gd name="connsiteY111" fmla="*/ 983936 h 2458102"/>
              <a:gd name="connsiteX112" fmla="*/ 337251 w 1568040"/>
              <a:gd name="connsiteY112" fmla="*/ 924830 h 2458102"/>
              <a:gd name="connsiteX113" fmla="*/ 406787 w 1568040"/>
              <a:gd name="connsiteY113" fmla="*/ 949168 h 2458102"/>
              <a:gd name="connsiteX114" fmla="*/ 333774 w 1568040"/>
              <a:gd name="connsiteY114" fmla="*/ 879632 h 2458102"/>
              <a:gd name="connsiteX115" fmla="*/ 239900 w 1568040"/>
              <a:gd name="connsiteY115" fmla="*/ 987413 h 2458102"/>
              <a:gd name="connsiteX116" fmla="*/ 215562 w 1568040"/>
              <a:gd name="connsiteY116" fmla="*/ 938738 h 2458102"/>
              <a:gd name="connsiteX117" fmla="*/ 250330 w 1568040"/>
              <a:gd name="connsiteY117" fmla="*/ 893539 h 2458102"/>
              <a:gd name="connsiteX118" fmla="*/ 187748 w 1568040"/>
              <a:gd name="connsiteY118" fmla="*/ 917877 h 2458102"/>
              <a:gd name="connsiteX119" fmla="*/ 118212 w 1568040"/>
              <a:gd name="connsiteY119" fmla="*/ 848341 h 2458102"/>
              <a:gd name="connsiteX120" fmla="*/ 83444 w 1568040"/>
              <a:gd name="connsiteY120" fmla="*/ 757944 h 2458102"/>
              <a:gd name="connsiteX121" fmla="*/ 34768 w 1568040"/>
              <a:gd name="connsiteY121" fmla="*/ 778805 h 2458102"/>
              <a:gd name="connsiteX122" fmla="*/ 0 w 1568040"/>
              <a:gd name="connsiteY122" fmla="*/ 719699 h 2458102"/>
              <a:gd name="connsiteX123" fmla="*/ 20861 w 1568040"/>
              <a:gd name="connsiteY123" fmla="*/ 660593 h 2458102"/>
              <a:gd name="connsiteX124" fmla="*/ 48676 w 1568040"/>
              <a:gd name="connsiteY124" fmla="*/ 688408 h 2458102"/>
              <a:gd name="connsiteX125" fmla="*/ 62583 w 1568040"/>
              <a:gd name="connsiteY125" fmla="*/ 622348 h 2458102"/>
              <a:gd name="connsiteX126" fmla="*/ 125165 w 1568040"/>
              <a:gd name="connsiteY126" fmla="*/ 667547 h 2458102"/>
              <a:gd name="connsiteX127" fmla="*/ 135596 w 1568040"/>
              <a:gd name="connsiteY127" fmla="*/ 573673 h 2458102"/>
              <a:gd name="connsiteX128" fmla="*/ 184271 w 1568040"/>
              <a:gd name="connsiteY128" fmla="*/ 570196 h 2458102"/>
              <a:gd name="connsiteX129" fmla="*/ 225993 w 1568040"/>
              <a:gd name="connsiteY129" fmla="*/ 622348 h 2458102"/>
              <a:gd name="connsiteX130" fmla="*/ 222516 w 1568040"/>
              <a:gd name="connsiteY130" fmla="*/ 671024 h 2458102"/>
              <a:gd name="connsiteX131" fmla="*/ 264238 w 1568040"/>
              <a:gd name="connsiteY131" fmla="*/ 691884 h 2458102"/>
              <a:gd name="connsiteX132" fmla="*/ 267714 w 1568040"/>
              <a:gd name="connsiteY132" fmla="*/ 775328 h 2458102"/>
              <a:gd name="connsiteX133" fmla="*/ 264238 w 1568040"/>
              <a:gd name="connsiteY133" fmla="*/ 841387 h 2458102"/>
              <a:gd name="connsiteX134" fmla="*/ 309436 w 1568040"/>
              <a:gd name="connsiteY134" fmla="*/ 813573 h 2458102"/>
              <a:gd name="connsiteX135" fmla="*/ 340727 w 1568040"/>
              <a:gd name="connsiteY135" fmla="*/ 782281 h 2458102"/>
              <a:gd name="connsiteX136" fmla="*/ 295529 w 1568040"/>
              <a:gd name="connsiteY136" fmla="*/ 764897 h 2458102"/>
              <a:gd name="connsiteX137" fmla="*/ 305959 w 1568040"/>
              <a:gd name="connsiteY137" fmla="*/ 636256 h 2458102"/>
              <a:gd name="connsiteX138" fmla="*/ 385926 w 1568040"/>
              <a:gd name="connsiteY138" fmla="*/ 671024 h 2458102"/>
              <a:gd name="connsiteX139" fmla="*/ 316390 w 1568040"/>
              <a:gd name="connsiteY139" fmla="*/ 587580 h 2458102"/>
              <a:gd name="connsiteX140" fmla="*/ 365065 w 1568040"/>
              <a:gd name="connsiteY140" fmla="*/ 563243 h 2458102"/>
              <a:gd name="connsiteX141" fmla="*/ 316390 w 1568040"/>
              <a:gd name="connsiteY141" fmla="*/ 472846 h 2458102"/>
              <a:gd name="connsiteX142" fmla="*/ 347681 w 1568040"/>
              <a:gd name="connsiteY142" fmla="*/ 479799 h 2458102"/>
              <a:gd name="connsiteX143" fmla="*/ 420694 w 1568040"/>
              <a:gd name="connsiteY143" fmla="*/ 528475 h 2458102"/>
              <a:gd name="connsiteX144" fmla="*/ 389403 w 1568040"/>
              <a:gd name="connsiteY144" fmla="*/ 420694 h 2458102"/>
              <a:gd name="connsiteX145" fmla="*/ 424171 w 1568040"/>
              <a:gd name="connsiteY145" fmla="*/ 451985 h 2458102"/>
              <a:gd name="connsiteX146" fmla="*/ 462416 w 1568040"/>
              <a:gd name="connsiteY146" fmla="*/ 424170 h 2458102"/>
              <a:gd name="connsiteX147" fmla="*/ 504137 w 1568040"/>
              <a:gd name="connsiteY147" fmla="*/ 438078 h 2458102"/>
              <a:gd name="connsiteX148" fmla="*/ 500660 w 1568040"/>
              <a:gd name="connsiteY148" fmla="*/ 403310 h 2458102"/>
              <a:gd name="connsiteX149" fmla="*/ 434601 w 1568040"/>
              <a:gd name="connsiteY149" fmla="*/ 382449 h 2458102"/>
              <a:gd name="connsiteX150" fmla="*/ 434601 w 1568040"/>
              <a:gd name="connsiteY150" fmla="*/ 323343 h 2458102"/>
              <a:gd name="connsiteX151" fmla="*/ 493707 w 1568040"/>
              <a:gd name="connsiteY151" fmla="*/ 337250 h 2458102"/>
              <a:gd name="connsiteX152" fmla="*/ 497184 w 1568040"/>
              <a:gd name="connsiteY152" fmla="*/ 305959 h 2458102"/>
              <a:gd name="connsiteX153" fmla="*/ 458939 w 1568040"/>
              <a:gd name="connsiteY153" fmla="*/ 236423 h 2458102"/>
              <a:gd name="connsiteX154" fmla="*/ 514568 w 1568040"/>
              <a:gd name="connsiteY154" fmla="*/ 232946 h 2458102"/>
              <a:gd name="connsiteX155" fmla="*/ 538905 w 1568040"/>
              <a:gd name="connsiteY155" fmla="*/ 243377 h 2458102"/>
              <a:gd name="connsiteX156" fmla="*/ 552813 w 1568040"/>
              <a:gd name="connsiteY156" fmla="*/ 225992 h 2458102"/>
              <a:gd name="connsiteX157" fmla="*/ 524998 w 1568040"/>
              <a:gd name="connsiteY157" fmla="*/ 177317 h 2458102"/>
              <a:gd name="connsiteX158" fmla="*/ 556289 w 1568040"/>
              <a:gd name="connsiteY158" fmla="*/ 135596 h 2458102"/>
              <a:gd name="connsiteX159" fmla="*/ 570197 w 1568040"/>
              <a:gd name="connsiteY159" fmla="*/ 55629 h 2458102"/>
              <a:gd name="connsiteX160" fmla="*/ 643209 w 1568040"/>
              <a:gd name="connsiteY160" fmla="*/ 31291 h 2458102"/>
              <a:gd name="connsiteX161" fmla="*/ 691885 w 1568040"/>
              <a:gd name="connsiteY161" fmla="*/ 66059 h 2458102"/>
              <a:gd name="connsiteX162" fmla="*/ 740560 w 1568040"/>
              <a:gd name="connsiteY162" fmla="*/ 62583 h 2458102"/>
              <a:gd name="connsiteX163" fmla="*/ 778805 w 1568040"/>
              <a:gd name="connsiteY163" fmla="*/ 79967 h 2458102"/>
              <a:gd name="connsiteX164" fmla="*/ 848341 w 1568040"/>
              <a:gd name="connsiteY164" fmla="*/ 66059 h 2458102"/>
              <a:gd name="connsiteX165" fmla="*/ 883109 w 1568040"/>
              <a:gd name="connsiteY165" fmla="*/ 41722 h 2458102"/>
              <a:gd name="connsiteX166" fmla="*/ 886586 w 1568040"/>
              <a:gd name="connsiteY166" fmla="*/ 59106 h 2458102"/>
              <a:gd name="connsiteX167" fmla="*/ 956122 w 1568040"/>
              <a:gd name="connsiteY167" fmla="*/ 59106 h 2458102"/>
              <a:gd name="connsiteX168" fmla="*/ 983936 w 1568040"/>
              <a:gd name="connsiteY168" fmla="*/ 34768 h 2458102"/>
              <a:gd name="connsiteX169" fmla="*/ 1046519 w 1568040"/>
              <a:gd name="connsiteY169" fmla="*/ 45199 h 2458102"/>
              <a:gd name="connsiteX170" fmla="*/ 1081287 w 1568040"/>
              <a:gd name="connsiteY170" fmla="*/ 62583 h 2458102"/>
              <a:gd name="connsiteX171" fmla="*/ 1056949 w 1568040"/>
              <a:gd name="connsiteY171" fmla="*/ 0 h 2458102"/>
              <a:gd name="connsiteX172" fmla="*/ 1102148 w 1568040"/>
              <a:gd name="connsiteY172" fmla="*/ 13907 h 2458102"/>
              <a:gd name="connsiteX173" fmla="*/ 1119532 w 1568040"/>
              <a:gd name="connsiteY173" fmla="*/ 6954 h 2458102"/>
              <a:gd name="connsiteX174" fmla="*/ 1129962 w 1568040"/>
              <a:gd name="connsiteY174" fmla="*/ 24338 h 2458102"/>
              <a:gd name="connsiteX175" fmla="*/ 1192545 w 1568040"/>
              <a:gd name="connsiteY175" fmla="*/ 41722 h 2458102"/>
              <a:gd name="connsiteX0" fmla="*/ 1192545 w 1568040"/>
              <a:gd name="connsiteY0" fmla="*/ 41722 h 2458102"/>
              <a:gd name="connsiteX1" fmla="*/ 1161254 w 1568040"/>
              <a:gd name="connsiteY1" fmla="*/ 139072 h 2458102"/>
              <a:gd name="connsiteX2" fmla="*/ 1189068 w 1568040"/>
              <a:gd name="connsiteY2" fmla="*/ 170364 h 2458102"/>
              <a:gd name="connsiteX3" fmla="*/ 1074333 w 1568040"/>
              <a:gd name="connsiteY3" fmla="*/ 267714 h 2458102"/>
              <a:gd name="connsiteX4" fmla="*/ 872679 w 1568040"/>
              <a:gd name="connsiteY4" fmla="*/ 448508 h 2458102"/>
              <a:gd name="connsiteX5" fmla="*/ 872679 w 1568040"/>
              <a:gd name="connsiteY5" fmla="*/ 490230 h 2458102"/>
              <a:gd name="connsiteX6" fmla="*/ 792712 w 1568040"/>
              <a:gd name="connsiteY6" fmla="*/ 500660 h 2458102"/>
              <a:gd name="connsiteX7" fmla="*/ 862248 w 1568040"/>
              <a:gd name="connsiteY7" fmla="*/ 521521 h 2458102"/>
              <a:gd name="connsiteX8" fmla="*/ 952645 w 1568040"/>
              <a:gd name="connsiteY8" fmla="*/ 518044 h 2458102"/>
              <a:gd name="connsiteX9" fmla="*/ 792712 w 1568040"/>
              <a:gd name="connsiteY9" fmla="*/ 702315 h 2458102"/>
              <a:gd name="connsiteX10" fmla="*/ 1015228 w 1568040"/>
              <a:gd name="connsiteY10" fmla="*/ 618872 h 2458102"/>
              <a:gd name="connsiteX11" fmla="*/ 1088241 w 1568040"/>
              <a:gd name="connsiteY11" fmla="*/ 584103 h 2458102"/>
              <a:gd name="connsiteX12" fmla="*/ 1147346 w 1568040"/>
              <a:gd name="connsiteY12" fmla="*/ 625825 h 2458102"/>
              <a:gd name="connsiteX13" fmla="*/ 1216883 w 1568040"/>
              <a:gd name="connsiteY13" fmla="*/ 615395 h 2458102"/>
              <a:gd name="connsiteX14" fmla="*/ 1477643 w 1568040"/>
              <a:gd name="connsiteY14" fmla="*/ 604964 h 2458102"/>
              <a:gd name="connsiteX15" fmla="*/ 1568040 w 1568040"/>
              <a:gd name="connsiteY15" fmla="*/ 726653 h 2458102"/>
              <a:gd name="connsiteX16" fmla="*/ 1477643 w 1568040"/>
              <a:gd name="connsiteY16" fmla="*/ 883109 h 2458102"/>
              <a:gd name="connsiteX17" fmla="*/ 1470689 w 1568040"/>
              <a:gd name="connsiteY17" fmla="*/ 976983 h 2458102"/>
              <a:gd name="connsiteX18" fmla="*/ 1415060 w 1568040"/>
              <a:gd name="connsiteY18" fmla="*/ 1102148 h 2458102"/>
              <a:gd name="connsiteX19" fmla="*/ 1335094 w 1568040"/>
              <a:gd name="connsiteY19" fmla="*/ 1241220 h 2458102"/>
              <a:gd name="connsiteX20" fmla="*/ 1324663 w 1568040"/>
              <a:gd name="connsiteY20" fmla="*/ 1303802 h 2458102"/>
              <a:gd name="connsiteX21" fmla="*/ 1237743 w 1568040"/>
              <a:gd name="connsiteY21" fmla="*/ 1373338 h 2458102"/>
              <a:gd name="connsiteX22" fmla="*/ 1282942 w 1568040"/>
              <a:gd name="connsiteY22" fmla="*/ 1442875 h 2458102"/>
              <a:gd name="connsiteX23" fmla="*/ 1289895 w 1568040"/>
              <a:gd name="connsiteY23" fmla="*/ 1512411 h 2458102"/>
              <a:gd name="connsiteX24" fmla="*/ 1227313 w 1568040"/>
              <a:gd name="connsiteY24" fmla="*/ 1533272 h 2458102"/>
              <a:gd name="connsiteX25" fmla="*/ 1178638 w 1568040"/>
              <a:gd name="connsiteY25" fmla="*/ 1519364 h 2458102"/>
              <a:gd name="connsiteX26" fmla="*/ 1109102 w 1568040"/>
              <a:gd name="connsiteY26" fmla="*/ 1606284 h 2458102"/>
              <a:gd name="connsiteX27" fmla="*/ 931784 w 1568040"/>
              <a:gd name="connsiteY27" fmla="*/ 1616715 h 2458102"/>
              <a:gd name="connsiteX28" fmla="*/ 1164730 w 1568040"/>
              <a:gd name="connsiteY28" fmla="*/ 1668867 h 2458102"/>
              <a:gd name="connsiteX29" fmla="*/ 1223836 w 1568040"/>
              <a:gd name="connsiteY29" fmla="*/ 1609761 h 2458102"/>
              <a:gd name="connsiteX30" fmla="*/ 1383769 w 1568040"/>
              <a:gd name="connsiteY30" fmla="*/ 1675821 h 2458102"/>
              <a:gd name="connsiteX31" fmla="*/ 1442875 w 1568040"/>
              <a:gd name="connsiteY31" fmla="*/ 1759264 h 2458102"/>
              <a:gd name="connsiteX32" fmla="*/ 1376816 w 1568040"/>
              <a:gd name="connsiteY32" fmla="*/ 1846184 h 2458102"/>
              <a:gd name="connsiteX33" fmla="*/ 1394200 w 1568040"/>
              <a:gd name="connsiteY33" fmla="*/ 2006117 h 2458102"/>
              <a:gd name="connsiteX34" fmla="*/ 1075548 w 1568040"/>
              <a:gd name="connsiteY34" fmla="*/ 2280481 h 2458102"/>
              <a:gd name="connsiteX35" fmla="*/ 973506 w 1568040"/>
              <a:gd name="connsiteY35" fmla="*/ 2280785 h 2458102"/>
              <a:gd name="connsiteX36" fmla="*/ 970029 w 1568040"/>
              <a:gd name="connsiteY36" fmla="*/ 2332937 h 2458102"/>
              <a:gd name="connsiteX37" fmla="*/ 897016 w 1568040"/>
              <a:gd name="connsiteY37" fmla="*/ 2343367 h 2458102"/>
              <a:gd name="connsiteX38" fmla="*/ 820527 w 1568040"/>
              <a:gd name="connsiteY38" fmla="*/ 2392043 h 2458102"/>
              <a:gd name="connsiteX39" fmla="*/ 726653 w 1568040"/>
              <a:gd name="connsiteY39" fmla="*/ 2353798 h 2458102"/>
              <a:gd name="connsiteX40" fmla="*/ 719699 w 1568040"/>
              <a:gd name="connsiteY40" fmla="*/ 2437241 h 2458102"/>
              <a:gd name="connsiteX41" fmla="*/ 681454 w 1568040"/>
              <a:gd name="connsiteY41" fmla="*/ 2447672 h 2458102"/>
              <a:gd name="connsiteX42" fmla="*/ 604965 w 1568040"/>
              <a:gd name="connsiteY42" fmla="*/ 2402473 h 2458102"/>
              <a:gd name="connsiteX43" fmla="*/ 566720 w 1568040"/>
              <a:gd name="connsiteY43" fmla="*/ 2332937 h 2458102"/>
              <a:gd name="connsiteX44" fmla="*/ 524998 w 1568040"/>
              <a:gd name="connsiteY44" fmla="*/ 2353798 h 2458102"/>
              <a:gd name="connsiteX45" fmla="*/ 556289 w 1568040"/>
              <a:gd name="connsiteY45" fmla="*/ 2426811 h 2458102"/>
              <a:gd name="connsiteX46" fmla="*/ 535429 w 1568040"/>
              <a:gd name="connsiteY46" fmla="*/ 2458102 h 2458102"/>
              <a:gd name="connsiteX47" fmla="*/ 500660 w 1568040"/>
              <a:gd name="connsiteY47" fmla="*/ 2458102 h 2458102"/>
              <a:gd name="connsiteX48" fmla="*/ 493707 w 1568040"/>
              <a:gd name="connsiteY48" fmla="*/ 2392043 h 2458102"/>
              <a:gd name="connsiteX49" fmla="*/ 455462 w 1568040"/>
              <a:gd name="connsiteY49" fmla="*/ 2315553 h 2458102"/>
              <a:gd name="connsiteX50" fmla="*/ 445032 w 1568040"/>
              <a:gd name="connsiteY50" fmla="*/ 2235586 h 2458102"/>
              <a:gd name="connsiteX51" fmla="*/ 486753 w 1568040"/>
              <a:gd name="connsiteY51" fmla="*/ 2263401 h 2458102"/>
              <a:gd name="connsiteX52" fmla="*/ 476323 w 1568040"/>
              <a:gd name="connsiteY52" fmla="*/ 2186911 h 2458102"/>
              <a:gd name="connsiteX53" fmla="*/ 556289 w 1568040"/>
              <a:gd name="connsiteY53" fmla="*/ 2099991 h 2458102"/>
              <a:gd name="connsiteX54" fmla="*/ 570197 w 1568040"/>
              <a:gd name="connsiteY54" fmla="*/ 2030455 h 2458102"/>
              <a:gd name="connsiteX55" fmla="*/ 646686 w 1568040"/>
              <a:gd name="connsiteY55" fmla="*/ 1919197 h 2458102"/>
              <a:gd name="connsiteX56" fmla="*/ 601488 w 1568040"/>
              <a:gd name="connsiteY56" fmla="*/ 1849661 h 2458102"/>
              <a:gd name="connsiteX57" fmla="*/ 566720 w 1568040"/>
              <a:gd name="connsiteY57" fmla="*/ 1794032 h 2458102"/>
              <a:gd name="connsiteX58" fmla="*/ 538905 w 1568040"/>
              <a:gd name="connsiteY58" fmla="*/ 1693205 h 2458102"/>
              <a:gd name="connsiteX59" fmla="*/ 524998 w 1568040"/>
              <a:gd name="connsiteY59" fmla="*/ 1807939 h 2458102"/>
              <a:gd name="connsiteX60" fmla="*/ 434601 w 1568040"/>
              <a:gd name="connsiteY60" fmla="*/ 1721019 h 2458102"/>
              <a:gd name="connsiteX61" fmla="*/ 372019 w 1568040"/>
              <a:gd name="connsiteY61" fmla="*/ 1787078 h 2458102"/>
              <a:gd name="connsiteX62" fmla="*/ 368542 w 1568040"/>
              <a:gd name="connsiteY62" fmla="*/ 1926151 h 2458102"/>
              <a:gd name="connsiteX63" fmla="*/ 333774 w 1568040"/>
              <a:gd name="connsiteY63" fmla="*/ 1964396 h 2458102"/>
              <a:gd name="connsiteX64" fmla="*/ 361588 w 1568040"/>
              <a:gd name="connsiteY64" fmla="*/ 2006117 h 2458102"/>
              <a:gd name="connsiteX65" fmla="*/ 292052 w 1568040"/>
              <a:gd name="connsiteY65" fmla="*/ 2051316 h 2458102"/>
              <a:gd name="connsiteX66" fmla="*/ 222516 w 1568040"/>
              <a:gd name="connsiteY66" fmla="*/ 2023501 h 2458102"/>
              <a:gd name="connsiteX67" fmla="*/ 267714 w 1568040"/>
              <a:gd name="connsiteY67" fmla="*/ 1929627 h 2458102"/>
              <a:gd name="connsiteX68" fmla="*/ 295529 w 1568040"/>
              <a:gd name="connsiteY68" fmla="*/ 1842707 h 2458102"/>
              <a:gd name="connsiteX69" fmla="*/ 316390 w 1568040"/>
              <a:gd name="connsiteY69" fmla="*/ 1762741 h 2458102"/>
              <a:gd name="connsiteX70" fmla="*/ 299006 w 1568040"/>
              <a:gd name="connsiteY70" fmla="*/ 1689728 h 2458102"/>
              <a:gd name="connsiteX71" fmla="*/ 267714 w 1568040"/>
              <a:gd name="connsiteY71" fmla="*/ 1592377 h 2458102"/>
              <a:gd name="connsiteX72" fmla="*/ 205132 w 1568040"/>
              <a:gd name="connsiteY72" fmla="*/ 1741880 h 2458102"/>
              <a:gd name="connsiteX73" fmla="*/ 184271 w 1568040"/>
              <a:gd name="connsiteY73" fmla="*/ 1738403 h 2458102"/>
              <a:gd name="connsiteX74" fmla="*/ 205132 w 1568040"/>
              <a:gd name="connsiteY74" fmla="*/ 1807939 h 2458102"/>
              <a:gd name="connsiteX75" fmla="*/ 104305 w 1568040"/>
              <a:gd name="connsiteY75" fmla="*/ 1853138 h 2458102"/>
              <a:gd name="connsiteX76" fmla="*/ 79967 w 1568040"/>
              <a:gd name="connsiteY76" fmla="*/ 1839230 h 2458102"/>
              <a:gd name="connsiteX77" fmla="*/ 93874 w 1568040"/>
              <a:gd name="connsiteY77" fmla="*/ 1748834 h 2458102"/>
              <a:gd name="connsiteX78" fmla="*/ 34768 w 1568040"/>
              <a:gd name="connsiteY78" fmla="*/ 1794032 h 2458102"/>
              <a:gd name="connsiteX79" fmla="*/ 41722 w 1568040"/>
              <a:gd name="connsiteY79" fmla="*/ 1700158 h 2458102"/>
              <a:gd name="connsiteX80" fmla="*/ 83444 w 1568040"/>
              <a:gd name="connsiteY80" fmla="*/ 1651483 h 2458102"/>
              <a:gd name="connsiteX81" fmla="*/ 152980 w 1568040"/>
              <a:gd name="connsiteY81" fmla="*/ 1627145 h 2458102"/>
              <a:gd name="connsiteX82" fmla="*/ 156457 w 1568040"/>
              <a:gd name="connsiteY82" fmla="*/ 1672344 h 2458102"/>
              <a:gd name="connsiteX83" fmla="*/ 212086 w 1568040"/>
              <a:gd name="connsiteY83" fmla="*/ 1630622 h 2458102"/>
              <a:gd name="connsiteX84" fmla="*/ 225993 w 1568040"/>
              <a:gd name="connsiteY84" fmla="*/ 1578470 h 2458102"/>
              <a:gd name="connsiteX85" fmla="*/ 271191 w 1568040"/>
              <a:gd name="connsiteY85" fmla="*/ 1540225 h 2458102"/>
              <a:gd name="connsiteX86" fmla="*/ 299006 w 1568040"/>
              <a:gd name="connsiteY86" fmla="*/ 1470689 h 2458102"/>
              <a:gd name="connsiteX87" fmla="*/ 472846 w 1568040"/>
              <a:gd name="connsiteY87" fmla="*/ 1209929 h 2458102"/>
              <a:gd name="connsiteX88" fmla="*/ 458939 w 1568040"/>
              <a:gd name="connsiteY88" fmla="*/ 1182114 h 2458102"/>
              <a:gd name="connsiteX89" fmla="*/ 344204 w 1568040"/>
              <a:gd name="connsiteY89" fmla="*/ 1321186 h 2458102"/>
              <a:gd name="connsiteX90" fmla="*/ 333774 w 1568040"/>
              <a:gd name="connsiteY90" fmla="*/ 1362908 h 2458102"/>
              <a:gd name="connsiteX91" fmla="*/ 264238 w 1568040"/>
              <a:gd name="connsiteY91" fmla="*/ 1415060 h 2458102"/>
              <a:gd name="connsiteX92" fmla="*/ 142549 w 1568040"/>
              <a:gd name="connsiteY92" fmla="*/ 1418537 h 2458102"/>
              <a:gd name="connsiteX93" fmla="*/ 121689 w 1568040"/>
              <a:gd name="connsiteY93" fmla="*/ 1432444 h 2458102"/>
              <a:gd name="connsiteX94" fmla="*/ 76490 w 1568040"/>
              <a:gd name="connsiteY94" fmla="*/ 1373338 h 2458102"/>
              <a:gd name="connsiteX95" fmla="*/ 163410 w 1568040"/>
              <a:gd name="connsiteY95" fmla="*/ 1380292 h 2458102"/>
              <a:gd name="connsiteX96" fmla="*/ 163410 w 1568040"/>
              <a:gd name="connsiteY96" fmla="*/ 1345524 h 2458102"/>
              <a:gd name="connsiteX97" fmla="*/ 191225 w 1568040"/>
              <a:gd name="connsiteY97" fmla="*/ 1317710 h 2458102"/>
              <a:gd name="connsiteX98" fmla="*/ 135596 w 1568040"/>
              <a:gd name="connsiteY98" fmla="*/ 1317710 h 2458102"/>
              <a:gd name="connsiteX99" fmla="*/ 111258 w 1568040"/>
              <a:gd name="connsiteY99" fmla="*/ 1251650 h 2458102"/>
              <a:gd name="connsiteX100" fmla="*/ 187748 w 1568040"/>
              <a:gd name="connsiteY100" fmla="*/ 1196021 h 2458102"/>
              <a:gd name="connsiteX101" fmla="*/ 219039 w 1568040"/>
              <a:gd name="connsiteY101" fmla="*/ 1234266 h 2458102"/>
              <a:gd name="connsiteX102" fmla="*/ 222516 w 1568040"/>
              <a:gd name="connsiteY102" fmla="*/ 1178637 h 2458102"/>
              <a:gd name="connsiteX103" fmla="*/ 156457 w 1568040"/>
              <a:gd name="connsiteY103" fmla="*/ 1171684 h 2458102"/>
              <a:gd name="connsiteX104" fmla="*/ 180794 w 1568040"/>
              <a:gd name="connsiteY104" fmla="*/ 1136916 h 2458102"/>
              <a:gd name="connsiteX105" fmla="*/ 229470 w 1568040"/>
              <a:gd name="connsiteY105" fmla="*/ 1140392 h 2458102"/>
              <a:gd name="connsiteX106" fmla="*/ 232946 w 1568040"/>
              <a:gd name="connsiteY106" fmla="*/ 1112578 h 2458102"/>
              <a:gd name="connsiteX107" fmla="*/ 264238 w 1568040"/>
              <a:gd name="connsiteY107" fmla="*/ 1102148 h 2458102"/>
              <a:gd name="connsiteX108" fmla="*/ 246854 w 1568040"/>
              <a:gd name="connsiteY108" fmla="*/ 1036088 h 2458102"/>
              <a:gd name="connsiteX109" fmla="*/ 292052 w 1568040"/>
              <a:gd name="connsiteY109" fmla="*/ 1043042 h 2458102"/>
              <a:gd name="connsiteX110" fmla="*/ 295529 w 1568040"/>
              <a:gd name="connsiteY110" fmla="*/ 994367 h 2458102"/>
              <a:gd name="connsiteX111" fmla="*/ 292052 w 1568040"/>
              <a:gd name="connsiteY111" fmla="*/ 983936 h 2458102"/>
              <a:gd name="connsiteX112" fmla="*/ 337251 w 1568040"/>
              <a:gd name="connsiteY112" fmla="*/ 924830 h 2458102"/>
              <a:gd name="connsiteX113" fmla="*/ 406787 w 1568040"/>
              <a:gd name="connsiteY113" fmla="*/ 949168 h 2458102"/>
              <a:gd name="connsiteX114" fmla="*/ 333774 w 1568040"/>
              <a:gd name="connsiteY114" fmla="*/ 879632 h 2458102"/>
              <a:gd name="connsiteX115" fmla="*/ 239900 w 1568040"/>
              <a:gd name="connsiteY115" fmla="*/ 987413 h 2458102"/>
              <a:gd name="connsiteX116" fmla="*/ 215562 w 1568040"/>
              <a:gd name="connsiteY116" fmla="*/ 938738 h 2458102"/>
              <a:gd name="connsiteX117" fmla="*/ 250330 w 1568040"/>
              <a:gd name="connsiteY117" fmla="*/ 893539 h 2458102"/>
              <a:gd name="connsiteX118" fmla="*/ 187748 w 1568040"/>
              <a:gd name="connsiteY118" fmla="*/ 917877 h 2458102"/>
              <a:gd name="connsiteX119" fmla="*/ 118212 w 1568040"/>
              <a:gd name="connsiteY119" fmla="*/ 848341 h 2458102"/>
              <a:gd name="connsiteX120" fmla="*/ 83444 w 1568040"/>
              <a:gd name="connsiteY120" fmla="*/ 757944 h 2458102"/>
              <a:gd name="connsiteX121" fmla="*/ 34768 w 1568040"/>
              <a:gd name="connsiteY121" fmla="*/ 778805 h 2458102"/>
              <a:gd name="connsiteX122" fmla="*/ 0 w 1568040"/>
              <a:gd name="connsiteY122" fmla="*/ 719699 h 2458102"/>
              <a:gd name="connsiteX123" fmla="*/ 20861 w 1568040"/>
              <a:gd name="connsiteY123" fmla="*/ 660593 h 2458102"/>
              <a:gd name="connsiteX124" fmla="*/ 48676 w 1568040"/>
              <a:gd name="connsiteY124" fmla="*/ 688408 h 2458102"/>
              <a:gd name="connsiteX125" fmla="*/ 62583 w 1568040"/>
              <a:gd name="connsiteY125" fmla="*/ 622348 h 2458102"/>
              <a:gd name="connsiteX126" fmla="*/ 125165 w 1568040"/>
              <a:gd name="connsiteY126" fmla="*/ 667547 h 2458102"/>
              <a:gd name="connsiteX127" fmla="*/ 135596 w 1568040"/>
              <a:gd name="connsiteY127" fmla="*/ 573673 h 2458102"/>
              <a:gd name="connsiteX128" fmla="*/ 184271 w 1568040"/>
              <a:gd name="connsiteY128" fmla="*/ 570196 h 2458102"/>
              <a:gd name="connsiteX129" fmla="*/ 225993 w 1568040"/>
              <a:gd name="connsiteY129" fmla="*/ 622348 h 2458102"/>
              <a:gd name="connsiteX130" fmla="*/ 222516 w 1568040"/>
              <a:gd name="connsiteY130" fmla="*/ 671024 h 2458102"/>
              <a:gd name="connsiteX131" fmla="*/ 264238 w 1568040"/>
              <a:gd name="connsiteY131" fmla="*/ 691884 h 2458102"/>
              <a:gd name="connsiteX132" fmla="*/ 267714 w 1568040"/>
              <a:gd name="connsiteY132" fmla="*/ 775328 h 2458102"/>
              <a:gd name="connsiteX133" fmla="*/ 264238 w 1568040"/>
              <a:gd name="connsiteY133" fmla="*/ 841387 h 2458102"/>
              <a:gd name="connsiteX134" fmla="*/ 309436 w 1568040"/>
              <a:gd name="connsiteY134" fmla="*/ 813573 h 2458102"/>
              <a:gd name="connsiteX135" fmla="*/ 340727 w 1568040"/>
              <a:gd name="connsiteY135" fmla="*/ 782281 h 2458102"/>
              <a:gd name="connsiteX136" fmla="*/ 295529 w 1568040"/>
              <a:gd name="connsiteY136" fmla="*/ 764897 h 2458102"/>
              <a:gd name="connsiteX137" fmla="*/ 305959 w 1568040"/>
              <a:gd name="connsiteY137" fmla="*/ 636256 h 2458102"/>
              <a:gd name="connsiteX138" fmla="*/ 385926 w 1568040"/>
              <a:gd name="connsiteY138" fmla="*/ 671024 h 2458102"/>
              <a:gd name="connsiteX139" fmla="*/ 316390 w 1568040"/>
              <a:gd name="connsiteY139" fmla="*/ 587580 h 2458102"/>
              <a:gd name="connsiteX140" fmla="*/ 365065 w 1568040"/>
              <a:gd name="connsiteY140" fmla="*/ 563243 h 2458102"/>
              <a:gd name="connsiteX141" fmla="*/ 316390 w 1568040"/>
              <a:gd name="connsiteY141" fmla="*/ 472846 h 2458102"/>
              <a:gd name="connsiteX142" fmla="*/ 347681 w 1568040"/>
              <a:gd name="connsiteY142" fmla="*/ 479799 h 2458102"/>
              <a:gd name="connsiteX143" fmla="*/ 420694 w 1568040"/>
              <a:gd name="connsiteY143" fmla="*/ 528475 h 2458102"/>
              <a:gd name="connsiteX144" fmla="*/ 389403 w 1568040"/>
              <a:gd name="connsiteY144" fmla="*/ 420694 h 2458102"/>
              <a:gd name="connsiteX145" fmla="*/ 424171 w 1568040"/>
              <a:gd name="connsiteY145" fmla="*/ 451985 h 2458102"/>
              <a:gd name="connsiteX146" fmla="*/ 462416 w 1568040"/>
              <a:gd name="connsiteY146" fmla="*/ 424170 h 2458102"/>
              <a:gd name="connsiteX147" fmla="*/ 504137 w 1568040"/>
              <a:gd name="connsiteY147" fmla="*/ 438078 h 2458102"/>
              <a:gd name="connsiteX148" fmla="*/ 500660 w 1568040"/>
              <a:gd name="connsiteY148" fmla="*/ 403310 h 2458102"/>
              <a:gd name="connsiteX149" fmla="*/ 434601 w 1568040"/>
              <a:gd name="connsiteY149" fmla="*/ 382449 h 2458102"/>
              <a:gd name="connsiteX150" fmla="*/ 434601 w 1568040"/>
              <a:gd name="connsiteY150" fmla="*/ 323343 h 2458102"/>
              <a:gd name="connsiteX151" fmla="*/ 493707 w 1568040"/>
              <a:gd name="connsiteY151" fmla="*/ 337250 h 2458102"/>
              <a:gd name="connsiteX152" fmla="*/ 497184 w 1568040"/>
              <a:gd name="connsiteY152" fmla="*/ 305959 h 2458102"/>
              <a:gd name="connsiteX153" fmla="*/ 458939 w 1568040"/>
              <a:gd name="connsiteY153" fmla="*/ 236423 h 2458102"/>
              <a:gd name="connsiteX154" fmla="*/ 514568 w 1568040"/>
              <a:gd name="connsiteY154" fmla="*/ 232946 h 2458102"/>
              <a:gd name="connsiteX155" fmla="*/ 538905 w 1568040"/>
              <a:gd name="connsiteY155" fmla="*/ 243377 h 2458102"/>
              <a:gd name="connsiteX156" fmla="*/ 552813 w 1568040"/>
              <a:gd name="connsiteY156" fmla="*/ 225992 h 2458102"/>
              <a:gd name="connsiteX157" fmla="*/ 524998 w 1568040"/>
              <a:gd name="connsiteY157" fmla="*/ 177317 h 2458102"/>
              <a:gd name="connsiteX158" fmla="*/ 556289 w 1568040"/>
              <a:gd name="connsiteY158" fmla="*/ 135596 h 2458102"/>
              <a:gd name="connsiteX159" fmla="*/ 570197 w 1568040"/>
              <a:gd name="connsiteY159" fmla="*/ 55629 h 2458102"/>
              <a:gd name="connsiteX160" fmla="*/ 643209 w 1568040"/>
              <a:gd name="connsiteY160" fmla="*/ 31291 h 2458102"/>
              <a:gd name="connsiteX161" fmla="*/ 691885 w 1568040"/>
              <a:gd name="connsiteY161" fmla="*/ 66059 h 2458102"/>
              <a:gd name="connsiteX162" fmla="*/ 740560 w 1568040"/>
              <a:gd name="connsiteY162" fmla="*/ 62583 h 2458102"/>
              <a:gd name="connsiteX163" fmla="*/ 778805 w 1568040"/>
              <a:gd name="connsiteY163" fmla="*/ 79967 h 2458102"/>
              <a:gd name="connsiteX164" fmla="*/ 848341 w 1568040"/>
              <a:gd name="connsiteY164" fmla="*/ 66059 h 2458102"/>
              <a:gd name="connsiteX165" fmla="*/ 883109 w 1568040"/>
              <a:gd name="connsiteY165" fmla="*/ 41722 h 2458102"/>
              <a:gd name="connsiteX166" fmla="*/ 886586 w 1568040"/>
              <a:gd name="connsiteY166" fmla="*/ 59106 h 2458102"/>
              <a:gd name="connsiteX167" fmla="*/ 956122 w 1568040"/>
              <a:gd name="connsiteY167" fmla="*/ 59106 h 2458102"/>
              <a:gd name="connsiteX168" fmla="*/ 983936 w 1568040"/>
              <a:gd name="connsiteY168" fmla="*/ 34768 h 2458102"/>
              <a:gd name="connsiteX169" fmla="*/ 1046519 w 1568040"/>
              <a:gd name="connsiteY169" fmla="*/ 45199 h 2458102"/>
              <a:gd name="connsiteX170" fmla="*/ 1081287 w 1568040"/>
              <a:gd name="connsiteY170" fmla="*/ 62583 h 2458102"/>
              <a:gd name="connsiteX171" fmla="*/ 1056949 w 1568040"/>
              <a:gd name="connsiteY171" fmla="*/ 0 h 2458102"/>
              <a:gd name="connsiteX172" fmla="*/ 1102148 w 1568040"/>
              <a:gd name="connsiteY172" fmla="*/ 13907 h 2458102"/>
              <a:gd name="connsiteX173" fmla="*/ 1119532 w 1568040"/>
              <a:gd name="connsiteY173" fmla="*/ 6954 h 2458102"/>
              <a:gd name="connsiteX174" fmla="*/ 1129962 w 1568040"/>
              <a:gd name="connsiteY174" fmla="*/ 24338 h 2458102"/>
              <a:gd name="connsiteX175" fmla="*/ 1192545 w 1568040"/>
              <a:gd name="connsiteY175" fmla="*/ 41722 h 2458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1568040" h="2458102">
                <a:moveTo>
                  <a:pt x="1192545" y="41722"/>
                </a:moveTo>
                <a:lnTo>
                  <a:pt x="1161254" y="139072"/>
                </a:lnTo>
                <a:lnTo>
                  <a:pt x="1189068" y="170364"/>
                </a:lnTo>
                <a:lnTo>
                  <a:pt x="1074333" y="267714"/>
                </a:lnTo>
                <a:lnTo>
                  <a:pt x="872679" y="448508"/>
                </a:lnTo>
                <a:lnTo>
                  <a:pt x="872679" y="490230"/>
                </a:lnTo>
                <a:lnTo>
                  <a:pt x="792712" y="500660"/>
                </a:lnTo>
                <a:lnTo>
                  <a:pt x="862248" y="521521"/>
                </a:lnTo>
                <a:lnTo>
                  <a:pt x="952645" y="518044"/>
                </a:lnTo>
                <a:lnTo>
                  <a:pt x="792712" y="702315"/>
                </a:lnTo>
                <a:lnTo>
                  <a:pt x="1015228" y="618872"/>
                </a:lnTo>
                <a:lnTo>
                  <a:pt x="1088241" y="584103"/>
                </a:lnTo>
                <a:lnTo>
                  <a:pt x="1147346" y="625825"/>
                </a:lnTo>
                <a:lnTo>
                  <a:pt x="1216883" y="615395"/>
                </a:lnTo>
                <a:lnTo>
                  <a:pt x="1477643" y="604964"/>
                </a:lnTo>
                <a:lnTo>
                  <a:pt x="1568040" y="726653"/>
                </a:lnTo>
                <a:lnTo>
                  <a:pt x="1477643" y="883109"/>
                </a:lnTo>
                <a:lnTo>
                  <a:pt x="1470689" y="976983"/>
                </a:lnTo>
                <a:lnTo>
                  <a:pt x="1415060" y="1102148"/>
                </a:lnTo>
                <a:lnTo>
                  <a:pt x="1335094" y="1241220"/>
                </a:lnTo>
                <a:lnTo>
                  <a:pt x="1324663" y="1303802"/>
                </a:lnTo>
                <a:lnTo>
                  <a:pt x="1237743" y="1373338"/>
                </a:lnTo>
                <a:lnTo>
                  <a:pt x="1282942" y="1442875"/>
                </a:lnTo>
                <a:lnTo>
                  <a:pt x="1289895" y="1512411"/>
                </a:lnTo>
                <a:lnTo>
                  <a:pt x="1227313" y="1533272"/>
                </a:lnTo>
                <a:lnTo>
                  <a:pt x="1178638" y="1519364"/>
                </a:lnTo>
                <a:lnTo>
                  <a:pt x="1109102" y="1606284"/>
                </a:lnTo>
                <a:lnTo>
                  <a:pt x="931784" y="1616715"/>
                </a:lnTo>
                <a:lnTo>
                  <a:pt x="1164730" y="1668867"/>
                </a:lnTo>
                <a:lnTo>
                  <a:pt x="1223836" y="1609761"/>
                </a:lnTo>
                <a:lnTo>
                  <a:pt x="1383769" y="1675821"/>
                </a:lnTo>
                <a:lnTo>
                  <a:pt x="1442875" y="1759264"/>
                </a:lnTo>
                <a:lnTo>
                  <a:pt x="1376816" y="1846184"/>
                </a:lnTo>
                <a:lnTo>
                  <a:pt x="1394200" y="2006117"/>
                </a:lnTo>
                <a:lnTo>
                  <a:pt x="1075548" y="2280481"/>
                </a:lnTo>
                <a:lnTo>
                  <a:pt x="973506" y="2280785"/>
                </a:lnTo>
                <a:lnTo>
                  <a:pt x="970029" y="2332937"/>
                </a:lnTo>
                <a:lnTo>
                  <a:pt x="897016" y="2343367"/>
                </a:lnTo>
                <a:lnTo>
                  <a:pt x="820527" y="2392043"/>
                </a:lnTo>
                <a:lnTo>
                  <a:pt x="726653" y="2353798"/>
                </a:lnTo>
                <a:lnTo>
                  <a:pt x="719699" y="2437241"/>
                </a:lnTo>
                <a:lnTo>
                  <a:pt x="681454" y="2447672"/>
                </a:lnTo>
                <a:lnTo>
                  <a:pt x="604965" y="2402473"/>
                </a:lnTo>
                <a:lnTo>
                  <a:pt x="566720" y="2332937"/>
                </a:lnTo>
                <a:lnTo>
                  <a:pt x="524998" y="2353798"/>
                </a:lnTo>
                <a:lnTo>
                  <a:pt x="556289" y="2426811"/>
                </a:lnTo>
                <a:lnTo>
                  <a:pt x="535429" y="2458102"/>
                </a:lnTo>
                <a:lnTo>
                  <a:pt x="500660" y="2458102"/>
                </a:lnTo>
                <a:lnTo>
                  <a:pt x="493707" y="2392043"/>
                </a:lnTo>
                <a:lnTo>
                  <a:pt x="455462" y="2315553"/>
                </a:lnTo>
                <a:lnTo>
                  <a:pt x="445032" y="2235586"/>
                </a:lnTo>
                <a:lnTo>
                  <a:pt x="486753" y="2263401"/>
                </a:lnTo>
                <a:lnTo>
                  <a:pt x="476323" y="2186911"/>
                </a:lnTo>
                <a:lnTo>
                  <a:pt x="556289" y="2099991"/>
                </a:lnTo>
                <a:lnTo>
                  <a:pt x="570197" y="2030455"/>
                </a:lnTo>
                <a:lnTo>
                  <a:pt x="646686" y="1919197"/>
                </a:lnTo>
                <a:lnTo>
                  <a:pt x="601488" y="1849661"/>
                </a:lnTo>
                <a:lnTo>
                  <a:pt x="566720" y="1794032"/>
                </a:lnTo>
                <a:lnTo>
                  <a:pt x="538905" y="1693205"/>
                </a:lnTo>
                <a:lnTo>
                  <a:pt x="524998" y="1807939"/>
                </a:lnTo>
                <a:lnTo>
                  <a:pt x="434601" y="1721019"/>
                </a:lnTo>
                <a:lnTo>
                  <a:pt x="372019" y="1787078"/>
                </a:lnTo>
                <a:lnTo>
                  <a:pt x="368542" y="1926151"/>
                </a:lnTo>
                <a:lnTo>
                  <a:pt x="333774" y="1964396"/>
                </a:lnTo>
                <a:lnTo>
                  <a:pt x="361588" y="2006117"/>
                </a:lnTo>
                <a:lnTo>
                  <a:pt x="292052" y="2051316"/>
                </a:lnTo>
                <a:lnTo>
                  <a:pt x="222516" y="2023501"/>
                </a:lnTo>
                <a:lnTo>
                  <a:pt x="267714" y="1929627"/>
                </a:lnTo>
                <a:lnTo>
                  <a:pt x="295529" y="1842707"/>
                </a:lnTo>
                <a:lnTo>
                  <a:pt x="316390" y="1762741"/>
                </a:lnTo>
                <a:lnTo>
                  <a:pt x="299006" y="1689728"/>
                </a:lnTo>
                <a:lnTo>
                  <a:pt x="267714" y="1592377"/>
                </a:lnTo>
                <a:lnTo>
                  <a:pt x="205132" y="1741880"/>
                </a:lnTo>
                <a:lnTo>
                  <a:pt x="184271" y="1738403"/>
                </a:lnTo>
                <a:lnTo>
                  <a:pt x="205132" y="1807939"/>
                </a:lnTo>
                <a:lnTo>
                  <a:pt x="104305" y="1853138"/>
                </a:lnTo>
                <a:lnTo>
                  <a:pt x="79967" y="1839230"/>
                </a:lnTo>
                <a:lnTo>
                  <a:pt x="93874" y="1748834"/>
                </a:lnTo>
                <a:lnTo>
                  <a:pt x="34768" y="1794032"/>
                </a:lnTo>
                <a:lnTo>
                  <a:pt x="41722" y="1700158"/>
                </a:lnTo>
                <a:lnTo>
                  <a:pt x="83444" y="1651483"/>
                </a:lnTo>
                <a:lnTo>
                  <a:pt x="152980" y="1627145"/>
                </a:lnTo>
                <a:lnTo>
                  <a:pt x="156457" y="1672344"/>
                </a:lnTo>
                <a:lnTo>
                  <a:pt x="212086" y="1630622"/>
                </a:lnTo>
                <a:lnTo>
                  <a:pt x="225993" y="1578470"/>
                </a:lnTo>
                <a:lnTo>
                  <a:pt x="271191" y="1540225"/>
                </a:lnTo>
                <a:lnTo>
                  <a:pt x="299006" y="1470689"/>
                </a:lnTo>
                <a:lnTo>
                  <a:pt x="472846" y="1209929"/>
                </a:lnTo>
                <a:lnTo>
                  <a:pt x="458939" y="1182114"/>
                </a:lnTo>
                <a:lnTo>
                  <a:pt x="344204" y="1321186"/>
                </a:lnTo>
                <a:lnTo>
                  <a:pt x="333774" y="1362908"/>
                </a:lnTo>
                <a:lnTo>
                  <a:pt x="264238" y="1415060"/>
                </a:lnTo>
                <a:lnTo>
                  <a:pt x="142549" y="1418537"/>
                </a:lnTo>
                <a:lnTo>
                  <a:pt x="121689" y="1432444"/>
                </a:lnTo>
                <a:lnTo>
                  <a:pt x="76490" y="1373338"/>
                </a:lnTo>
                <a:lnTo>
                  <a:pt x="163410" y="1380292"/>
                </a:lnTo>
                <a:lnTo>
                  <a:pt x="163410" y="1345524"/>
                </a:lnTo>
                <a:lnTo>
                  <a:pt x="191225" y="1317710"/>
                </a:lnTo>
                <a:lnTo>
                  <a:pt x="135596" y="1317710"/>
                </a:lnTo>
                <a:lnTo>
                  <a:pt x="111258" y="1251650"/>
                </a:lnTo>
                <a:lnTo>
                  <a:pt x="187748" y="1196021"/>
                </a:lnTo>
                <a:lnTo>
                  <a:pt x="219039" y="1234266"/>
                </a:lnTo>
                <a:lnTo>
                  <a:pt x="222516" y="1178637"/>
                </a:lnTo>
                <a:lnTo>
                  <a:pt x="156457" y="1171684"/>
                </a:lnTo>
                <a:lnTo>
                  <a:pt x="180794" y="1136916"/>
                </a:lnTo>
                <a:lnTo>
                  <a:pt x="229470" y="1140392"/>
                </a:lnTo>
                <a:lnTo>
                  <a:pt x="232946" y="1112578"/>
                </a:lnTo>
                <a:lnTo>
                  <a:pt x="264238" y="1102148"/>
                </a:lnTo>
                <a:lnTo>
                  <a:pt x="246854" y="1036088"/>
                </a:lnTo>
                <a:lnTo>
                  <a:pt x="292052" y="1043042"/>
                </a:lnTo>
                <a:lnTo>
                  <a:pt x="295529" y="994367"/>
                </a:lnTo>
                <a:lnTo>
                  <a:pt x="292052" y="983936"/>
                </a:lnTo>
                <a:lnTo>
                  <a:pt x="337251" y="924830"/>
                </a:lnTo>
                <a:lnTo>
                  <a:pt x="406787" y="949168"/>
                </a:lnTo>
                <a:lnTo>
                  <a:pt x="333774" y="879632"/>
                </a:lnTo>
                <a:lnTo>
                  <a:pt x="239900" y="987413"/>
                </a:lnTo>
                <a:lnTo>
                  <a:pt x="215562" y="938738"/>
                </a:lnTo>
                <a:lnTo>
                  <a:pt x="250330" y="893539"/>
                </a:lnTo>
                <a:lnTo>
                  <a:pt x="187748" y="917877"/>
                </a:lnTo>
                <a:lnTo>
                  <a:pt x="118212" y="848341"/>
                </a:lnTo>
                <a:lnTo>
                  <a:pt x="83444" y="757944"/>
                </a:lnTo>
                <a:lnTo>
                  <a:pt x="34768" y="778805"/>
                </a:lnTo>
                <a:lnTo>
                  <a:pt x="0" y="719699"/>
                </a:lnTo>
                <a:lnTo>
                  <a:pt x="20861" y="660593"/>
                </a:lnTo>
                <a:lnTo>
                  <a:pt x="48676" y="688408"/>
                </a:lnTo>
                <a:lnTo>
                  <a:pt x="62583" y="622348"/>
                </a:lnTo>
                <a:lnTo>
                  <a:pt x="125165" y="667547"/>
                </a:lnTo>
                <a:lnTo>
                  <a:pt x="135596" y="573673"/>
                </a:lnTo>
                <a:lnTo>
                  <a:pt x="184271" y="570196"/>
                </a:lnTo>
                <a:lnTo>
                  <a:pt x="225993" y="622348"/>
                </a:lnTo>
                <a:lnTo>
                  <a:pt x="222516" y="671024"/>
                </a:lnTo>
                <a:lnTo>
                  <a:pt x="264238" y="691884"/>
                </a:lnTo>
                <a:lnTo>
                  <a:pt x="267714" y="775328"/>
                </a:lnTo>
                <a:lnTo>
                  <a:pt x="264238" y="841387"/>
                </a:lnTo>
                <a:lnTo>
                  <a:pt x="309436" y="813573"/>
                </a:lnTo>
                <a:lnTo>
                  <a:pt x="340727" y="782281"/>
                </a:lnTo>
                <a:lnTo>
                  <a:pt x="295529" y="764897"/>
                </a:lnTo>
                <a:lnTo>
                  <a:pt x="305959" y="636256"/>
                </a:lnTo>
                <a:lnTo>
                  <a:pt x="385926" y="671024"/>
                </a:lnTo>
                <a:lnTo>
                  <a:pt x="316390" y="587580"/>
                </a:lnTo>
                <a:lnTo>
                  <a:pt x="365065" y="563243"/>
                </a:lnTo>
                <a:lnTo>
                  <a:pt x="316390" y="472846"/>
                </a:lnTo>
                <a:lnTo>
                  <a:pt x="347681" y="479799"/>
                </a:lnTo>
                <a:lnTo>
                  <a:pt x="420694" y="528475"/>
                </a:lnTo>
                <a:lnTo>
                  <a:pt x="389403" y="420694"/>
                </a:lnTo>
                <a:lnTo>
                  <a:pt x="424171" y="451985"/>
                </a:lnTo>
                <a:lnTo>
                  <a:pt x="462416" y="424170"/>
                </a:lnTo>
                <a:lnTo>
                  <a:pt x="504137" y="438078"/>
                </a:lnTo>
                <a:lnTo>
                  <a:pt x="500660" y="403310"/>
                </a:lnTo>
                <a:lnTo>
                  <a:pt x="434601" y="382449"/>
                </a:lnTo>
                <a:lnTo>
                  <a:pt x="434601" y="323343"/>
                </a:lnTo>
                <a:lnTo>
                  <a:pt x="493707" y="337250"/>
                </a:lnTo>
                <a:lnTo>
                  <a:pt x="497184" y="305959"/>
                </a:lnTo>
                <a:lnTo>
                  <a:pt x="458939" y="236423"/>
                </a:lnTo>
                <a:lnTo>
                  <a:pt x="514568" y="232946"/>
                </a:lnTo>
                <a:lnTo>
                  <a:pt x="538905" y="243377"/>
                </a:lnTo>
                <a:lnTo>
                  <a:pt x="552813" y="225992"/>
                </a:lnTo>
                <a:lnTo>
                  <a:pt x="524998" y="177317"/>
                </a:lnTo>
                <a:lnTo>
                  <a:pt x="556289" y="135596"/>
                </a:lnTo>
                <a:lnTo>
                  <a:pt x="570197" y="55629"/>
                </a:lnTo>
                <a:lnTo>
                  <a:pt x="643209" y="31291"/>
                </a:lnTo>
                <a:lnTo>
                  <a:pt x="691885" y="66059"/>
                </a:lnTo>
                <a:lnTo>
                  <a:pt x="740560" y="62583"/>
                </a:lnTo>
                <a:lnTo>
                  <a:pt x="778805" y="79967"/>
                </a:lnTo>
                <a:lnTo>
                  <a:pt x="848341" y="66059"/>
                </a:lnTo>
                <a:lnTo>
                  <a:pt x="883109" y="41722"/>
                </a:lnTo>
                <a:lnTo>
                  <a:pt x="886586" y="59106"/>
                </a:lnTo>
                <a:lnTo>
                  <a:pt x="956122" y="59106"/>
                </a:lnTo>
                <a:lnTo>
                  <a:pt x="983936" y="34768"/>
                </a:lnTo>
                <a:lnTo>
                  <a:pt x="1046519" y="45199"/>
                </a:lnTo>
                <a:lnTo>
                  <a:pt x="1081287" y="62583"/>
                </a:lnTo>
                <a:lnTo>
                  <a:pt x="1056949" y="0"/>
                </a:lnTo>
                <a:lnTo>
                  <a:pt x="1102148" y="13907"/>
                </a:lnTo>
                <a:lnTo>
                  <a:pt x="1119532" y="6954"/>
                </a:lnTo>
                <a:lnTo>
                  <a:pt x="1129962" y="24338"/>
                </a:lnTo>
                <a:lnTo>
                  <a:pt x="1192545" y="41722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Freeform 1"/>
          <p:cNvSpPr/>
          <p:nvPr/>
        </p:nvSpPr>
        <p:spPr>
          <a:xfrm>
            <a:off x="3109913" y="1498600"/>
            <a:ext cx="327025" cy="431800"/>
          </a:xfrm>
          <a:custGeom>
            <a:avLst/>
            <a:gdLst>
              <a:gd name="connsiteX0" fmla="*/ 326571 w 326571"/>
              <a:gd name="connsiteY0" fmla="*/ 3629 h 431800"/>
              <a:gd name="connsiteX1" fmla="*/ 243114 w 326571"/>
              <a:gd name="connsiteY1" fmla="*/ 0 h 431800"/>
              <a:gd name="connsiteX2" fmla="*/ 163285 w 326571"/>
              <a:gd name="connsiteY2" fmla="*/ 76200 h 431800"/>
              <a:gd name="connsiteX3" fmla="*/ 137885 w 326571"/>
              <a:gd name="connsiteY3" fmla="*/ 72571 h 431800"/>
              <a:gd name="connsiteX4" fmla="*/ 105228 w 326571"/>
              <a:gd name="connsiteY4" fmla="*/ 134257 h 431800"/>
              <a:gd name="connsiteX5" fmla="*/ 29028 w 326571"/>
              <a:gd name="connsiteY5" fmla="*/ 123371 h 431800"/>
              <a:gd name="connsiteX6" fmla="*/ 32657 w 326571"/>
              <a:gd name="connsiteY6" fmla="*/ 177800 h 431800"/>
              <a:gd name="connsiteX7" fmla="*/ 0 w 326571"/>
              <a:gd name="connsiteY7" fmla="*/ 206829 h 431800"/>
              <a:gd name="connsiteX8" fmla="*/ 32657 w 326571"/>
              <a:gd name="connsiteY8" fmla="*/ 290286 h 431800"/>
              <a:gd name="connsiteX9" fmla="*/ 7257 w 326571"/>
              <a:gd name="connsiteY9" fmla="*/ 333829 h 431800"/>
              <a:gd name="connsiteX10" fmla="*/ 76200 w 326571"/>
              <a:gd name="connsiteY10" fmla="*/ 337457 h 431800"/>
              <a:gd name="connsiteX11" fmla="*/ 0 w 326571"/>
              <a:gd name="connsiteY11" fmla="*/ 410029 h 431800"/>
              <a:gd name="connsiteX12" fmla="*/ 36285 w 326571"/>
              <a:gd name="connsiteY12" fmla="*/ 431800 h 431800"/>
              <a:gd name="connsiteX13" fmla="*/ 112485 w 326571"/>
              <a:gd name="connsiteY13" fmla="*/ 399143 h 431800"/>
              <a:gd name="connsiteX14" fmla="*/ 123371 w 326571"/>
              <a:gd name="connsiteY14" fmla="*/ 333829 h 431800"/>
              <a:gd name="connsiteX15" fmla="*/ 170543 w 326571"/>
              <a:gd name="connsiteY15" fmla="*/ 337457 h 431800"/>
              <a:gd name="connsiteX16" fmla="*/ 224971 w 326571"/>
              <a:gd name="connsiteY16" fmla="*/ 283029 h 431800"/>
              <a:gd name="connsiteX17" fmla="*/ 217714 w 326571"/>
              <a:gd name="connsiteY17" fmla="*/ 214086 h 431800"/>
              <a:gd name="connsiteX18" fmla="*/ 254000 w 326571"/>
              <a:gd name="connsiteY18" fmla="*/ 199571 h 431800"/>
              <a:gd name="connsiteX19" fmla="*/ 261257 w 326571"/>
              <a:gd name="connsiteY19" fmla="*/ 177800 h 431800"/>
              <a:gd name="connsiteX20" fmla="*/ 301171 w 326571"/>
              <a:gd name="connsiteY20" fmla="*/ 185057 h 431800"/>
              <a:gd name="connsiteX21" fmla="*/ 322943 w 326571"/>
              <a:gd name="connsiteY21" fmla="*/ 141514 h 431800"/>
              <a:gd name="connsiteX22" fmla="*/ 283028 w 326571"/>
              <a:gd name="connsiteY22" fmla="*/ 127000 h 431800"/>
              <a:gd name="connsiteX23" fmla="*/ 301171 w 326571"/>
              <a:gd name="connsiteY23" fmla="*/ 72571 h 431800"/>
              <a:gd name="connsiteX24" fmla="*/ 326571 w 326571"/>
              <a:gd name="connsiteY24" fmla="*/ 3629 h 43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26571" h="431800">
                <a:moveTo>
                  <a:pt x="326571" y="3629"/>
                </a:moveTo>
                <a:lnTo>
                  <a:pt x="243114" y="0"/>
                </a:lnTo>
                <a:lnTo>
                  <a:pt x="163285" y="76200"/>
                </a:lnTo>
                <a:lnTo>
                  <a:pt x="137885" y="72571"/>
                </a:lnTo>
                <a:lnTo>
                  <a:pt x="105228" y="134257"/>
                </a:lnTo>
                <a:lnTo>
                  <a:pt x="29028" y="123371"/>
                </a:lnTo>
                <a:lnTo>
                  <a:pt x="32657" y="177800"/>
                </a:lnTo>
                <a:lnTo>
                  <a:pt x="0" y="206829"/>
                </a:lnTo>
                <a:lnTo>
                  <a:pt x="32657" y="290286"/>
                </a:lnTo>
                <a:lnTo>
                  <a:pt x="7257" y="333829"/>
                </a:lnTo>
                <a:lnTo>
                  <a:pt x="76200" y="337457"/>
                </a:lnTo>
                <a:lnTo>
                  <a:pt x="0" y="410029"/>
                </a:lnTo>
                <a:lnTo>
                  <a:pt x="36285" y="431800"/>
                </a:lnTo>
                <a:lnTo>
                  <a:pt x="112485" y="399143"/>
                </a:lnTo>
                <a:lnTo>
                  <a:pt x="123371" y="333829"/>
                </a:lnTo>
                <a:lnTo>
                  <a:pt x="170543" y="337457"/>
                </a:lnTo>
                <a:lnTo>
                  <a:pt x="224971" y="283029"/>
                </a:lnTo>
                <a:lnTo>
                  <a:pt x="217714" y="214086"/>
                </a:lnTo>
                <a:lnTo>
                  <a:pt x="254000" y="199571"/>
                </a:lnTo>
                <a:lnTo>
                  <a:pt x="261257" y="177800"/>
                </a:lnTo>
                <a:lnTo>
                  <a:pt x="301171" y="185057"/>
                </a:lnTo>
                <a:lnTo>
                  <a:pt x="322943" y="141514"/>
                </a:lnTo>
                <a:lnTo>
                  <a:pt x="283028" y="127000"/>
                </a:lnTo>
                <a:lnTo>
                  <a:pt x="301171" y="72571"/>
                </a:lnTo>
                <a:lnTo>
                  <a:pt x="326571" y="3629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2" name="Freeform 11"/>
          <p:cNvSpPr/>
          <p:nvPr/>
        </p:nvSpPr>
        <p:spPr>
          <a:xfrm>
            <a:off x="2982913" y="1952625"/>
            <a:ext cx="141287" cy="401638"/>
          </a:xfrm>
          <a:custGeom>
            <a:avLst/>
            <a:gdLst>
              <a:gd name="connsiteX0" fmla="*/ 0 w 141514"/>
              <a:gd name="connsiteY0" fmla="*/ 0 h 402772"/>
              <a:gd name="connsiteX1" fmla="*/ 141514 w 141514"/>
              <a:gd name="connsiteY1" fmla="*/ 25400 h 402772"/>
              <a:gd name="connsiteX2" fmla="*/ 123371 w 141514"/>
              <a:gd name="connsiteY2" fmla="*/ 97972 h 402772"/>
              <a:gd name="connsiteX3" fmla="*/ 130628 w 141514"/>
              <a:gd name="connsiteY3" fmla="*/ 148772 h 402772"/>
              <a:gd name="connsiteX4" fmla="*/ 87085 w 141514"/>
              <a:gd name="connsiteY4" fmla="*/ 177800 h 402772"/>
              <a:gd name="connsiteX5" fmla="*/ 68943 w 141514"/>
              <a:gd name="connsiteY5" fmla="*/ 224972 h 402772"/>
              <a:gd name="connsiteX6" fmla="*/ 90714 w 141514"/>
              <a:gd name="connsiteY6" fmla="*/ 254000 h 402772"/>
              <a:gd name="connsiteX7" fmla="*/ 61685 w 141514"/>
              <a:gd name="connsiteY7" fmla="*/ 304800 h 402772"/>
              <a:gd name="connsiteX8" fmla="*/ 61685 w 141514"/>
              <a:gd name="connsiteY8" fmla="*/ 373743 h 402772"/>
              <a:gd name="connsiteX9" fmla="*/ 29028 w 141514"/>
              <a:gd name="connsiteY9" fmla="*/ 402772 h 402772"/>
              <a:gd name="connsiteX10" fmla="*/ 7257 w 141514"/>
              <a:gd name="connsiteY10" fmla="*/ 359229 h 402772"/>
              <a:gd name="connsiteX11" fmla="*/ 0 w 141514"/>
              <a:gd name="connsiteY11" fmla="*/ 250372 h 402772"/>
              <a:gd name="connsiteX12" fmla="*/ 14514 w 141514"/>
              <a:gd name="connsiteY12" fmla="*/ 170543 h 402772"/>
              <a:gd name="connsiteX13" fmla="*/ 36285 w 141514"/>
              <a:gd name="connsiteY13" fmla="*/ 112486 h 402772"/>
              <a:gd name="connsiteX14" fmla="*/ 3628 w 141514"/>
              <a:gd name="connsiteY14" fmla="*/ 50800 h 402772"/>
              <a:gd name="connsiteX15" fmla="*/ 0 w 141514"/>
              <a:gd name="connsiteY15" fmla="*/ 0 h 40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41514" h="402772">
                <a:moveTo>
                  <a:pt x="0" y="0"/>
                </a:moveTo>
                <a:lnTo>
                  <a:pt x="141514" y="25400"/>
                </a:lnTo>
                <a:lnTo>
                  <a:pt x="123371" y="97972"/>
                </a:lnTo>
                <a:lnTo>
                  <a:pt x="130628" y="148772"/>
                </a:lnTo>
                <a:lnTo>
                  <a:pt x="87085" y="177800"/>
                </a:lnTo>
                <a:lnTo>
                  <a:pt x="68943" y="224972"/>
                </a:lnTo>
                <a:lnTo>
                  <a:pt x="90714" y="254000"/>
                </a:lnTo>
                <a:lnTo>
                  <a:pt x="61685" y="304800"/>
                </a:lnTo>
                <a:lnTo>
                  <a:pt x="61685" y="373743"/>
                </a:lnTo>
                <a:lnTo>
                  <a:pt x="29028" y="402772"/>
                </a:lnTo>
                <a:lnTo>
                  <a:pt x="7257" y="359229"/>
                </a:lnTo>
                <a:lnTo>
                  <a:pt x="0" y="250372"/>
                </a:lnTo>
                <a:lnTo>
                  <a:pt x="14514" y="170543"/>
                </a:lnTo>
                <a:lnTo>
                  <a:pt x="36285" y="112486"/>
                </a:lnTo>
                <a:lnTo>
                  <a:pt x="3628" y="50800"/>
                </a:lnTo>
                <a:lnTo>
                  <a:pt x="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2917825" y="2362200"/>
            <a:ext cx="93663" cy="68263"/>
          </a:xfrm>
          <a:custGeom>
            <a:avLst/>
            <a:gdLst>
              <a:gd name="connsiteX0" fmla="*/ 0 w 94343"/>
              <a:gd name="connsiteY0" fmla="*/ 43543 h 68943"/>
              <a:gd name="connsiteX1" fmla="*/ 36286 w 94343"/>
              <a:gd name="connsiteY1" fmla="*/ 68943 h 68943"/>
              <a:gd name="connsiteX2" fmla="*/ 94343 w 94343"/>
              <a:gd name="connsiteY2" fmla="*/ 21771 h 68943"/>
              <a:gd name="connsiteX3" fmla="*/ 50800 w 94343"/>
              <a:gd name="connsiteY3" fmla="*/ 0 h 68943"/>
              <a:gd name="connsiteX4" fmla="*/ 0 w 94343"/>
              <a:gd name="connsiteY4" fmla="*/ 43543 h 68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343" h="68943">
                <a:moveTo>
                  <a:pt x="0" y="43543"/>
                </a:moveTo>
                <a:lnTo>
                  <a:pt x="36286" y="68943"/>
                </a:lnTo>
                <a:lnTo>
                  <a:pt x="94343" y="21771"/>
                </a:lnTo>
                <a:lnTo>
                  <a:pt x="50800" y="0"/>
                </a:lnTo>
                <a:lnTo>
                  <a:pt x="0" y="43543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5" name="Freeform 14"/>
          <p:cNvSpPr/>
          <p:nvPr/>
        </p:nvSpPr>
        <p:spPr>
          <a:xfrm>
            <a:off x="2887663" y="2463800"/>
            <a:ext cx="33337" cy="73025"/>
          </a:xfrm>
          <a:custGeom>
            <a:avLst/>
            <a:gdLst>
              <a:gd name="connsiteX0" fmla="*/ 32657 w 32657"/>
              <a:gd name="connsiteY0" fmla="*/ 0 h 72571"/>
              <a:gd name="connsiteX1" fmla="*/ 0 w 32657"/>
              <a:gd name="connsiteY1" fmla="*/ 25400 h 72571"/>
              <a:gd name="connsiteX2" fmla="*/ 10886 w 32657"/>
              <a:gd name="connsiteY2" fmla="*/ 54429 h 72571"/>
              <a:gd name="connsiteX3" fmla="*/ 29028 w 32657"/>
              <a:gd name="connsiteY3" fmla="*/ 72571 h 72571"/>
              <a:gd name="connsiteX4" fmla="*/ 32657 w 32657"/>
              <a:gd name="connsiteY4" fmla="*/ 0 h 72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657" h="72571">
                <a:moveTo>
                  <a:pt x="32657" y="0"/>
                </a:moveTo>
                <a:lnTo>
                  <a:pt x="0" y="25400"/>
                </a:lnTo>
                <a:lnTo>
                  <a:pt x="10886" y="54429"/>
                </a:lnTo>
                <a:lnTo>
                  <a:pt x="29028" y="72571"/>
                </a:lnTo>
                <a:lnTo>
                  <a:pt x="32657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3233738" y="2344738"/>
            <a:ext cx="50800" cy="53975"/>
          </a:xfrm>
          <a:custGeom>
            <a:avLst/>
            <a:gdLst>
              <a:gd name="connsiteX0" fmla="*/ 0 w 50800"/>
              <a:gd name="connsiteY0" fmla="*/ 0 h 54429"/>
              <a:gd name="connsiteX1" fmla="*/ 21772 w 50800"/>
              <a:gd name="connsiteY1" fmla="*/ 54429 h 54429"/>
              <a:gd name="connsiteX2" fmla="*/ 50800 w 50800"/>
              <a:gd name="connsiteY2" fmla="*/ 21772 h 54429"/>
              <a:gd name="connsiteX3" fmla="*/ 0 w 50800"/>
              <a:gd name="connsiteY3" fmla="*/ 0 h 54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800" h="54429">
                <a:moveTo>
                  <a:pt x="0" y="0"/>
                </a:moveTo>
                <a:lnTo>
                  <a:pt x="21772" y="54429"/>
                </a:lnTo>
                <a:lnTo>
                  <a:pt x="50800" y="21772"/>
                </a:lnTo>
                <a:lnTo>
                  <a:pt x="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3290888" y="2362200"/>
            <a:ext cx="58737" cy="98425"/>
          </a:xfrm>
          <a:custGeom>
            <a:avLst/>
            <a:gdLst>
              <a:gd name="connsiteX0" fmla="*/ 58057 w 58057"/>
              <a:gd name="connsiteY0" fmla="*/ 0 h 97971"/>
              <a:gd name="connsiteX1" fmla="*/ 0 w 58057"/>
              <a:gd name="connsiteY1" fmla="*/ 7257 h 97971"/>
              <a:gd name="connsiteX2" fmla="*/ 0 w 58057"/>
              <a:gd name="connsiteY2" fmla="*/ 65314 h 97971"/>
              <a:gd name="connsiteX3" fmla="*/ 21772 w 58057"/>
              <a:gd name="connsiteY3" fmla="*/ 97971 h 97971"/>
              <a:gd name="connsiteX4" fmla="*/ 47172 w 58057"/>
              <a:gd name="connsiteY4" fmla="*/ 61686 h 97971"/>
              <a:gd name="connsiteX5" fmla="*/ 58057 w 58057"/>
              <a:gd name="connsiteY5" fmla="*/ 0 h 97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057" h="97971">
                <a:moveTo>
                  <a:pt x="58057" y="0"/>
                </a:moveTo>
                <a:lnTo>
                  <a:pt x="0" y="7257"/>
                </a:lnTo>
                <a:lnTo>
                  <a:pt x="0" y="65314"/>
                </a:lnTo>
                <a:lnTo>
                  <a:pt x="21772" y="97971"/>
                </a:lnTo>
                <a:lnTo>
                  <a:pt x="47172" y="61686"/>
                </a:lnTo>
                <a:lnTo>
                  <a:pt x="58057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3" name="Freeform 22"/>
          <p:cNvSpPr/>
          <p:nvPr/>
        </p:nvSpPr>
        <p:spPr>
          <a:xfrm>
            <a:off x="3355975" y="2438400"/>
            <a:ext cx="30163" cy="65088"/>
          </a:xfrm>
          <a:custGeom>
            <a:avLst/>
            <a:gdLst>
              <a:gd name="connsiteX0" fmla="*/ 29028 w 29028"/>
              <a:gd name="connsiteY0" fmla="*/ 0 h 65314"/>
              <a:gd name="connsiteX1" fmla="*/ 0 w 29028"/>
              <a:gd name="connsiteY1" fmla="*/ 65314 h 65314"/>
              <a:gd name="connsiteX2" fmla="*/ 29028 w 29028"/>
              <a:gd name="connsiteY2" fmla="*/ 58057 h 65314"/>
              <a:gd name="connsiteX3" fmla="*/ 29028 w 29028"/>
              <a:gd name="connsiteY3" fmla="*/ 0 h 6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028" h="65314">
                <a:moveTo>
                  <a:pt x="29028" y="0"/>
                </a:moveTo>
                <a:lnTo>
                  <a:pt x="0" y="65314"/>
                </a:lnTo>
                <a:lnTo>
                  <a:pt x="29028" y="58057"/>
                </a:lnTo>
                <a:lnTo>
                  <a:pt x="29028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3214688" y="2582863"/>
            <a:ext cx="50800" cy="84137"/>
          </a:xfrm>
          <a:custGeom>
            <a:avLst/>
            <a:gdLst>
              <a:gd name="connsiteX0" fmla="*/ 50800 w 50800"/>
              <a:gd name="connsiteY0" fmla="*/ 0 h 83457"/>
              <a:gd name="connsiteX1" fmla="*/ 0 w 50800"/>
              <a:gd name="connsiteY1" fmla="*/ 47171 h 83457"/>
              <a:gd name="connsiteX2" fmla="*/ 7257 w 50800"/>
              <a:gd name="connsiteY2" fmla="*/ 83457 h 83457"/>
              <a:gd name="connsiteX3" fmla="*/ 32657 w 50800"/>
              <a:gd name="connsiteY3" fmla="*/ 54428 h 83457"/>
              <a:gd name="connsiteX4" fmla="*/ 50800 w 50800"/>
              <a:gd name="connsiteY4" fmla="*/ 0 h 83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00" h="83457">
                <a:moveTo>
                  <a:pt x="50800" y="0"/>
                </a:moveTo>
                <a:lnTo>
                  <a:pt x="0" y="47171"/>
                </a:lnTo>
                <a:lnTo>
                  <a:pt x="7257" y="83457"/>
                </a:lnTo>
                <a:lnTo>
                  <a:pt x="32657" y="54428"/>
                </a:lnTo>
                <a:lnTo>
                  <a:pt x="5080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5" name="Freeform 24"/>
          <p:cNvSpPr/>
          <p:nvPr/>
        </p:nvSpPr>
        <p:spPr>
          <a:xfrm>
            <a:off x="3076575" y="2678113"/>
            <a:ext cx="76200" cy="50800"/>
          </a:xfrm>
          <a:custGeom>
            <a:avLst/>
            <a:gdLst>
              <a:gd name="connsiteX0" fmla="*/ 76200 w 76200"/>
              <a:gd name="connsiteY0" fmla="*/ 0 h 50800"/>
              <a:gd name="connsiteX1" fmla="*/ 0 w 76200"/>
              <a:gd name="connsiteY1" fmla="*/ 7257 h 50800"/>
              <a:gd name="connsiteX2" fmla="*/ 25400 w 76200"/>
              <a:gd name="connsiteY2" fmla="*/ 50800 h 50800"/>
              <a:gd name="connsiteX3" fmla="*/ 68942 w 76200"/>
              <a:gd name="connsiteY3" fmla="*/ 50800 h 50800"/>
              <a:gd name="connsiteX4" fmla="*/ 76200 w 76200"/>
              <a:gd name="connsiteY4" fmla="*/ 0 h 5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0" h="50800">
                <a:moveTo>
                  <a:pt x="76200" y="0"/>
                </a:moveTo>
                <a:lnTo>
                  <a:pt x="0" y="7257"/>
                </a:lnTo>
                <a:lnTo>
                  <a:pt x="25400" y="50800"/>
                </a:lnTo>
                <a:lnTo>
                  <a:pt x="68942" y="50800"/>
                </a:lnTo>
                <a:lnTo>
                  <a:pt x="7620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6" name="Freeform 25"/>
          <p:cNvSpPr/>
          <p:nvPr/>
        </p:nvSpPr>
        <p:spPr>
          <a:xfrm>
            <a:off x="3589338" y="3182938"/>
            <a:ext cx="82550" cy="195262"/>
          </a:xfrm>
          <a:custGeom>
            <a:avLst/>
            <a:gdLst>
              <a:gd name="connsiteX0" fmla="*/ 65314 w 83457"/>
              <a:gd name="connsiteY0" fmla="*/ 39914 h 195943"/>
              <a:gd name="connsiteX1" fmla="*/ 18143 w 83457"/>
              <a:gd name="connsiteY1" fmla="*/ 0 h 195943"/>
              <a:gd name="connsiteX2" fmla="*/ 0 w 83457"/>
              <a:gd name="connsiteY2" fmla="*/ 47172 h 195943"/>
              <a:gd name="connsiteX3" fmla="*/ 0 w 83457"/>
              <a:gd name="connsiteY3" fmla="*/ 159657 h 195943"/>
              <a:gd name="connsiteX4" fmla="*/ 43543 w 83457"/>
              <a:gd name="connsiteY4" fmla="*/ 195943 h 195943"/>
              <a:gd name="connsiteX5" fmla="*/ 83457 w 83457"/>
              <a:gd name="connsiteY5" fmla="*/ 174172 h 195943"/>
              <a:gd name="connsiteX6" fmla="*/ 79829 w 83457"/>
              <a:gd name="connsiteY6" fmla="*/ 130629 h 195943"/>
              <a:gd name="connsiteX7" fmla="*/ 65314 w 83457"/>
              <a:gd name="connsiteY7" fmla="*/ 39914 h 19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457" h="195943">
                <a:moveTo>
                  <a:pt x="65314" y="39914"/>
                </a:moveTo>
                <a:lnTo>
                  <a:pt x="18143" y="0"/>
                </a:lnTo>
                <a:lnTo>
                  <a:pt x="0" y="47172"/>
                </a:lnTo>
                <a:lnTo>
                  <a:pt x="0" y="159657"/>
                </a:lnTo>
                <a:lnTo>
                  <a:pt x="43543" y="195943"/>
                </a:lnTo>
                <a:lnTo>
                  <a:pt x="83457" y="174172"/>
                </a:lnTo>
                <a:lnTo>
                  <a:pt x="79829" y="130629"/>
                </a:lnTo>
                <a:lnTo>
                  <a:pt x="65314" y="39914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7" name="Freeform 26"/>
          <p:cNvSpPr/>
          <p:nvPr/>
        </p:nvSpPr>
        <p:spPr>
          <a:xfrm>
            <a:off x="3309938" y="2932113"/>
            <a:ext cx="34925" cy="93662"/>
          </a:xfrm>
          <a:custGeom>
            <a:avLst/>
            <a:gdLst>
              <a:gd name="connsiteX0" fmla="*/ 32657 w 36286"/>
              <a:gd name="connsiteY0" fmla="*/ 0 h 94343"/>
              <a:gd name="connsiteX1" fmla="*/ 7257 w 36286"/>
              <a:gd name="connsiteY1" fmla="*/ 36285 h 94343"/>
              <a:gd name="connsiteX2" fmla="*/ 0 w 36286"/>
              <a:gd name="connsiteY2" fmla="*/ 94343 h 94343"/>
              <a:gd name="connsiteX3" fmla="*/ 36286 w 36286"/>
              <a:gd name="connsiteY3" fmla="*/ 90714 h 94343"/>
              <a:gd name="connsiteX4" fmla="*/ 32657 w 36286"/>
              <a:gd name="connsiteY4" fmla="*/ 0 h 9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286" h="94343">
                <a:moveTo>
                  <a:pt x="32657" y="0"/>
                </a:moveTo>
                <a:lnTo>
                  <a:pt x="7257" y="36285"/>
                </a:lnTo>
                <a:lnTo>
                  <a:pt x="0" y="94343"/>
                </a:lnTo>
                <a:lnTo>
                  <a:pt x="36286" y="90714"/>
                </a:lnTo>
                <a:lnTo>
                  <a:pt x="32657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8" name="Freeform 27"/>
          <p:cNvSpPr/>
          <p:nvPr/>
        </p:nvSpPr>
        <p:spPr>
          <a:xfrm>
            <a:off x="4735513" y="185738"/>
            <a:ext cx="293687" cy="554037"/>
          </a:xfrm>
          <a:custGeom>
            <a:avLst/>
            <a:gdLst>
              <a:gd name="connsiteX0" fmla="*/ 177800 w 293914"/>
              <a:gd name="connsiteY0" fmla="*/ 3629 h 555172"/>
              <a:gd name="connsiteX1" fmla="*/ 163285 w 293914"/>
              <a:gd name="connsiteY1" fmla="*/ 90714 h 555172"/>
              <a:gd name="connsiteX2" fmla="*/ 130628 w 293914"/>
              <a:gd name="connsiteY2" fmla="*/ 148772 h 555172"/>
              <a:gd name="connsiteX3" fmla="*/ 127000 w 293914"/>
              <a:gd name="connsiteY3" fmla="*/ 108857 h 555172"/>
              <a:gd name="connsiteX4" fmla="*/ 101600 w 293914"/>
              <a:gd name="connsiteY4" fmla="*/ 54429 h 555172"/>
              <a:gd name="connsiteX5" fmla="*/ 50800 w 293914"/>
              <a:gd name="connsiteY5" fmla="*/ 105229 h 555172"/>
              <a:gd name="connsiteX6" fmla="*/ 36285 w 293914"/>
              <a:gd name="connsiteY6" fmla="*/ 145143 h 555172"/>
              <a:gd name="connsiteX7" fmla="*/ 83457 w 293914"/>
              <a:gd name="connsiteY7" fmla="*/ 166914 h 555172"/>
              <a:gd name="connsiteX8" fmla="*/ 50800 w 293914"/>
              <a:gd name="connsiteY8" fmla="*/ 250372 h 555172"/>
              <a:gd name="connsiteX9" fmla="*/ 21771 w 293914"/>
              <a:gd name="connsiteY9" fmla="*/ 221343 h 555172"/>
              <a:gd name="connsiteX10" fmla="*/ 0 w 293914"/>
              <a:gd name="connsiteY10" fmla="*/ 239486 h 555172"/>
              <a:gd name="connsiteX11" fmla="*/ 29028 w 293914"/>
              <a:gd name="connsiteY11" fmla="*/ 286657 h 555172"/>
              <a:gd name="connsiteX12" fmla="*/ 32657 w 293914"/>
              <a:gd name="connsiteY12" fmla="*/ 330200 h 555172"/>
              <a:gd name="connsiteX13" fmla="*/ 79828 w 293914"/>
              <a:gd name="connsiteY13" fmla="*/ 351972 h 555172"/>
              <a:gd name="connsiteX14" fmla="*/ 116114 w 293914"/>
              <a:gd name="connsiteY14" fmla="*/ 315686 h 555172"/>
              <a:gd name="connsiteX15" fmla="*/ 134257 w 293914"/>
              <a:gd name="connsiteY15" fmla="*/ 381000 h 555172"/>
              <a:gd name="connsiteX16" fmla="*/ 101600 w 293914"/>
              <a:gd name="connsiteY16" fmla="*/ 420914 h 555172"/>
              <a:gd name="connsiteX17" fmla="*/ 127000 w 293914"/>
              <a:gd name="connsiteY17" fmla="*/ 486229 h 555172"/>
              <a:gd name="connsiteX18" fmla="*/ 123371 w 293914"/>
              <a:gd name="connsiteY18" fmla="*/ 555172 h 555172"/>
              <a:gd name="connsiteX19" fmla="*/ 170543 w 293914"/>
              <a:gd name="connsiteY19" fmla="*/ 493486 h 555172"/>
              <a:gd name="connsiteX20" fmla="*/ 185057 w 293914"/>
              <a:gd name="connsiteY20" fmla="*/ 388257 h 555172"/>
              <a:gd name="connsiteX21" fmla="*/ 177800 w 293914"/>
              <a:gd name="connsiteY21" fmla="*/ 326572 h 555172"/>
              <a:gd name="connsiteX22" fmla="*/ 203200 w 293914"/>
              <a:gd name="connsiteY22" fmla="*/ 351972 h 555172"/>
              <a:gd name="connsiteX23" fmla="*/ 214085 w 293914"/>
              <a:gd name="connsiteY23" fmla="*/ 370114 h 555172"/>
              <a:gd name="connsiteX24" fmla="*/ 177800 w 293914"/>
              <a:gd name="connsiteY24" fmla="*/ 290286 h 555172"/>
              <a:gd name="connsiteX25" fmla="*/ 206828 w 293914"/>
              <a:gd name="connsiteY25" fmla="*/ 250372 h 555172"/>
              <a:gd name="connsiteX26" fmla="*/ 250371 w 293914"/>
              <a:gd name="connsiteY26" fmla="*/ 214086 h 555172"/>
              <a:gd name="connsiteX27" fmla="*/ 177800 w 293914"/>
              <a:gd name="connsiteY27" fmla="*/ 177800 h 555172"/>
              <a:gd name="connsiteX28" fmla="*/ 232228 w 293914"/>
              <a:gd name="connsiteY28" fmla="*/ 116114 h 555172"/>
              <a:gd name="connsiteX29" fmla="*/ 293914 w 293914"/>
              <a:gd name="connsiteY29" fmla="*/ 76200 h 555172"/>
              <a:gd name="connsiteX30" fmla="*/ 232228 w 293914"/>
              <a:gd name="connsiteY30" fmla="*/ 47172 h 555172"/>
              <a:gd name="connsiteX31" fmla="*/ 243114 w 293914"/>
              <a:gd name="connsiteY31" fmla="*/ 0 h 555172"/>
              <a:gd name="connsiteX32" fmla="*/ 177800 w 293914"/>
              <a:gd name="connsiteY32" fmla="*/ 3629 h 555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293914" h="555172">
                <a:moveTo>
                  <a:pt x="177800" y="3629"/>
                </a:moveTo>
                <a:lnTo>
                  <a:pt x="163285" y="90714"/>
                </a:lnTo>
                <a:lnTo>
                  <a:pt x="130628" y="148772"/>
                </a:lnTo>
                <a:lnTo>
                  <a:pt x="127000" y="108857"/>
                </a:lnTo>
                <a:lnTo>
                  <a:pt x="101600" y="54429"/>
                </a:lnTo>
                <a:lnTo>
                  <a:pt x="50800" y="105229"/>
                </a:lnTo>
                <a:lnTo>
                  <a:pt x="36285" y="145143"/>
                </a:lnTo>
                <a:lnTo>
                  <a:pt x="83457" y="166914"/>
                </a:lnTo>
                <a:lnTo>
                  <a:pt x="50800" y="250372"/>
                </a:lnTo>
                <a:lnTo>
                  <a:pt x="21771" y="221343"/>
                </a:lnTo>
                <a:lnTo>
                  <a:pt x="0" y="239486"/>
                </a:lnTo>
                <a:lnTo>
                  <a:pt x="29028" y="286657"/>
                </a:lnTo>
                <a:lnTo>
                  <a:pt x="32657" y="330200"/>
                </a:lnTo>
                <a:lnTo>
                  <a:pt x="79828" y="351972"/>
                </a:lnTo>
                <a:lnTo>
                  <a:pt x="116114" y="315686"/>
                </a:lnTo>
                <a:lnTo>
                  <a:pt x="134257" y="381000"/>
                </a:lnTo>
                <a:lnTo>
                  <a:pt x="101600" y="420914"/>
                </a:lnTo>
                <a:lnTo>
                  <a:pt x="127000" y="486229"/>
                </a:lnTo>
                <a:lnTo>
                  <a:pt x="123371" y="555172"/>
                </a:lnTo>
                <a:lnTo>
                  <a:pt x="170543" y="493486"/>
                </a:lnTo>
                <a:lnTo>
                  <a:pt x="185057" y="388257"/>
                </a:lnTo>
                <a:lnTo>
                  <a:pt x="177800" y="326572"/>
                </a:lnTo>
                <a:cubicBezTo>
                  <a:pt x="197349" y="353940"/>
                  <a:pt x="185538" y="351972"/>
                  <a:pt x="203200" y="351972"/>
                </a:cubicBezTo>
                <a:lnTo>
                  <a:pt x="214085" y="370114"/>
                </a:lnTo>
                <a:lnTo>
                  <a:pt x="177800" y="290286"/>
                </a:lnTo>
                <a:lnTo>
                  <a:pt x="206828" y="250372"/>
                </a:lnTo>
                <a:lnTo>
                  <a:pt x="250371" y="214086"/>
                </a:lnTo>
                <a:lnTo>
                  <a:pt x="177800" y="177800"/>
                </a:lnTo>
                <a:lnTo>
                  <a:pt x="232228" y="116114"/>
                </a:lnTo>
                <a:lnTo>
                  <a:pt x="293914" y="76200"/>
                </a:lnTo>
                <a:lnTo>
                  <a:pt x="232228" y="47172"/>
                </a:lnTo>
                <a:lnTo>
                  <a:pt x="243114" y="0"/>
                </a:lnTo>
                <a:lnTo>
                  <a:pt x="177800" y="3629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9" name="Freeform 28"/>
          <p:cNvSpPr/>
          <p:nvPr/>
        </p:nvSpPr>
        <p:spPr>
          <a:xfrm>
            <a:off x="4238625" y="998538"/>
            <a:ext cx="293688" cy="395287"/>
          </a:xfrm>
          <a:custGeom>
            <a:avLst/>
            <a:gdLst>
              <a:gd name="connsiteX0" fmla="*/ 203200 w 293915"/>
              <a:gd name="connsiteY0" fmla="*/ 0 h 395514"/>
              <a:gd name="connsiteX1" fmla="*/ 116115 w 293915"/>
              <a:gd name="connsiteY1" fmla="*/ 32657 h 395514"/>
              <a:gd name="connsiteX2" fmla="*/ 145143 w 293915"/>
              <a:gd name="connsiteY2" fmla="*/ 79829 h 395514"/>
              <a:gd name="connsiteX3" fmla="*/ 174172 w 293915"/>
              <a:gd name="connsiteY3" fmla="*/ 101600 h 395514"/>
              <a:gd name="connsiteX4" fmla="*/ 148772 w 293915"/>
              <a:gd name="connsiteY4" fmla="*/ 137886 h 395514"/>
              <a:gd name="connsiteX5" fmla="*/ 123372 w 293915"/>
              <a:gd name="connsiteY5" fmla="*/ 112486 h 395514"/>
              <a:gd name="connsiteX6" fmla="*/ 94343 w 293915"/>
              <a:gd name="connsiteY6" fmla="*/ 123372 h 395514"/>
              <a:gd name="connsiteX7" fmla="*/ 97972 w 293915"/>
              <a:gd name="connsiteY7" fmla="*/ 148772 h 395514"/>
              <a:gd name="connsiteX8" fmla="*/ 50800 w 293915"/>
              <a:gd name="connsiteY8" fmla="*/ 130629 h 395514"/>
              <a:gd name="connsiteX9" fmla="*/ 14515 w 293915"/>
              <a:gd name="connsiteY9" fmla="*/ 192314 h 395514"/>
              <a:gd name="connsiteX10" fmla="*/ 21772 w 293915"/>
              <a:gd name="connsiteY10" fmla="*/ 246743 h 395514"/>
              <a:gd name="connsiteX11" fmla="*/ 58058 w 293915"/>
              <a:gd name="connsiteY11" fmla="*/ 283029 h 395514"/>
              <a:gd name="connsiteX12" fmla="*/ 0 w 293915"/>
              <a:gd name="connsiteY12" fmla="*/ 286657 h 395514"/>
              <a:gd name="connsiteX13" fmla="*/ 43543 w 293915"/>
              <a:gd name="connsiteY13" fmla="*/ 362857 h 395514"/>
              <a:gd name="connsiteX14" fmla="*/ 90715 w 293915"/>
              <a:gd name="connsiteY14" fmla="*/ 373743 h 395514"/>
              <a:gd name="connsiteX15" fmla="*/ 108858 w 293915"/>
              <a:gd name="connsiteY15" fmla="*/ 337457 h 395514"/>
              <a:gd name="connsiteX16" fmla="*/ 94343 w 293915"/>
              <a:gd name="connsiteY16" fmla="*/ 290286 h 395514"/>
              <a:gd name="connsiteX17" fmla="*/ 134258 w 293915"/>
              <a:gd name="connsiteY17" fmla="*/ 261257 h 395514"/>
              <a:gd name="connsiteX18" fmla="*/ 159658 w 293915"/>
              <a:gd name="connsiteY18" fmla="*/ 304800 h 395514"/>
              <a:gd name="connsiteX19" fmla="*/ 141515 w 293915"/>
              <a:gd name="connsiteY19" fmla="*/ 362857 h 395514"/>
              <a:gd name="connsiteX20" fmla="*/ 137886 w 293915"/>
              <a:gd name="connsiteY20" fmla="*/ 395514 h 395514"/>
              <a:gd name="connsiteX21" fmla="*/ 210458 w 293915"/>
              <a:gd name="connsiteY21" fmla="*/ 290286 h 395514"/>
              <a:gd name="connsiteX22" fmla="*/ 246743 w 293915"/>
              <a:gd name="connsiteY22" fmla="*/ 250372 h 395514"/>
              <a:gd name="connsiteX23" fmla="*/ 134258 w 293915"/>
              <a:gd name="connsiteY23" fmla="*/ 217714 h 395514"/>
              <a:gd name="connsiteX24" fmla="*/ 195943 w 293915"/>
              <a:gd name="connsiteY24" fmla="*/ 224972 h 395514"/>
              <a:gd name="connsiteX25" fmla="*/ 199572 w 293915"/>
              <a:gd name="connsiteY25" fmla="*/ 192314 h 395514"/>
              <a:gd name="connsiteX26" fmla="*/ 170543 w 293915"/>
              <a:gd name="connsiteY26" fmla="*/ 181429 h 395514"/>
              <a:gd name="connsiteX27" fmla="*/ 228600 w 293915"/>
              <a:gd name="connsiteY27" fmla="*/ 97972 h 395514"/>
              <a:gd name="connsiteX28" fmla="*/ 275772 w 293915"/>
              <a:gd name="connsiteY28" fmla="*/ 83457 h 395514"/>
              <a:gd name="connsiteX29" fmla="*/ 293915 w 293915"/>
              <a:gd name="connsiteY29" fmla="*/ 47172 h 395514"/>
              <a:gd name="connsiteX30" fmla="*/ 246743 w 293915"/>
              <a:gd name="connsiteY30" fmla="*/ 47172 h 395514"/>
              <a:gd name="connsiteX31" fmla="*/ 214086 w 293915"/>
              <a:gd name="connsiteY31" fmla="*/ 68943 h 395514"/>
              <a:gd name="connsiteX32" fmla="*/ 170543 w 293915"/>
              <a:gd name="connsiteY32" fmla="*/ 61686 h 395514"/>
              <a:gd name="connsiteX33" fmla="*/ 203200 w 293915"/>
              <a:gd name="connsiteY33" fmla="*/ 0 h 395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93915" h="395514">
                <a:moveTo>
                  <a:pt x="203200" y="0"/>
                </a:moveTo>
                <a:lnTo>
                  <a:pt x="116115" y="32657"/>
                </a:lnTo>
                <a:lnTo>
                  <a:pt x="145143" y="79829"/>
                </a:lnTo>
                <a:lnTo>
                  <a:pt x="174172" y="101600"/>
                </a:lnTo>
                <a:lnTo>
                  <a:pt x="148772" y="137886"/>
                </a:lnTo>
                <a:lnTo>
                  <a:pt x="123372" y="112486"/>
                </a:lnTo>
                <a:lnTo>
                  <a:pt x="94343" y="123372"/>
                </a:lnTo>
                <a:lnTo>
                  <a:pt x="97972" y="148772"/>
                </a:lnTo>
                <a:lnTo>
                  <a:pt x="50800" y="130629"/>
                </a:lnTo>
                <a:lnTo>
                  <a:pt x="14515" y="192314"/>
                </a:lnTo>
                <a:lnTo>
                  <a:pt x="21772" y="246743"/>
                </a:lnTo>
                <a:lnTo>
                  <a:pt x="58058" y="283029"/>
                </a:lnTo>
                <a:lnTo>
                  <a:pt x="0" y="286657"/>
                </a:lnTo>
                <a:lnTo>
                  <a:pt x="43543" y="362857"/>
                </a:lnTo>
                <a:lnTo>
                  <a:pt x="90715" y="373743"/>
                </a:lnTo>
                <a:lnTo>
                  <a:pt x="108858" y="337457"/>
                </a:lnTo>
                <a:lnTo>
                  <a:pt x="94343" y="290286"/>
                </a:lnTo>
                <a:lnTo>
                  <a:pt x="134258" y="261257"/>
                </a:lnTo>
                <a:lnTo>
                  <a:pt x="159658" y="304800"/>
                </a:lnTo>
                <a:lnTo>
                  <a:pt x="141515" y="362857"/>
                </a:lnTo>
                <a:lnTo>
                  <a:pt x="137886" y="395514"/>
                </a:lnTo>
                <a:lnTo>
                  <a:pt x="210458" y="290286"/>
                </a:lnTo>
                <a:lnTo>
                  <a:pt x="246743" y="250372"/>
                </a:lnTo>
                <a:lnTo>
                  <a:pt x="134258" y="217714"/>
                </a:lnTo>
                <a:lnTo>
                  <a:pt x="195943" y="224972"/>
                </a:lnTo>
                <a:lnTo>
                  <a:pt x="199572" y="192314"/>
                </a:lnTo>
                <a:lnTo>
                  <a:pt x="170543" y="181429"/>
                </a:lnTo>
                <a:lnTo>
                  <a:pt x="228600" y="97972"/>
                </a:lnTo>
                <a:lnTo>
                  <a:pt x="275772" y="83457"/>
                </a:lnTo>
                <a:lnTo>
                  <a:pt x="293915" y="47172"/>
                </a:lnTo>
                <a:lnTo>
                  <a:pt x="246743" y="47172"/>
                </a:lnTo>
                <a:lnTo>
                  <a:pt x="214086" y="68943"/>
                </a:lnTo>
                <a:lnTo>
                  <a:pt x="170543" y="61686"/>
                </a:lnTo>
                <a:lnTo>
                  <a:pt x="20320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0" name="Freeform 29"/>
          <p:cNvSpPr/>
          <p:nvPr/>
        </p:nvSpPr>
        <p:spPr>
          <a:xfrm>
            <a:off x="4535488" y="968375"/>
            <a:ext cx="53975" cy="61913"/>
          </a:xfrm>
          <a:custGeom>
            <a:avLst/>
            <a:gdLst>
              <a:gd name="connsiteX0" fmla="*/ 21772 w 54429"/>
              <a:gd name="connsiteY0" fmla="*/ 0 h 61685"/>
              <a:gd name="connsiteX1" fmla="*/ 0 w 54429"/>
              <a:gd name="connsiteY1" fmla="*/ 32657 h 61685"/>
              <a:gd name="connsiteX2" fmla="*/ 54429 w 54429"/>
              <a:gd name="connsiteY2" fmla="*/ 61685 h 61685"/>
              <a:gd name="connsiteX3" fmla="*/ 21772 w 54429"/>
              <a:gd name="connsiteY3" fmla="*/ 0 h 61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429" h="61685">
                <a:moveTo>
                  <a:pt x="21772" y="0"/>
                </a:moveTo>
                <a:lnTo>
                  <a:pt x="0" y="32657"/>
                </a:lnTo>
                <a:lnTo>
                  <a:pt x="54429" y="61685"/>
                </a:lnTo>
                <a:lnTo>
                  <a:pt x="21772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1" name="Freeform 30"/>
          <p:cNvSpPr/>
          <p:nvPr/>
        </p:nvSpPr>
        <p:spPr>
          <a:xfrm>
            <a:off x="4462463" y="1131888"/>
            <a:ext cx="47625" cy="53975"/>
          </a:xfrm>
          <a:custGeom>
            <a:avLst/>
            <a:gdLst>
              <a:gd name="connsiteX0" fmla="*/ 39914 w 47171"/>
              <a:gd name="connsiteY0" fmla="*/ 0 h 54429"/>
              <a:gd name="connsiteX1" fmla="*/ 0 w 47171"/>
              <a:gd name="connsiteY1" fmla="*/ 21772 h 54429"/>
              <a:gd name="connsiteX2" fmla="*/ 7257 w 47171"/>
              <a:gd name="connsiteY2" fmla="*/ 54429 h 54429"/>
              <a:gd name="connsiteX3" fmla="*/ 47171 w 47171"/>
              <a:gd name="connsiteY3" fmla="*/ 54429 h 54429"/>
              <a:gd name="connsiteX4" fmla="*/ 39914 w 47171"/>
              <a:gd name="connsiteY4" fmla="*/ 0 h 54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171" h="54429">
                <a:moveTo>
                  <a:pt x="39914" y="0"/>
                </a:moveTo>
                <a:lnTo>
                  <a:pt x="0" y="21772"/>
                </a:lnTo>
                <a:lnTo>
                  <a:pt x="7257" y="54429"/>
                </a:lnTo>
                <a:lnTo>
                  <a:pt x="47171" y="54429"/>
                </a:lnTo>
                <a:lnTo>
                  <a:pt x="39914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1504" name="Freeform 21503"/>
          <p:cNvSpPr/>
          <p:nvPr/>
        </p:nvSpPr>
        <p:spPr>
          <a:xfrm>
            <a:off x="1658938" y="3351213"/>
            <a:ext cx="1644650" cy="2338387"/>
          </a:xfrm>
          <a:custGeom>
            <a:avLst/>
            <a:gdLst>
              <a:gd name="connsiteX0" fmla="*/ 1278121 w 1645240"/>
              <a:gd name="connsiteY0" fmla="*/ 203955 h 2338688"/>
              <a:gd name="connsiteX1" fmla="*/ 1373300 w 1645240"/>
              <a:gd name="connsiteY1" fmla="*/ 98578 h 2338688"/>
              <a:gd name="connsiteX2" fmla="*/ 1254326 w 1645240"/>
              <a:gd name="connsiteY2" fmla="*/ 0 h 2338688"/>
              <a:gd name="connsiteX3" fmla="*/ 1240729 w 1645240"/>
              <a:gd name="connsiteY3" fmla="*/ 50989 h 2338688"/>
              <a:gd name="connsiteX4" fmla="*/ 1162546 w 1645240"/>
              <a:gd name="connsiteY4" fmla="*/ 67985 h 2338688"/>
              <a:gd name="connsiteX5" fmla="*/ 1193139 w 1645240"/>
              <a:gd name="connsiteY5" fmla="*/ 183560 h 2338688"/>
              <a:gd name="connsiteX6" fmla="*/ 1152348 w 1645240"/>
              <a:gd name="connsiteY6" fmla="*/ 224351 h 2338688"/>
              <a:gd name="connsiteX7" fmla="*/ 1145550 w 1645240"/>
              <a:gd name="connsiteY7" fmla="*/ 193758 h 2338688"/>
              <a:gd name="connsiteX8" fmla="*/ 1138751 w 1645240"/>
              <a:gd name="connsiteY8" fmla="*/ 78183 h 2338688"/>
              <a:gd name="connsiteX9" fmla="*/ 1046971 w 1645240"/>
              <a:gd name="connsiteY9" fmla="*/ 95179 h 2338688"/>
              <a:gd name="connsiteX10" fmla="*/ 955191 w 1645240"/>
              <a:gd name="connsiteY10" fmla="*/ 122373 h 2338688"/>
              <a:gd name="connsiteX11" fmla="*/ 870210 w 1645240"/>
              <a:gd name="connsiteY11" fmla="*/ 190358 h 2338688"/>
              <a:gd name="connsiteX12" fmla="*/ 870210 w 1645240"/>
              <a:gd name="connsiteY12" fmla="*/ 282138 h 2338688"/>
              <a:gd name="connsiteX13" fmla="*/ 839617 w 1645240"/>
              <a:gd name="connsiteY13" fmla="*/ 316131 h 2338688"/>
              <a:gd name="connsiteX14" fmla="*/ 836217 w 1645240"/>
              <a:gd name="connsiteY14" fmla="*/ 329728 h 2338688"/>
              <a:gd name="connsiteX15" fmla="*/ 775031 w 1645240"/>
              <a:gd name="connsiteY15" fmla="*/ 360321 h 2338688"/>
              <a:gd name="connsiteX16" fmla="*/ 727441 w 1645240"/>
              <a:gd name="connsiteY16" fmla="*/ 441903 h 2338688"/>
              <a:gd name="connsiteX17" fmla="*/ 815822 w 1645240"/>
              <a:gd name="connsiteY17" fmla="*/ 448702 h 2338688"/>
              <a:gd name="connsiteX18" fmla="*/ 877008 w 1645240"/>
              <a:gd name="connsiteY18" fmla="*/ 448702 h 2338688"/>
              <a:gd name="connsiteX19" fmla="*/ 911001 w 1645240"/>
              <a:gd name="connsiteY19" fmla="*/ 435105 h 2338688"/>
              <a:gd name="connsiteX20" fmla="*/ 941594 w 1645240"/>
              <a:gd name="connsiteY20" fmla="*/ 489493 h 2338688"/>
              <a:gd name="connsiteX21" fmla="*/ 873609 w 1645240"/>
              <a:gd name="connsiteY21" fmla="*/ 547280 h 2338688"/>
              <a:gd name="connsiteX22" fmla="*/ 815822 w 1645240"/>
              <a:gd name="connsiteY22" fmla="*/ 540482 h 2338688"/>
              <a:gd name="connsiteX23" fmla="*/ 815822 w 1645240"/>
              <a:gd name="connsiteY23" fmla="*/ 577874 h 2338688"/>
              <a:gd name="connsiteX24" fmla="*/ 754635 w 1645240"/>
              <a:gd name="connsiteY24" fmla="*/ 581273 h 2338688"/>
              <a:gd name="connsiteX25" fmla="*/ 792027 w 1645240"/>
              <a:gd name="connsiteY25" fmla="*/ 625463 h 2338688"/>
              <a:gd name="connsiteX26" fmla="*/ 724042 w 1645240"/>
              <a:gd name="connsiteY26" fmla="*/ 652657 h 2338688"/>
              <a:gd name="connsiteX27" fmla="*/ 649258 w 1645240"/>
              <a:gd name="connsiteY27" fmla="*/ 622064 h 2338688"/>
              <a:gd name="connsiteX28" fmla="*/ 611866 w 1645240"/>
              <a:gd name="connsiteY28" fmla="*/ 666254 h 2338688"/>
              <a:gd name="connsiteX29" fmla="*/ 557478 w 1645240"/>
              <a:gd name="connsiteY29" fmla="*/ 611866 h 2338688"/>
              <a:gd name="connsiteX30" fmla="*/ 428306 w 1645240"/>
              <a:gd name="connsiteY30" fmla="*/ 591471 h 2338688"/>
              <a:gd name="connsiteX31" fmla="*/ 356922 w 1645240"/>
              <a:gd name="connsiteY31" fmla="*/ 554079 h 2338688"/>
              <a:gd name="connsiteX32" fmla="*/ 353523 w 1645240"/>
              <a:gd name="connsiteY32" fmla="*/ 622064 h 2338688"/>
              <a:gd name="connsiteX33" fmla="*/ 316131 w 1645240"/>
              <a:gd name="connsiteY33" fmla="*/ 598269 h 2338688"/>
              <a:gd name="connsiteX34" fmla="*/ 248146 w 1645240"/>
              <a:gd name="connsiteY34" fmla="*/ 703646 h 2338688"/>
              <a:gd name="connsiteX35" fmla="*/ 295735 w 1645240"/>
              <a:gd name="connsiteY35" fmla="*/ 724042 h 2338688"/>
              <a:gd name="connsiteX36" fmla="*/ 336527 w 1645240"/>
              <a:gd name="connsiteY36" fmla="*/ 649258 h 2338688"/>
              <a:gd name="connsiteX37" fmla="*/ 333127 w 1645240"/>
              <a:gd name="connsiteY37" fmla="*/ 768232 h 2338688"/>
              <a:gd name="connsiteX38" fmla="*/ 278739 w 1645240"/>
              <a:gd name="connsiteY38" fmla="*/ 768232 h 2338688"/>
              <a:gd name="connsiteX39" fmla="*/ 224351 w 1645240"/>
              <a:gd name="connsiteY39" fmla="*/ 771631 h 2338688"/>
              <a:gd name="connsiteX40" fmla="*/ 254944 w 1645240"/>
              <a:gd name="connsiteY40" fmla="*/ 826019 h 2338688"/>
              <a:gd name="connsiteX41" fmla="*/ 319530 w 1645240"/>
              <a:gd name="connsiteY41" fmla="*/ 866810 h 2338688"/>
              <a:gd name="connsiteX42" fmla="*/ 401112 w 1645240"/>
              <a:gd name="connsiteY42" fmla="*/ 866810 h 2338688"/>
              <a:gd name="connsiteX43" fmla="*/ 397713 w 1645240"/>
              <a:gd name="connsiteY43" fmla="*/ 907601 h 2338688"/>
              <a:gd name="connsiteX44" fmla="*/ 305933 w 1645240"/>
              <a:gd name="connsiteY44" fmla="*/ 914400 h 2338688"/>
              <a:gd name="connsiteX45" fmla="*/ 302534 w 1645240"/>
              <a:gd name="connsiteY45" fmla="*/ 995982 h 2338688"/>
              <a:gd name="connsiteX46" fmla="*/ 231150 w 1645240"/>
              <a:gd name="connsiteY46" fmla="*/ 1026575 h 2338688"/>
              <a:gd name="connsiteX47" fmla="*/ 220952 w 1645240"/>
              <a:gd name="connsiteY47" fmla="*/ 1097960 h 2338688"/>
              <a:gd name="connsiteX48" fmla="*/ 193758 w 1645240"/>
              <a:gd name="connsiteY48" fmla="*/ 1165945 h 2338688"/>
              <a:gd name="connsiteX49" fmla="*/ 271941 w 1645240"/>
              <a:gd name="connsiteY49" fmla="*/ 1172743 h 2338688"/>
              <a:gd name="connsiteX50" fmla="*/ 309333 w 1645240"/>
              <a:gd name="connsiteY50" fmla="*/ 1213534 h 2338688"/>
              <a:gd name="connsiteX51" fmla="*/ 346724 w 1645240"/>
              <a:gd name="connsiteY51" fmla="*/ 1213534 h 2338688"/>
              <a:gd name="connsiteX52" fmla="*/ 373918 w 1645240"/>
              <a:gd name="connsiteY52" fmla="*/ 1261124 h 2338688"/>
              <a:gd name="connsiteX53" fmla="*/ 455501 w 1645240"/>
              <a:gd name="connsiteY53" fmla="*/ 1267923 h 2338688"/>
              <a:gd name="connsiteX54" fmla="*/ 567676 w 1645240"/>
              <a:gd name="connsiteY54" fmla="*/ 1281520 h 2338688"/>
              <a:gd name="connsiteX55" fmla="*/ 564277 w 1645240"/>
              <a:gd name="connsiteY55" fmla="*/ 1312113 h 2338688"/>
              <a:gd name="connsiteX56" fmla="*/ 526885 w 1645240"/>
              <a:gd name="connsiteY56" fmla="*/ 1318911 h 2338688"/>
              <a:gd name="connsiteX57" fmla="*/ 496292 w 1645240"/>
              <a:gd name="connsiteY57" fmla="*/ 1318911 h 2338688"/>
              <a:gd name="connsiteX58" fmla="*/ 411310 w 1645240"/>
              <a:gd name="connsiteY58" fmla="*/ 1458281 h 2338688"/>
              <a:gd name="connsiteX59" fmla="*/ 435105 w 1645240"/>
              <a:gd name="connsiteY59" fmla="*/ 1471878 h 2338688"/>
              <a:gd name="connsiteX60" fmla="*/ 384116 w 1645240"/>
              <a:gd name="connsiteY60" fmla="*/ 1563658 h 2338688"/>
              <a:gd name="connsiteX61" fmla="*/ 295735 w 1645240"/>
              <a:gd name="connsiteY61" fmla="*/ 1597650 h 2338688"/>
              <a:gd name="connsiteX62" fmla="*/ 214153 w 1645240"/>
              <a:gd name="connsiteY62" fmla="*/ 1672434 h 2338688"/>
              <a:gd name="connsiteX63" fmla="*/ 278739 w 1645240"/>
              <a:gd name="connsiteY63" fmla="*/ 1679233 h 2338688"/>
              <a:gd name="connsiteX64" fmla="*/ 339926 w 1645240"/>
              <a:gd name="connsiteY64" fmla="*/ 1631643 h 2338688"/>
              <a:gd name="connsiteX65" fmla="*/ 458900 w 1645240"/>
              <a:gd name="connsiteY65" fmla="*/ 1624845 h 2338688"/>
              <a:gd name="connsiteX66" fmla="*/ 588072 w 1645240"/>
              <a:gd name="connsiteY66" fmla="*/ 1550061 h 2338688"/>
              <a:gd name="connsiteX67" fmla="*/ 581273 w 1645240"/>
              <a:gd name="connsiteY67" fmla="*/ 1614647 h 2338688"/>
              <a:gd name="connsiteX68" fmla="*/ 503090 w 1645240"/>
              <a:gd name="connsiteY68" fmla="*/ 1638442 h 2338688"/>
              <a:gd name="connsiteX69" fmla="*/ 407911 w 1645240"/>
              <a:gd name="connsiteY69" fmla="*/ 1652039 h 2338688"/>
              <a:gd name="connsiteX70" fmla="*/ 305933 w 1645240"/>
              <a:gd name="connsiteY70" fmla="*/ 1686031 h 2338688"/>
              <a:gd name="connsiteX71" fmla="*/ 261743 w 1645240"/>
              <a:gd name="connsiteY71" fmla="*/ 1726822 h 2338688"/>
              <a:gd name="connsiteX72" fmla="*/ 203956 w 1645240"/>
              <a:gd name="connsiteY72" fmla="*/ 1740419 h 2338688"/>
              <a:gd name="connsiteX73" fmla="*/ 244747 w 1645240"/>
              <a:gd name="connsiteY73" fmla="*/ 1774412 h 2338688"/>
              <a:gd name="connsiteX74" fmla="*/ 254944 w 1645240"/>
              <a:gd name="connsiteY74" fmla="*/ 1822001 h 2338688"/>
              <a:gd name="connsiteX75" fmla="*/ 227750 w 1645240"/>
              <a:gd name="connsiteY75" fmla="*/ 1845796 h 2338688"/>
              <a:gd name="connsiteX76" fmla="*/ 197157 w 1645240"/>
              <a:gd name="connsiteY76" fmla="*/ 1798207 h 2338688"/>
              <a:gd name="connsiteX77" fmla="*/ 142769 w 1645240"/>
              <a:gd name="connsiteY77" fmla="*/ 1815203 h 2338688"/>
              <a:gd name="connsiteX78" fmla="*/ 122373 w 1645240"/>
              <a:gd name="connsiteY78" fmla="*/ 1788009 h 2338688"/>
              <a:gd name="connsiteX79" fmla="*/ 54388 w 1645240"/>
              <a:gd name="connsiteY79" fmla="*/ 1825401 h 2338688"/>
              <a:gd name="connsiteX80" fmla="*/ 0 w 1645240"/>
              <a:gd name="connsiteY80" fmla="*/ 1900184 h 2338688"/>
              <a:gd name="connsiteX81" fmla="*/ 108776 w 1645240"/>
              <a:gd name="connsiteY81" fmla="*/ 1930778 h 2338688"/>
              <a:gd name="connsiteX82" fmla="*/ 183560 w 1645240"/>
              <a:gd name="connsiteY82" fmla="*/ 1896785 h 2338688"/>
              <a:gd name="connsiteX83" fmla="*/ 234549 w 1645240"/>
              <a:gd name="connsiteY83" fmla="*/ 1900184 h 2338688"/>
              <a:gd name="connsiteX84" fmla="*/ 176762 w 1645240"/>
              <a:gd name="connsiteY84" fmla="*/ 1951173 h 2338688"/>
              <a:gd name="connsiteX85" fmla="*/ 81582 w 1645240"/>
              <a:gd name="connsiteY85" fmla="*/ 1974968 h 2338688"/>
              <a:gd name="connsiteX86" fmla="*/ 27194 w 1645240"/>
              <a:gd name="connsiteY86" fmla="*/ 2008961 h 2338688"/>
              <a:gd name="connsiteX87" fmla="*/ 20396 w 1645240"/>
              <a:gd name="connsiteY87" fmla="*/ 2059949 h 2338688"/>
              <a:gd name="connsiteX88" fmla="*/ 84982 w 1645240"/>
              <a:gd name="connsiteY88" fmla="*/ 2100740 h 2338688"/>
              <a:gd name="connsiteX89" fmla="*/ 81582 w 1645240"/>
              <a:gd name="connsiteY89" fmla="*/ 2138132 h 2338688"/>
              <a:gd name="connsiteX90" fmla="*/ 163164 w 1645240"/>
              <a:gd name="connsiteY90" fmla="*/ 2127934 h 2338688"/>
              <a:gd name="connsiteX91" fmla="*/ 220952 w 1645240"/>
              <a:gd name="connsiteY91" fmla="*/ 2100740 h 2338688"/>
              <a:gd name="connsiteX92" fmla="*/ 166564 w 1645240"/>
              <a:gd name="connsiteY92" fmla="*/ 2161927 h 2338688"/>
              <a:gd name="connsiteX93" fmla="*/ 88381 w 1645240"/>
              <a:gd name="connsiteY93" fmla="*/ 2199319 h 2338688"/>
              <a:gd name="connsiteX94" fmla="*/ 54388 w 1645240"/>
              <a:gd name="connsiteY94" fmla="*/ 2229912 h 2338688"/>
              <a:gd name="connsiteX95" fmla="*/ 146168 w 1645240"/>
              <a:gd name="connsiteY95" fmla="*/ 2236711 h 2338688"/>
              <a:gd name="connsiteX96" fmla="*/ 234549 w 1645240"/>
              <a:gd name="connsiteY96" fmla="*/ 2185722 h 2338688"/>
              <a:gd name="connsiteX97" fmla="*/ 339926 w 1645240"/>
              <a:gd name="connsiteY97" fmla="*/ 2161927 h 2338688"/>
              <a:gd name="connsiteX98" fmla="*/ 241347 w 1645240"/>
              <a:gd name="connsiteY98" fmla="*/ 2253707 h 2338688"/>
              <a:gd name="connsiteX99" fmla="*/ 197157 w 1645240"/>
              <a:gd name="connsiteY99" fmla="*/ 2325091 h 2338688"/>
              <a:gd name="connsiteX100" fmla="*/ 251545 w 1645240"/>
              <a:gd name="connsiteY100" fmla="*/ 2338688 h 2338688"/>
              <a:gd name="connsiteX101" fmla="*/ 288937 w 1645240"/>
              <a:gd name="connsiteY101" fmla="*/ 2304696 h 2338688"/>
              <a:gd name="connsiteX102" fmla="*/ 336527 w 1645240"/>
              <a:gd name="connsiteY102" fmla="*/ 2328491 h 2338688"/>
              <a:gd name="connsiteX103" fmla="*/ 458900 w 1645240"/>
              <a:gd name="connsiteY103" fmla="*/ 2328491 h 2338688"/>
              <a:gd name="connsiteX104" fmla="*/ 469098 w 1645240"/>
              <a:gd name="connsiteY104" fmla="*/ 2294498 h 2338688"/>
              <a:gd name="connsiteX105" fmla="*/ 520086 w 1645240"/>
              <a:gd name="connsiteY105" fmla="*/ 2311494 h 2338688"/>
              <a:gd name="connsiteX106" fmla="*/ 567676 w 1645240"/>
              <a:gd name="connsiteY106" fmla="*/ 2277502 h 2338688"/>
              <a:gd name="connsiteX107" fmla="*/ 601669 w 1645240"/>
              <a:gd name="connsiteY107" fmla="*/ 2308095 h 2338688"/>
              <a:gd name="connsiteX108" fmla="*/ 645859 w 1645240"/>
              <a:gd name="connsiteY108" fmla="*/ 2246908 h 2338688"/>
              <a:gd name="connsiteX109" fmla="*/ 710445 w 1645240"/>
              <a:gd name="connsiteY109" fmla="*/ 2253707 h 2338688"/>
              <a:gd name="connsiteX110" fmla="*/ 744437 w 1645240"/>
              <a:gd name="connsiteY110" fmla="*/ 2195920 h 2338688"/>
              <a:gd name="connsiteX111" fmla="*/ 781829 w 1645240"/>
              <a:gd name="connsiteY111" fmla="*/ 2165326 h 2338688"/>
              <a:gd name="connsiteX112" fmla="*/ 843016 w 1645240"/>
              <a:gd name="connsiteY112" fmla="*/ 2189121 h 2338688"/>
              <a:gd name="connsiteX113" fmla="*/ 914400 w 1645240"/>
              <a:gd name="connsiteY113" fmla="*/ 2151729 h 2338688"/>
              <a:gd name="connsiteX114" fmla="*/ 955191 w 1645240"/>
              <a:gd name="connsiteY114" fmla="*/ 2100740 h 2338688"/>
              <a:gd name="connsiteX115" fmla="*/ 1016378 w 1645240"/>
              <a:gd name="connsiteY115" fmla="*/ 2090543 h 2338688"/>
              <a:gd name="connsiteX116" fmla="*/ 1060568 w 1645240"/>
              <a:gd name="connsiteY116" fmla="*/ 2029356 h 2338688"/>
              <a:gd name="connsiteX117" fmla="*/ 1125154 w 1645240"/>
              <a:gd name="connsiteY117" fmla="*/ 1995363 h 2338688"/>
              <a:gd name="connsiteX118" fmla="*/ 1240729 w 1645240"/>
              <a:gd name="connsiteY118" fmla="*/ 1991964 h 2338688"/>
              <a:gd name="connsiteX119" fmla="*/ 1356304 w 1645240"/>
              <a:gd name="connsiteY119" fmla="*/ 1961371 h 2338688"/>
              <a:gd name="connsiteX120" fmla="*/ 1400494 w 1645240"/>
              <a:gd name="connsiteY120" fmla="*/ 1998763 h 2338688"/>
              <a:gd name="connsiteX121" fmla="*/ 1468479 w 1645240"/>
              <a:gd name="connsiteY121" fmla="*/ 1978367 h 2338688"/>
              <a:gd name="connsiteX122" fmla="*/ 1485475 w 1645240"/>
              <a:gd name="connsiteY122" fmla="*/ 1930778 h 2338688"/>
              <a:gd name="connsiteX123" fmla="*/ 1461680 w 1645240"/>
              <a:gd name="connsiteY123" fmla="*/ 1869591 h 2338688"/>
              <a:gd name="connsiteX124" fmla="*/ 1529666 w 1645240"/>
              <a:gd name="connsiteY124" fmla="*/ 1781210 h 2338688"/>
              <a:gd name="connsiteX125" fmla="*/ 1539863 w 1645240"/>
              <a:gd name="connsiteY125" fmla="*/ 1699628 h 2338688"/>
              <a:gd name="connsiteX126" fmla="*/ 1635043 w 1645240"/>
              <a:gd name="connsiteY126" fmla="*/ 1533065 h 2338688"/>
              <a:gd name="connsiteX127" fmla="*/ 1597651 w 1645240"/>
              <a:gd name="connsiteY127" fmla="*/ 1301915 h 2338688"/>
              <a:gd name="connsiteX128" fmla="*/ 1570457 w 1645240"/>
              <a:gd name="connsiteY128" fmla="*/ 1257725 h 2338688"/>
              <a:gd name="connsiteX129" fmla="*/ 1604449 w 1645240"/>
              <a:gd name="connsiteY129" fmla="*/ 1250926 h 2338688"/>
              <a:gd name="connsiteX130" fmla="*/ 1584054 w 1645240"/>
              <a:gd name="connsiteY130" fmla="*/ 1206736 h 2338688"/>
              <a:gd name="connsiteX131" fmla="*/ 1607849 w 1645240"/>
              <a:gd name="connsiteY131" fmla="*/ 1162546 h 2338688"/>
              <a:gd name="connsiteX132" fmla="*/ 1567057 w 1645240"/>
              <a:gd name="connsiteY132" fmla="*/ 1097960 h 2338688"/>
              <a:gd name="connsiteX133" fmla="*/ 1563658 w 1645240"/>
              <a:gd name="connsiteY133" fmla="*/ 961990 h 2338688"/>
              <a:gd name="connsiteX134" fmla="*/ 1516069 w 1645240"/>
              <a:gd name="connsiteY134" fmla="*/ 931396 h 2338688"/>
              <a:gd name="connsiteX135" fmla="*/ 1533065 w 1645240"/>
              <a:gd name="connsiteY135" fmla="*/ 870210 h 2338688"/>
              <a:gd name="connsiteX136" fmla="*/ 1607849 w 1645240"/>
              <a:gd name="connsiteY136" fmla="*/ 877008 h 2338688"/>
              <a:gd name="connsiteX137" fmla="*/ 1645240 w 1645240"/>
              <a:gd name="connsiteY137" fmla="*/ 866810 h 2338688"/>
              <a:gd name="connsiteX138" fmla="*/ 1587453 w 1645240"/>
              <a:gd name="connsiteY138" fmla="*/ 826019 h 2338688"/>
              <a:gd name="connsiteX139" fmla="*/ 1465080 w 1645240"/>
              <a:gd name="connsiteY139" fmla="*/ 839616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20333 w 1645240"/>
              <a:gd name="connsiteY147" fmla="*/ 812422 h 2338688"/>
              <a:gd name="connsiteX148" fmla="*/ 1165945 w 1645240"/>
              <a:gd name="connsiteY148" fmla="*/ 795426 h 2338688"/>
              <a:gd name="connsiteX149" fmla="*/ 1128553 w 1645240"/>
              <a:gd name="connsiteY149" fmla="*/ 775030 h 2338688"/>
              <a:gd name="connsiteX150" fmla="*/ 1101359 w 1645240"/>
              <a:gd name="connsiteY150" fmla="*/ 734239 h 2338688"/>
              <a:gd name="connsiteX151" fmla="*/ 1063967 w 1645240"/>
              <a:gd name="connsiteY151" fmla="*/ 758034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58591 w 1645240"/>
              <a:gd name="connsiteY154" fmla="*/ 601668 h 2338688"/>
              <a:gd name="connsiteX155" fmla="*/ 982385 w 1645240"/>
              <a:gd name="connsiteY155" fmla="*/ 554079 h 2338688"/>
              <a:gd name="connsiteX156" fmla="*/ 1077564 w 1645240"/>
              <a:gd name="connsiteY156" fmla="*/ 537082 h 2338688"/>
              <a:gd name="connsiteX157" fmla="*/ 1101359 w 1645240"/>
              <a:gd name="connsiteY157" fmla="*/ 489493 h 2338688"/>
              <a:gd name="connsiteX158" fmla="*/ 1046971 w 1645240"/>
              <a:gd name="connsiteY158" fmla="*/ 438504 h 2338688"/>
              <a:gd name="connsiteX159" fmla="*/ 1128553 w 1645240"/>
              <a:gd name="connsiteY159" fmla="*/ 414709 h 2338688"/>
              <a:gd name="connsiteX160" fmla="*/ 1196538 w 1645240"/>
              <a:gd name="connsiteY160" fmla="*/ 346724 h 2338688"/>
              <a:gd name="connsiteX161" fmla="*/ 1223733 w 1645240"/>
              <a:gd name="connsiteY161" fmla="*/ 224351 h 2338688"/>
              <a:gd name="connsiteX162" fmla="*/ 1359703 w 1645240"/>
              <a:gd name="connsiteY162" fmla="*/ 132571 h 2338688"/>
              <a:gd name="connsiteX163" fmla="*/ 1363102 w 1645240"/>
              <a:gd name="connsiteY163" fmla="*/ 118974 h 2338688"/>
              <a:gd name="connsiteX164" fmla="*/ 1363102 w 1645240"/>
              <a:gd name="connsiteY164" fmla="*/ 101978 h 2338688"/>
              <a:gd name="connsiteX165" fmla="*/ 1339307 w 1645240"/>
              <a:gd name="connsiteY165" fmla="*/ 81582 h 2338688"/>
              <a:gd name="connsiteX166" fmla="*/ 1359703 w 1645240"/>
              <a:gd name="connsiteY166" fmla="*/ 108776 h 2338688"/>
              <a:gd name="connsiteX0" fmla="*/ 1278121 w 1645240"/>
              <a:gd name="connsiteY0" fmla="*/ 203955 h 2338688"/>
              <a:gd name="connsiteX1" fmla="*/ 1373300 w 1645240"/>
              <a:gd name="connsiteY1" fmla="*/ 98578 h 2338688"/>
              <a:gd name="connsiteX2" fmla="*/ 1254326 w 1645240"/>
              <a:gd name="connsiteY2" fmla="*/ 0 h 2338688"/>
              <a:gd name="connsiteX3" fmla="*/ 1240729 w 1645240"/>
              <a:gd name="connsiteY3" fmla="*/ 50989 h 2338688"/>
              <a:gd name="connsiteX4" fmla="*/ 1162546 w 1645240"/>
              <a:gd name="connsiteY4" fmla="*/ 67985 h 2338688"/>
              <a:gd name="connsiteX5" fmla="*/ 1193139 w 1645240"/>
              <a:gd name="connsiteY5" fmla="*/ 183560 h 2338688"/>
              <a:gd name="connsiteX6" fmla="*/ 1152348 w 1645240"/>
              <a:gd name="connsiteY6" fmla="*/ 224351 h 2338688"/>
              <a:gd name="connsiteX7" fmla="*/ 1145550 w 1645240"/>
              <a:gd name="connsiteY7" fmla="*/ 193758 h 2338688"/>
              <a:gd name="connsiteX8" fmla="*/ 1138751 w 1645240"/>
              <a:gd name="connsiteY8" fmla="*/ 78183 h 2338688"/>
              <a:gd name="connsiteX9" fmla="*/ 1046971 w 1645240"/>
              <a:gd name="connsiteY9" fmla="*/ 95179 h 2338688"/>
              <a:gd name="connsiteX10" fmla="*/ 955191 w 1645240"/>
              <a:gd name="connsiteY10" fmla="*/ 122373 h 2338688"/>
              <a:gd name="connsiteX11" fmla="*/ 870210 w 1645240"/>
              <a:gd name="connsiteY11" fmla="*/ 190358 h 2338688"/>
              <a:gd name="connsiteX12" fmla="*/ 870210 w 1645240"/>
              <a:gd name="connsiteY12" fmla="*/ 282138 h 2338688"/>
              <a:gd name="connsiteX13" fmla="*/ 839617 w 1645240"/>
              <a:gd name="connsiteY13" fmla="*/ 316131 h 2338688"/>
              <a:gd name="connsiteX14" fmla="*/ 836217 w 1645240"/>
              <a:gd name="connsiteY14" fmla="*/ 329728 h 2338688"/>
              <a:gd name="connsiteX15" fmla="*/ 775031 w 1645240"/>
              <a:gd name="connsiteY15" fmla="*/ 360321 h 2338688"/>
              <a:gd name="connsiteX16" fmla="*/ 727441 w 1645240"/>
              <a:gd name="connsiteY16" fmla="*/ 441903 h 2338688"/>
              <a:gd name="connsiteX17" fmla="*/ 815822 w 1645240"/>
              <a:gd name="connsiteY17" fmla="*/ 448702 h 2338688"/>
              <a:gd name="connsiteX18" fmla="*/ 877008 w 1645240"/>
              <a:gd name="connsiteY18" fmla="*/ 448702 h 2338688"/>
              <a:gd name="connsiteX19" fmla="*/ 911001 w 1645240"/>
              <a:gd name="connsiteY19" fmla="*/ 435105 h 2338688"/>
              <a:gd name="connsiteX20" fmla="*/ 941594 w 1645240"/>
              <a:gd name="connsiteY20" fmla="*/ 489493 h 2338688"/>
              <a:gd name="connsiteX21" fmla="*/ 873609 w 1645240"/>
              <a:gd name="connsiteY21" fmla="*/ 547280 h 2338688"/>
              <a:gd name="connsiteX22" fmla="*/ 815822 w 1645240"/>
              <a:gd name="connsiteY22" fmla="*/ 540482 h 2338688"/>
              <a:gd name="connsiteX23" fmla="*/ 815822 w 1645240"/>
              <a:gd name="connsiteY23" fmla="*/ 577874 h 2338688"/>
              <a:gd name="connsiteX24" fmla="*/ 754635 w 1645240"/>
              <a:gd name="connsiteY24" fmla="*/ 581273 h 2338688"/>
              <a:gd name="connsiteX25" fmla="*/ 792027 w 1645240"/>
              <a:gd name="connsiteY25" fmla="*/ 625463 h 2338688"/>
              <a:gd name="connsiteX26" fmla="*/ 724042 w 1645240"/>
              <a:gd name="connsiteY26" fmla="*/ 652657 h 2338688"/>
              <a:gd name="connsiteX27" fmla="*/ 649258 w 1645240"/>
              <a:gd name="connsiteY27" fmla="*/ 622064 h 2338688"/>
              <a:gd name="connsiteX28" fmla="*/ 611866 w 1645240"/>
              <a:gd name="connsiteY28" fmla="*/ 666254 h 2338688"/>
              <a:gd name="connsiteX29" fmla="*/ 557478 w 1645240"/>
              <a:gd name="connsiteY29" fmla="*/ 611866 h 2338688"/>
              <a:gd name="connsiteX30" fmla="*/ 428306 w 1645240"/>
              <a:gd name="connsiteY30" fmla="*/ 591471 h 2338688"/>
              <a:gd name="connsiteX31" fmla="*/ 356922 w 1645240"/>
              <a:gd name="connsiteY31" fmla="*/ 554079 h 2338688"/>
              <a:gd name="connsiteX32" fmla="*/ 353523 w 1645240"/>
              <a:gd name="connsiteY32" fmla="*/ 622064 h 2338688"/>
              <a:gd name="connsiteX33" fmla="*/ 316131 w 1645240"/>
              <a:gd name="connsiteY33" fmla="*/ 598269 h 2338688"/>
              <a:gd name="connsiteX34" fmla="*/ 248146 w 1645240"/>
              <a:gd name="connsiteY34" fmla="*/ 703646 h 2338688"/>
              <a:gd name="connsiteX35" fmla="*/ 295735 w 1645240"/>
              <a:gd name="connsiteY35" fmla="*/ 724042 h 2338688"/>
              <a:gd name="connsiteX36" fmla="*/ 336527 w 1645240"/>
              <a:gd name="connsiteY36" fmla="*/ 649258 h 2338688"/>
              <a:gd name="connsiteX37" fmla="*/ 333127 w 1645240"/>
              <a:gd name="connsiteY37" fmla="*/ 768232 h 2338688"/>
              <a:gd name="connsiteX38" fmla="*/ 278739 w 1645240"/>
              <a:gd name="connsiteY38" fmla="*/ 768232 h 2338688"/>
              <a:gd name="connsiteX39" fmla="*/ 224351 w 1645240"/>
              <a:gd name="connsiteY39" fmla="*/ 771631 h 2338688"/>
              <a:gd name="connsiteX40" fmla="*/ 254944 w 1645240"/>
              <a:gd name="connsiteY40" fmla="*/ 826019 h 2338688"/>
              <a:gd name="connsiteX41" fmla="*/ 319530 w 1645240"/>
              <a:gd name="connsiteY41" fmla="*/ 866810 h 2338688"/>
              <a:gd name="connsiteX42" fmla="*/ 401112 w 1645240"/>
              <a:gd name="connsiteY42" fmla="*/ 866810 h 2338688"/>
              <a:gd name="connsiteX43" fmla="*/ 397713 w 1645240"/>
              <a:gd name="connsiteY43" fmla="*/ 907601 h 2338688"/>
              <a:gd name="connsiteX44" fmla="*/ 305933 w 1645240"/>
              <a:gd name="connsiteY44" fmla="*/ 914400 h 2338688"/>
              <a:gd name="connsiteX45" fmla="*/ 302534 w 1645240"/>
              <a:gd name="connsiteY45" fmla="*/ 995982 h 2338688"/>
              <a:gd name="connsiteX46" fmla="*/ 231150 w 1645240"/>
              <a:gd name="connsiteY46" fmla="*/ 1026575 h 2338688"/>
              <a:gd name="connsiteX47" fmla="*/ 220952 w 1645240"/>
              <a:gd name="connsiteY47" fmla="*/ 1097960 h 2338688"/>
              <a:gd name="connsiteX48" fmla="*/ 193758 w 1645240"/>
              <a:gd name="connsiteY48" fmla="*/ 1165945 h 2338688"/>
              <a:gd name="connsiteX49" fmla="*/ 271941 w 1645240"/>
              <a:gd name="connsiteY49" fmla="*/ 1172743 h 2338688"/>
              <a:gd name="connsiteX50" fmla="*/ 309333 w 1645240"/>
              <a:gd name="connsiteY50" fmla="*/ 1213534 h 2338688"/>
              <a:gd name="connsiteX51" fmla="*/ 346724 w 1645240"/>
              <a:gd name="connsiteY51" fmla="*/ 1213534 h 2338688"/>
              <a:gd name="connsiteX52" fmla="*/ 373918 w 1645240"/>
              <a:gd name="connsiteY52" fmla="*/ 1261124 h 2338688"/>
              <a:gd name="connsiteX53" fmla="*/ 455501 w 1645240"/>
              <a:gd name="connsiteY53" fmla="*/ 1267923 h 2338688"/>
              <a:gd name="connsiteX54" fmla="*/ 567676 w 1645240"/>
              <a:gd name="connsiteY54" fmla="*/ 1281520 h 2338688"/>
              <a:gd name="connsiteX55" fmla="*/ 564277 w 1645240"/>
              <a:gd name="connsiteY55" fmla="*/ 1312113 h 2338688"/>
              <a:gd name="connsiteX56" fmla="*/ 526885 w 1645240"/>
              <a:gd name="connsiteY56" fmla="*/ 1318911 h 2338688"/>
              <a:gd name="connsiteX57" fmla="*/ 496292 w 1645240"/>
              <a:gd name="connsiteY57" fmla="*/ 1318911 h 2338688"/>
              <a:gd name="connsiteX58" fmla="*/ 411310 w 1645240"/>
              <a:gd name="connsiteY58" fmla="*/ 1458281 h 2338688"/>
              <a:gd name="connsiteX59" fmla="*/ 435105 w 1645240"/>
              <a:gd name="connsiteY59" fmla="*/ 1471878 h 2338688"/>
              <a:gd name="connsiteX60" fmla="*/ 384116 w 1645240"/>
              <a:gd name="connsiteY60" fmla="*/ 1563658 h 2338688"/>
              <a:gd name="connsiteX61" fmla="*/ 295735 w 1645240"/>
              <a:gd name="connsiteY61" fmla="*/ 1597650 h 2338688"/>
              <a:gd name="connsiteX62" fmla="*/ 214153 w 1645240"/>
              <a:gd name="connsiteY62" fmla="*/ 1672434 h 2338688"/>
              <a:gd name="connsiteX63" fmla="*/ 278739 w 1645240"/>
              <a:gd name="connsiteY63" fmla="*/ 1679233 h 2338688"/>
              <a:gd name="connsiteX64" fmla="*/ 339926 w 1645240"/>
              <a:gd name="connsiteY64" fmla="*/ 1631643 h 2338688"/>
              <a:gd name="connsiteX65" fmla="*/ 458900 w 1645240"/>
              <a:gd name="connsiteY65" fmla="*/ 1624845 h 2338688"/>
              <a:gd name="connsiteX66" fmla="*/ 588072 w 1645240"/>
              <a:gd name="connsiteY66" fmla="*/ 1550061 h 2338688"/>
              <a:gd name="connsiteX67" fmla="*/ 581273 w 1645240"/>
              <a:gd name="connsiteY67" fmla="*/ 1614647 h 2338688"/>
              <a:gd name="connsiteX68" fmla="*/ 503090 w 1645240"/>
              <a:gd name="connsiteY68" fmla="*/ 1638442 h 2338688"/>
              <a:gd name="connsiteX69" fmla="*/ 407911 w 1645240"/>
              <a:gd name="connsiteY69" fmla="*/ 1652039 h 2338688"/>
              <a:gd name="connsiteX70" fmla="*/ 305933 w 1645240"/>
              <a:gd name="connsiteY70" fmla="*/ 1686031 h 2338688"/>
              <a:gd name="connsiteX71" fmla="*/ 261743 w 1645240"/>
              <a:gd name="connsiteY71" fmla="*/ 1726822 h 2338688"/>
              <a:gd name="connsiteX72" fmla="*/ 203956 w 1645240"/>
              <a:gd name="connsiteY72" fmla="*/ 1740419 h 2338688"/>
              <a:gd name="connsiteX73" fmla="*/ 244747 w 1645240"/>
              <a:gd name="connsiteY73" fmla="*/ 1774412 h 2338688"/>
              <a:gd name="connsiteX74" fmla="*/ 254944 w 1645240"/>
              <a:gd name="connsiteY74" fmla="*/ 1822001 h 2338688"/>
              <a:gd name="connsiteX75" fmla="*/ 227750 w 1645240"/>
              <a:gd name="connsiteY75" fmla="*/ 1845796 h 2338688"/>
              <a:gd name="connsiteX76" fmla="*/ 197157 w 1645240"/>
              <a:gd name="connsiteY76" fmla="*/ 1798207 h 2338688"/>
              <a:gd name="connsiteX77" fmla="*/ 142769 w 1645240"/>
              <a:gd name="connsiteY77" fmla="*/ 1815203 h 2338688"/>
              <a:gd name="connsiteX78" fmla="*/ 122373 w 1645240"/>
              <a:gd name="connsiteY78" fmla="*/ 1788009 h 2338688"/>
              <a:gd name="connsiteX79" fmla="*/ 54388 w 1645240"/>
              <a:gd name="connsiteY79" fmla="*/ 1825401 h 2338688"/>
              <a:gd name="connsiteX80" fmla="*/ 0 w 1645240"/>
              <a:gd name="connsiteY80" fmla="*/ 1900184 h 2338688"/>
              <a:gd name="connsiteX81" fmla="*/ 108776 w 1645240"/>
              <a:gd name="connsiteY81" fmla="*/ 1930778 h 2338688"/>
              <a:gd name="connsiteX82" fmla="*/ 183560 w 1645240"/>
              <a:gd name="connsiteY82" fmla="*/ 1896785 h 2338688"/>
              <a:gd name="connsiteX83" fmla="*/ 234549 w 1645240"/>
              <a:gd name="connsiteY83" fmla="*/ 1900184 h 2338688"/>
              <a:gd name="connsiteX84" fmla="*/ 176762 w 1645240"/>
              <a:gd name="connsiteY84" fmla="*/ 1951173 h 2338688"/>
              <a:gd name="connsiteX85" fmla="*/ 81582 w 1645240"/>
              <a:gd name="connsiteY85" fmla="*/ 1974968 h 2338688"/>
              <a:gd name="connsiteX86" fmla="*/ 27194 w 1645240"/>
              <a:gd name="connsiteY86" fmla="*/ 2008961 h 2338688"/>
              <a:gd name="connsiteX87" fmla="*/ 20396 w 1645240"/>
              <a:gd name="connsiteY87" fmla="*/ 2059949 h 2338688"/>
              <a:gd name="connsiteX88" fmla="*/ 84982 w 1645240"/>
              <a:gd name="connsiteY88" fmla="*/ 2100740 h 2338688"/>
              <a:gd name="connsiteX89" fmla="*/ 81582 w 1645240"/>
              <a:gd name="connsiteY89" fmla="*/ 2138132 h 2338688"/>
              <a:gd name="connsiteX90" fmla="*/ 163164 w 1645240"/>
              <a:gd name="connsiteY90" fmla="*/ 2127934 h 2338688"/>
              <a:gd name="connsiteX91" fmla="*/ 220952 w 1645240"/>
              <a:gd name="connsiteY91" fmla="*/ 2100740 h 2338688"/>
              <a:gd name="connsiteX92" fmla="*/ 166564 w 1645240"/>
              <a:gd name="connsiteY92" fmla="*/ 2161927 h 2338688"/>
              <a:gd name="connsiteX93" fmla="*/ 88381 w 1645240"/>
              <a:gd name="connsiteY93" fmla="*/ 2199319 h 2338688"/>
              <a:gd name="connsiteX94" fmla="*/ 54388 w 1645240"/>
              <a:gd name="connsiteY94" fmla="*/ 2229912 h 2338688"/>
              <a:gd name="connsiteX95" fmla="*/ 146168 w 1645240"/>
              <a:gd name="connsiteY95" fmla="*/ 2236711 h 2338688"/>
              <a:gd name="connsiteX96" fmla="*/ 234549 w 1645240"/>
              <a:gd name="connsiteY96" fmla="*/ 2185722 h 2338688"/>
              <a:gd name="connsiteX97" fmla="*/ 339926 w 1645240"/>
              <a:gd name="connsiteY97" fmla="*/ 2161927 h 2338688"/>
              <a:gd name="connsiteX98" fmla="*/ 241347 w 1645240"/>
              <a:gd name="connsiteY98" fmla="*/ 2253707 h 2338688"/>
              <a:gd name="connsiteX99" fmla="*/ 197157 w 1645240"/>
              <a:gd name="connsiteY99" fmla="*/ 2325091 h 2338688"/>
              <a:gd name="connsiteX100" fmla="*/ 251545 w 1645240"/>
              <a:gd name="connsiteY100" fmla="*/ 2338688 h 2338688"/>
              <a:gd name="connsiteX101" fmla="*/ 288937 w 1645240"/>
              <a:gd name="connsiteY101" fmla="*/ 2304696 h 2338688"/>
              <a:gd name="connsiteX102" fmla="*/ 336527 w 1645240"/>
              <a:gd name="connsiteY102" fmla="*/ 2328491 h 2338688"/>
              <a:gd name="connsiteX103" fmla="*/ 458900 w 1645240"/>
              <a:gd name="connsiteY103" fmla="*/ 2328491 h 2338688"/>
              <a:gd name="connsiteX104" fmla="*/ 469098 w 1645240"/>
              <a:gd name="connsiteY104" fmla="*/ 2294498 h 2338688"/>
              <a:gd name="connsiteX105" fmla="*/ 520086 w 1645240"/>
              <a:gd name="connsiteY105" fmla="*/ 2311494 h 2338688"/>
              <a:gd name="connsiteX106" fmla="*/ 567676 w 1645240"/>
              <a:gd name="connsiteY106" fmla="*/ 2277502 h 2338688"/>
              <a:gd name="connsiteX107" fmla="*/ 601669 w 1645240"/>
              <a:gd name="connsiteY107" fmla="*/ 2308095 h 2338688"/>
              <a:gd name="connsiteX108" fmla="*/ 645859 w 1645240"/>
              <a:gd name="connsiteY108" fmla="*/ 2246908 h 2338688"/>
              <a:gd name="connsiteX109" fmla="*/ 710445 w 1645240"/>
              <a:gd name="connsiteY109" fmla="*/ 2253707 h 2338688"/>
              <a:gd name="connsiteX110" fmla="*/ 744437 w 1645240"/>
              <a:gd name="connsiteY110" fmla="*/ 2195920 h 2338688"/>
              <a:gd name="connsiteX111" fmla="*/ 781829 w 1645240"/>
              <a:gd name="connsiteY111" fmla="*/ 2165326 h 2338688"/>
              <a:gd name="connsiteX112" fmla="*/ 843016 w 1645240"/>
              <a:gd name="connsiteY112" fmla="*/ 2189121 h 2338688"/>
              <a:gd name="connsiteX113" fmla="*/ 914400 w 1645240"/>
              <a:gd name="connsiteY113" fmla="*/ 2151729 h 2338688"/>
              <a:gd name="connsiteX114" fmla="*/ 955191 w 1645240"/>
              <a:gd name="connsiteY114" fmla="*/ 2100740 h 2338688"/>
              <a:gd name="connsiteX115" fmla="*/ 1016378 w 1645240"/>
              <a:gd name="connsiteY115" fmla="*/ 2090543 h 2338688"/>
              <a:gd name="connsiteX116" fmla="*/ 1060568 w 1645240"/>
              <a:gd name="connsiteY116" fmla="*/ 2029356 h 2338688"/>
              <a:gd name="connsiteX117" fmla="*/ 1125154 w 1645240"/>
              <a:gd name="connsiteY117" fmla="*/ 1995363 h 2338688"/>
              <a:gd name="connsiteX118" fmla="*/ 1240729 w 1645240"/>
              <a:gd name="connsiteY118" fmla="*/ 1991964 h 2338688"/>
              <a:gd name="connsiteX119" fmla="*/ 1356304 w 1645240"/>
              <a:gd name="connsiteY119" fmla="*/ 1961371 h 2338688"/>
              <a:gd name="connsiteX120" fmla="*/ 1400494 w 1645240"/>
              <a:gd name="connsiteY120" fmla="*/ 1998763 h 2338688"/>
              <a:gd name="connsiteX121" fmla="*/ 1468479 w 1645240"/>
              <a:gd name="connsiteY121" fmla="*/ 1978367 h 2338688"/>
              <a:gd name="connsiteX122" fmla="*/ 1485475 w 1645240"/>
              <a:gd name="connsiteY122" fmla="*/ 1930778 h 2338688"/>
              <a:gd name="connsiteX123" fmla="*/ 1461680 w 1645240"/>
              <a:gd name="connsiteY123" fmla="*/ 1869591 h 2338688"/>
              <a:gd name="connsiteX124" fmla="*/ 1529666 w 1645240"/>
              <a:gd name="connsiteY124" fmla="*/ 1781210 h 2338688"/>
              <a:gd name="connsiteX125" fmla="*/ 1539863 w 1645240"/>
              <a:gd name="connsiteY125" fmla="*/ 1699628 h 2338688"/>
              <a:gd name="connsiteX126" fmla="*/ 1635043 w 1645240"/>
              <a:gd name="connsiteY126" fmla="*/ 1533065 h 2338688"/>
              <a:gd name="connsiteX127" fmla="*/ 1597651 w 1645240"/>
              <a:gd name="connsiteY127" fmla="*/ 1301915 h 2338688"/>
              <a:gd name="connsiteX128" fmla="*/ 1570457 w 1645240"/>
              <a:gd name="connsiteY128" fmla="*/ 1257725 h 2338688"/>
              <a:gd name="connsiteX129" fmla="*/ 1604449 w 1645240"/>
              <a:gd name="connsiteY129" fmla="*/ 1250926 h 2338688"/>
              <a:gd name="connsiteX130" fmla="*/ 1584054 w 1645240"/>
              <a:gd name="connsiteY130" fmla="*/ 1206736 h 2338688"/>
              <a:gd name="connsiteX131" fmla="*/ 1607849 w 1645240"/>
              <a:gd name="connsiteY131" fmla="*/ 1162546 h 2338688"/>
              <a:gd name="connsiteX132" fmla="*/ 1567057 w 1645240"/>
              <a:gd name="connsiteY132" fmla="*/ 1097960 h 2338688"/>
              <a:gd name="connsiteX133" fmla="*/ 1563658 w 1645240"/>
              <a:gd name="connsiteY133" fmla="*/ 961990 h 2338688"/>
              <a:gd name="connsiteX134" fmla="*/ 1516069 w 1645240"/>
              <a:gd name="connsiteY134" fmla="*/ 931396 h 2338688"/>
              <a:gd name="connsiteX135" fmla="*/ 1533065 w 1645240"/>
              <a:gd name="connsiteY135" fmla="*/ 870210 h 2338688"/>
              <a:gd name="connsiteX136" fmla="*/ 1607849 w 1645240"/>
              <a:gd name="connsiteY136" fmla="*/ 877008 h 2338688"/>
              <a:gd name="connsiteX137" fmla="*/ 1645240 w 1645240"/>
              <a:gd name="connsiteY137" fmla="*/ 866810 h 2338688"/>
              <a:gd name="connsiteX138" fmla="*/ 1587453 w 1645240"/>
              <a:gd name="connsiteY138" fmla="*/ 826019 h 2338688"/>
              <a:gd name="connsiteX139" fmla="*/ 1465080 w 1645240"/>
              <a:gd name="connsiteY139" fmla="*/ 839616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20333 w 1645240"/>
              <a:gd name="connsiteY147" fmla="*/ 812422 h 2338688"/>
              <a:gd name="connsiteX148" fmla="*/ 1165945 w 1645240"/>
              <a:gd name="connsiteY148" fmla="*/ 795426 h 2338688"/>
              <a:gd name="connsiteX149" fmla="*/ 1128553 w 1645240"/>
              <a:gd name="connsiteY149" fmla="*/ 775030 h 2338688"/>
              <a:gd name="connsiteX150" fmla="*/ 1101359 w 1645240"/>
              <a:gd name="connsiteY150" fmla="*/ 734239 h 2338688"/>
              <a:gd name="connsiteX151" fmla="*/ 1063967 w 1645240"/>
              <a:gd name="connsiteY151" fmla="*/ 758034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58591 w 1645240"/>
              <a:gd name="connsiteY154" fmla="*/ 601668 h 2338688"/>
              <a:gd name="connsiteX155" fmla="*/ 982385 w 1645240"/>
              <a:gd name="connsiteY155" fmla="*/ 554079 h 2338688"/>
              <a:gd name="connsiteX156" fmla="*/ 1077564 w 1645240"/>
              <a:gd name="connsiteY156" fmla="*/ 537082 h 2338688"/>
              <a:gd name="connsiteX157" fmla="*/ 1101359 w 1645240"/>
              <a:gd name="connsiteY157" fmla="*/ 489493 h 2338688"/>
              <a:gd name="connsiteX158" fmla="*/ 1046971 w 1645240"/>
              <a:gd name="connsiteY158" fmla="*/ 438504 h 2338688"/>
              <a:gd name="connsiteX159" fmla="*/ 1128553 w 1645240"/>
              <a:gd name="connsiteY159" fmla="*/ 414709 h 2338688"/>
              <a:gd name="connsiteX160" fmla="*/ 1196538 w 1645240"/>
              <a:gd name="connsiteY160" fmla="*/ 346724 h 2338688"/>
              <a:gd name="connsiteX161" fmla="*/ 1223733 w 1645240"/>
              <a:gd name="connsiteY161" fmla="*/ 224351 h 2338688"/>
              <a:gd name="connsiteX162" fmla="*/ 1359703 w 1645240"/>
              <a:gd name="connsiteY162" fmla="*/ 132571 h 2338688"/>
              <a:gd name="connsiteX163" fmla="*/ 1363102 w 1645240"/>
              <a:gd name="connsiteY163" fmla="*/ 118974 h 2338688"/>
              <a:gd name="connsiteX164" fmla="*/ 1363102 w 1645240"/>
              <a:gd name="connsiteY164" fmla="*/ 101978 h 2338688"/>
              <a:gd name="connsiteX165" fmla="*/ 1339307 w 1645240"/>
              <a:gd name="connsiteY165" fmla="*/ 81582 h 2338688"/>
              <a:gd name="connsiteX0" fmla="*/ 1278121 w 1645240"/>
              <a:gd name="connsiteY0" fmla="*/ 203955 h 2338688"/>
              <a:gd name="connsiteX1" fmla="*/ 1373300 w 1645240"/>
              <a:gd name="connsiteY1" fmla="*/ 98578 h 2338688"/>
              <a:gd name="connsiteX2" fmla="*/ 1254326 w 1645240"/>
              <a:gd name="connsiteY2" fmla="*/ 0 h 2338688"/>
              <a:gd name="connsiteX3" fmla="*/ 1240729 w 1645240"/>
              <a:gd name="connsiteY3" fmla="*/ 50989 h 2338688"/>
              <a:gd name="connsiteX4" fmla="*/ 1162546 w 1645240"/>
              <a:gd name="connsiteY4" fmla="*/ 67985 h 2338688"/>
              <a:gd name="connsiteX5" fmla="*/ 1193139 w 1645240"/>
              <a:gd name="connsiteY5" fmla="*/ 183560 h 2338688"/>
              <a:gd name="connsiteX6" fmla="*/ 1152348 w 1645240"/>
              <a:gd name="connsiteY6" fmla="*/ 224351 h 2338688"/>
              <a:gd name="connsiteX7" fmla="*/ 1145550 w 1645240"/>
              <a:gd name="connsiteY7" fmla="*/ 193758 h 2338688"/>
              <a:gd name="connsiteX8" fmla="*/ 1138751 w 1645240"/>
              <a:gd name="connsiteY8" fmla="*/ 78183 h 2338688"/>
              <a:gd name="connsiteX9" fmla="*/ 1046971 w 1645240"/>
              <a:gd name="connsiteY9" fmla="*/ 95179 h 2338688"/>
              <a:gd name="connsiteX10" fmla="*/ 955191 w 1645240"/>
              <a:gd name="connsiteY10" fmla="*/ 122373 h 2338688"/>
              <a:gd name="connsiteX11" fmla="*/ 870210 w 1645240"/>
              <a:gd name="connsiteY11" fmla="*/ 190358 h 2338688"/>
              <a:gd name="connsiteX12" fmla="*/ 870210 w 1645240"/>
              <a:gd name="connsiteY12" fmla="*/ 282138 h 2338688"/>
              <a:gd name="connsiteX13" fmla="*/ 839617 w 1645240"/>
              <a:gd name="connsiteY13" fmla="*/ 316131 h 2338688"/>
              <a:gd name="connsiteX14" fmla="*/ 836217 w 1645240"/>
              <a:gd name="connsiteY14" fmla="*/ 329728 h 2338688"/>
              <a:gd name="connsiteX15" fmla="*/ 775031 w 1645240"/>
              <a:gd name="connsiteY15" fmla="*/ 360321 h 2338688"/>
              <a:gd name="connsiteX16" fmla="*/ 727441 w 1645240"/>
              <a:gd name="connsiteY16" fmla="*/ 441903 h 2338688"/>
              <a:gd name="connsiteX17" fmla="*/ 815822 w 1645240"/>
              <a:gd name="connsiteY17" fmla="*/ 448702 h 2338688"/>
              <a:gd name="connsiteX18" fmla="*/ 877008 w 1645240"/>
              <a:gd name="connsiteY18" fmla="*/ 448702 h 2338688"/>
              <a:gd name="connsiteX19" fmla="*/ 911001 w 1645240"/>
              <a:gd name="connsiteY19" fmla="*/ 435105 h 2338688"/>
              <a:gd name="connsiteX20" fmla="*/ 941594 w 1645240"/>
              <a:gd name="connsiteY20" fmla="*/ 489493 h 2338688"/>
              <a:gd name="connsiteX21" fmla="*/ 873609 w 1645240"/>
              <a:gd name="connsiteY21" fmla="*/ 547280 h 2338688"/>
              <a:gd name="connsiteX22" fmla="*/ 815822 w 1645240"/>
              <a:gd name="connsiteY22" fmla="*/ 540482 h 2338688"/>
              <a:gd name="connsiteX23" fmla="*/ 815822 w 1645240"/>
              <a:gd name="connsiteY23" fmla="*/ 577874 h 2338688"/>
              <a:gd name="connsiteX24" fmla="*/ 754635 w 1645240"/>
              <a:gd name="connsiteY24" fmla="*/ 581273 h 2338688"/>
              <a:gd name="connsiteX25" fmla="*/ 792027 w 1645240"/>
              <a:gd name="connsiteY25" fmla="*/ 625463 h 2338688"/>
              <a:gd name="connsiteX26" fmla="*/ 724042 w 1645240"/>
              <a:gd name="connsiteY26" fmla="*/ 652657 h 2338688"/>
              <a:gd name="connsiteX27" fmla="*/ 649258 w 1645240"/>
              <a:gd name="connsiteY27" fmla="*/ 622064 h 2338688"/>
              <a:gd name="connsiteX28" fmla="*/ 611866 w 1645240"/>
              <a:gd name="connsiteY28" fmla="*/ 666254 h 2338688"/>
              <a:gd name="connsiteX29" fmla="*/ 557478 w 1645240"/>
              <a:gd name="connsiteY29" fmla="*/ 611866 h 2338688"/>
              <a:gd name="connsiteX30" fmla="*/ 428306 w 1645240"/>
              <a:gd name="connsiteY30" fmla="*/ 591471 h 2338688"/>
              <a:gd name="connsiteX31" fmla="*/ 356922 w 1645240"/>
              <a:gd name="connsiteY31" fmla="*/ 554079 h 2338688"/>
              <a:gd name="connsiteX32" fmla="*/ 353523 w 1645240"/>
              <a:gd name="connsiteY32" fmla="*/ 622064 h 2338688"/>
              <a:gd name="connsiteX33" fmla="*/ 316131 w 1645240"/>
              <a:gd name="connsiteY33" fmla="*/ 598269 h 2338688"/>
              <a:gd name="connsiteX34" fmla="*/ 248146 w 1645240"/>
              <a:gd name="connsiteY34" fmla="*/ 703646 h 2338688"/>
              <a:gd name="connsiteX35" fmla="*/ 295735 w 1645240"/>
              <a:gd name="connsiteY35" fmla="*/ 724042 h 2338688"/>
              <a:gd name="connsiteX36" fmla="*/ 336527 w 1645240"/>
              <a:gd name="connsiteY36" fmla="*/ 649258 h 2338688"/>
              <a:gd name="connsiteX37" fmla="*/ 333127 w 1645240"/>
              <a:gd name="connsiteY37" fmla="*/ 768232 h 2338688"/>
              <a:gd name="connsiteX38" fmla="*/ 278739 w 1645240"/>
              <a:gd name="connsiteY38" fmla="*/ 768232 h 2338688"/>
              <a:gd name="connsiteX39" fmla="*/ 224351 w 1645240"/>
              <a:gd name="connsiteY39" fmla="*/ 771631 h 2338688"/>
              <a:gd name="connsiteX40" fmla="*/ 254944 w 1645240"/>
              <a:gd name="connsiteY40" fmla="*/ 826019 h 2338688"/>
              <a:gd name="connsiteX41" fmla="*/ 319530 w 1645240"/>
              <a:gd name="connsiteY41" fmla="*/ 866810 h 2338688"/>
              <a:gd name="connsiteX42" fmla="*/ 401112 w 1645240"/>
              <a:gd name="connsiteY42" fmla="*/ 866810 h 2338688"/>
              <a:gd name="connsiteX43" fmla="*/ 397713 w 1645240"/>
              <a:gd name="connsiteY43" fmla="*/ 907601 h 2338688"/>
              <a:gd name="connsiteX44" fmla="*/ 305933 w 1645240"/>
              <a:gd name="connsiteY44" fmla="*/ 914400 h 2338688"/>
              <a:gd name="connsiteX45" fmla="*/ 302534 w 1645240"/>
              <a:gd name="connsiteY45" fmla="*/ 995982 h 2338688"/>
              <a:gd name="connsiteX46" fmla="*/ 231150 w 1645240"/>
              <a:gd name="connsiteY46" fmla="*/ 1026575 h 2338688"/>
              <a:gd name="connsiteX47" fmla="*/ 220952 w 1645240"/>
              <a:gd name="connsiteY47" fmla="*/ 1097960 h 2338688"/>
              <a:gd name="connsiteX48" fmla="*/ 193758 w 1645240"/>
              <a:gd name="connsiteY48" fmla="*/ 1165945 h 2338688"/>
              <a:gd name="connsiteX49" fmla="*/ 271941 w 1645240"/>
              <a:gd name="connsiteY49" fmla="*/ 1172743 h 2338688"/>
              <a:gd name="connsiteX50" fmla="*/ 309333 w 1645240"/>
              <a:gd name="connsiteY50" fmla="*/ 1213534 h 2338688"/>
              <a:gd name="connsiteX51" fmla="*/ 346724 w 1645240"/>
              <a:gd name="connsiteY51" fmla="*/ 1213534 h 2338688"/>
              <a:gd name="connsiteX52" fmla="*/ 373918 w 1645240"/>
              <a:gd name="connsiteY52" fmla="*/ 1261124 h 2338688"/>
              <a:gd name="connsiteX53" fmla="*/ 455501 w 1645240"/>
              <a:gd name="connsiteY53" fmla="*/ 1267923 h 2338688"/>
              <a:gd name="connsiteX54" fmla="*/ 567676 w 1645240"/>
              <a:gd name="connsiteY54" fmla="*/ 1281520 h 2338688"/>
              <a:gd name="connsiteX55" fmla="*/ 564277 w 1645240"/>
              <a:gd name="connsiteY55" fmla="*/ 1312113 h 2338688"/>
              <a:gd name="connsiteX56" fmla="*/ 526885 w 1645240"/>
              <a:gd name="connsiteY56" fmla="*/ 1318911 h 2338688"/>
              <a:gd name="connsiteX57" fmla="*/ 496292 w 1645240"/>
              <a:gd name="connsiteY57" fmla="*/ 1318911 h 2338688"/>
              <a:gd name="connsiteX58" fmla="*/ 411310 w 1645240"/>
              <a:gd name="connsiteY58" fmla="*/ 1458281 h 2338688"/>
              <a:gd name="connsiteX59" fmla="*/ 435105 w 1645240"/>
              <a:gd name="connsiteY59" fmla="*/ 1471878 h 2338688"/>
              <a:gd name="connsiteX60" fmla="*/ 384116 w 1645240"/>
              <a:gd name="connsiteY60" fmla="*/ 1563658 h 2338688"/>
              <a:gd name="connsiteX61" fmla="*/ 295735 w 1645240"/>
              <a:gd name="connsiteY61" fmla="*/ 1597650 h 2338688"/>
              <a:gd name="connsiteX62" fmla="*/ 214153 w 1645240"/>
              <a:gd name="connsiteY62" fmla="*/ 1672434 h 2338688"/>
              <a:gd name="connsiteX63" fmla="*/ 278739 w 1645240"/>
              <a:gd name="connsiteY63" fmla="*/ 1679233 h 2338688"/>
              <a:gd name="connsiteX64" fmla="*/ 339926 w 1645240"/>
              <a:gd name="connsiteY64" fmla="*/ 1631643 h 2338688"/>
              <a:gd name="connsiteX65" fmla="*/ 458900 w 1645240"/>
              <a:gd name="connsiteY65" fmla="*/ 1624845 h 2338688"/>
              <a:gd name="connsiteX66" fmla="*/ 588072 w 1645240"/>
              <a:gd name="connsiteY66" fmla="*/ 1550061 h 2338688"/>
              <a:gd name="connsiteX67" fmla="*/ 581273 w 1645240"/>
              <a:gd name="connsiteY67" fmla="*/ 1614647 h 2338688"/>
              <a:gd name="connsiteX68" fmla="*/ 503090 w 1645240"/>
              <a:gd name="connsiteY68" fmla="*/ 1638442 h 2338688"/>
              <a:gd name="connsiteX69" fmla="*/ 407911 w 1645240"/>
              <a:gd name="connsiteY69" fmla="*/ 1652039 h 2338688"/>
              <a:gd name="connsiteX70" fmla="*/ 305933 w 1645240"/>
              <a:gd name="connsiteY70" fmla="*/ 1686031 h 2338688"/>
              <a:gd name="connsiteX71" fmla="*/ 261743 w 1645240"/>
              <a:gd name="connsiteY71" fmla="*/ 1726822 h 2338688"/>
              <a:gd name="connsiteX72" fmla="*/ 203956 w 1645240"/>
              <a:gd name="connsiteY72" fmla="*/ 1740419 h 2338688"/>
              <a:gd name="connsiteX73" fmla="*/ 244747 w 1645240"/>
              <a:gd name="connsiteY73" fmla="*/ 1774412 h 2338688"/>
              <a:gd name="connsiteX74" fmla="*/ 254944 w 1645240"/>
              <a:gd name="connsiteY74" fmla="*/ 1822001 h 2338688"/>
              <a:gd name="connsiteX75" fmla="*/ 227750 w 1645240"/>
              <a:gd name="connsiteY75" fmla="*/ 1845796 h 2338688"/>
              <a:gd name="connsiteX76" fmla="*/ 197157 w 1645240"/>
              <a:gd name="connsiteY76" fmla="*/ 1798207 h 2338688"/>
              <a:gd name="connsiteX77" fmla="*/ 142769 w 1645240"/>
              <a:gd name="connsiteY77" fmla="*/ 1815203 h 2338688"/>
              <a:gd name="connsiteX78" fmla="*/ 122373 w 1645240"/>
              <a:gd name="connsiteY78" fmla="*/ 1788009 h 2338688"/>
              <a:gd name="connsiteX79" fmla="*/ 54388 w 1645240"/>
              <a:gd name="connsiteY79" fmla="*/ 1825401 h 2338688"/>
              <a:gd name="connsiteX80" fmla="*/ 0 w 1645240"/>
              <a:gd name="connsiteY80" fmla="*/ 1900184 h 2338688"/>
              <a:gd name="connsiteX81" fmla="*/ 108776 w 1645240"/>
              <a:gd name="connsiteY81" fmla="*/ 1930778 h 2338688"/>
              <a:gd name="connsiteX82" fmla="*/ 183560 w 1645240"/>
              <a:gd name="connsiteY82" fmla="*/ 1896785 h 2338688"/>
              <a:gd name="connsiteX83" fmla="*/ 234549 w 1645240"/>
              <a:gd name="connsiteY83" fmla="*/ 1900184 h 2338688"/>
              <a:gd name="connsiteX84" fmla="*/ 176762 w 1645240"/>
              <a:gd name="connsiteY84" fmla="*/ 1951173 h 2338688"/>
              <a:gd name="connsiteX85" fmla="*/ 81582 w 1645240"/>
              <a:gd name="connsiteY85" fmla="*/ 1974968 h 2338688"/>
              <a:gd name="connsiteX86" fmla="*/ 27194 w 1645240"/>
              <a:gd name="connsiteY86" fmla="*/ 2008961 h 2338688"/>
              <a:gd name="connsiteX87" fmla="*/ 20396 w 1645240"/>
              <a:gd name="connsiteY87" fmla="*/ 2059949 h 2338688"/>
              <a:gd name="connsiteX88" fmla="*/ 84982 w 1645240"/>
              <a:gd name="connsiteY88" fmla="*/ 2100740 h 2338688"/>
              <a:gd name="connsiteX89" fmla="*/ 81582 w 1645240"/>
              <a:gd name="connsiteY89" fmla="*/ 2138132 h 2338688"/>
              <a:gd name="connsiteX90" fmla="*/ 163164 w 1645240"/>
              <a:gd name="connsiteY90" fmla="*/ 2127934 h 2338688"/>
              <a:gd name="connsiteX91" fmla="*/ 220952 w 1645240"/>
              <a:gd name="connsiteY91" fmla="*/ 2100740 h 2338688"/>
              <a:gd name="connsiteX92" fmla="*/ 166564 w 1645240"/>
              <a:gd name="connsiteY92" fmla="*/ 2161927 h 2338688"/>
              <a:gd name="connsiteX93" fmla="*/ 88381 w 1645240"/>
              <a:gd name="connsiteY93" fmla="*/ 2199319 h 2338688"/>
              <a:gd name="connsiteX94" fmla="*/ 54388 w 1645240"/>
              <a:gd name="connsiteY94" fmla="*/ 2229912 h 2338688"/>
              <a:gd name="connsiteX95" fmla="*/ 146168 w 1645240"/>
              <a:gd name="connsiteY95" fmla="*/ 2236711 h 2338688"/>
              <a:gd name="connsiteX96" fmla="*/ 234549 w 1645240"/>
              <a:gd name="connsiteY96" fmla="*/ 2185722 h 2338688"/>
              <a:gd name="connsiteX97" fmla="*/ 339926 w 1645240"/>
              <a:gd name="connsiteY97" fmla="*/ 2161927 h 2338688"/>
              <a:gd name="connsiteX98" fmla="*/ 241347 w 1645240"/>
              <a:gd name="connsiteY98" fmla="*/ 2253707 h 2338688"/>
              <a:gd name="connsiteX99" fmla="*/ 197157 w 1645240"/>
              <a:gd name="connsiteY99" fmla="*/ 2325091 h 2338688"/>
              <a:gd name="connsiteX100" fmla="*/ 251545 w 1645240"/>
              <a:gd name="connsiteY100" fmla="*/ 2338688 h 2338688"/>
              <a:gd name="connsiteX101" fmla="*/ 288937 w 1645240"/>
              <a:gd name="connsiteY101" fmla="*/ 2304696 h 2338688"/>
              <a:gd name="connsiteX102" fmla="*/ 336527 w 1645240"/>
              <a:gd name="connsiteY102" fmla="*/ 2328491 h 2338688"/>
              <a:gd name="connsiteX103" fmla="*/ 458900 w 1645240"/>
              <a:gd name="connsiteY103" fmla="*/ 2328491 h 2338688"/>
              <a:gd name="connsiteX104" fmla="*/ 469098 w 1645240"/>
              <a:gd name="connsiteY104" fmla="*/ 2294498 h 2338688"/>
              <a:gd name="connsiteX105" fmla="*/ 520086 w 1645240"/>
              <a:gd name="connsiteY105" fmla="*/ 2311494 h 2338688"/>
              <a:gd name="connsiteX106" fmla="*/ 567676 w 1645240"/>
              <a:gd name="connsiteY106" fmla="*/ 2277502 h 2338688"/>
              <a:gd name="connsiteX107" fmla="*/ 601669 w 1645240"/>
              <a:gd name="connsiteY107" fmla="*/ 2308095 h 2338688"/>
              <a:gd name="connsiteX108" fmla="*/ 645859 w 1645240"/>
              <a:gd name="connsiteY108" fmla="*/ 2246908 h 2338688"/>
              <a:gd name="connsiteX109" fmla="*/ 710445 w 1645240"/>
              <a:gd name="connsiteY109" fmla="*/ 2253707 h 2338688"/>
              <a:gd name="connsiteX110" fmla="*/ 744437 w 1645240"/>
              <a:gd name="connsiteY110" fmla="*/ 2195920 h 2338688"/>
              <a:gd name="connsiteX111" fmla="*/ 781829 w 1645240"/>
              <a:gd name="connsiteY111" fmla="*/ 2165326 h 2338688"/>
              <a:gd name="connsiteX112" fmla="*/ 843016 w 1645240"/>
              <a:gd name="connsiteY112" fmla="*/ 2189121 h 2338688"/>
              <a:gd name="connsiteX113" fmla="*/ 914400 w 1645240"/>
              <a:gd name="connsiteY113" fmla="*/ 2151729 h 2338688"/>
              <a:gd name="connsiteX114" fmla="*/ 955191 w 1645240"/>
              <a:gd name="connsiteY114" fmla="*/ 2100740 h 2338688"/>
              <a:gd name="connsiteX115" fmla="*/ 1016378 w 1645240"/>
              <a:gd name="connsiteY115" fmla="*/ 2090543 h 2338688"/>
              <a:gd name="connsiteX116" fmla="*/ 1060568 w 1645240"/>
              <a:gd name="connsiteY116" fmla="*/ 2029356 h 2338688"/>
              <a:gd name="connsiteX117" fmla="*/ 1125154 w 1645240"/>
              <a:gd name="connsiteY117" fmla="*/ 1995363 h 2338688"/>
              <a:gd name="connsiteX118" fmla="*/ 1240729 w 1645240"/>
              <a:gd name="connsiteY118" fmla="*/ 1991964 h 2338688"/>
              <a:gd name="connsiteX119" fmla="*/ 1356304 w 1645240"/>
              <a:gd name="connsiteY119" fmla="*/ 1961371 h 2338688"/>
              <a:gd name="connsiteX120" fmla="*/ 1400494 w 1645240"/>
              <a:gd name="connsiteY120" fmla="*/ 1998763 h 2338688"/>
              <a:gd name="connsiteX121" fmla="*/ 1468479 w 1645240"/>
              <a:gd name="connsiteY121" fmla="*/ 1978367 h 2338688"/>
              <a:gd name="connsiteX122" fmla="*/ 1485475 w 1645240"/>
              <a:gd name="connsiteY122" fmla="*/ 1930778 h 2338688"/>
              <a:gd name="connsiteX123" fmla="*/ 1461680 w 1645240"/>
              <a:gd name="connsiteY123" fmla="*/ 1869591 h 2338688"/>
              <a:gd name="connsiteX124" fmla="*/ 1529666 w 1645240"/>
              <a:gd name="connsiteY124" fmla="*/ 1781210 h 2338688"/>
              <a:gd name="connsiteX125" fmla="*/ 1539863 w 1645240"/>
              <a:gd name="connsiteY125" fmla="*/ 1699628 h 2338688"/>
              <a:gd name="connsiteX126" fmla="*/ 1635043 w 1645240"/>
              <a:gd name="connsiteY126" fmla="*/ 1533065 h 2338688"/>
              <a:gd name="connsiteX127" fmla="*/ 1597651 w 1645240"/>
              <a:gd name="connsiteY127" fmla="*/ 1301915 h 2338688"/>
              <a:gd name="connsiteX128" fmla="*/ 1570457 w 1645240"/>
              <a:gd name="connsiteY128" fmla="*/ 1257725 h 2338688"/>
              <a:gd name="connsiteX129" fmla="*/ 1604449 w 1645240"/>
              <a:gd name="connsiteY129" fmla="*/ 1250926 h 2338688"/>
              <a:gd name="connsiteX130" fmla="*/ 1584054 w 1645240"/>
              <a:gd name="connsiteY130" fmla="*/ 1206736 h 2338688"/>
              <a:gd name="connsiteX131" fmla="*/ 1607849 w 1645240"/>
              <a:gd name="connsiteY131" fmla="*/ 1162546 h 2338688"/>
              <a:gd name="connsiteX132" fmla="*/ 1567057 w 1645240"/>
              <a:gd name="connsiteY132" fmla="*/ 1097960 h 2338688"/>
              <a:gd name="connsiteX133" fmla="*/ 1563658 w 1645240"/>
              <a:gd name="connsiteY133" fmla="*/ 961990 h 2338688"/>
              <a:gd name="connsiteX134" fmla="*/ 1516069 w 1645240"/>
              <a:gd name="connsiteY134" fmla="*/ 931396 h 2338688"/>
              <a:gd name="connsiteX135" fmla="*/ 1533065 w 1645240"/>
              <a:gd name="connsiteY135" fmla="*/ 870210 h 2338688"/>
              <a:gd name="connsiteX136" fmla="*/ 1607849 w 1645240"/>
              <a:gd name="connsiteY136" fmla="*/ 877008 h 2338688"/>
              <a:gd name="connsiteX137" fmla="*/ 1645240 w 1645240"/>
              <a:gd name="connsiteY137" fmla="*/ 866810 h 2338688"/>
              <a:gd name="connsiteX138" fmla="*/ 1587453 w 1645240"/>
              <a:gd name="connsiteY138" fmla="*/ 826019 h 2338688"/>
              <a:gd name="connsiteX139" fmla="*/ 1465080 w 1645240"/>
              <a:gd name="connsiteY139" fmla="*/ 839616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20333 w 1645240"/>
              <a:gd name="connsiteY147" fmla="*/ 812422 h 2338688"/>
              <a:gd name="connsiteX148" fmla="*/ 1165945 w 1645240"/>
              <a:gd name="connsiteY148" fmla="*/ 795426 h 2338688"/>
              <a:gd name="connsiteX149" fmla="*/ 1128553 w 1645240"/>
              <a:gd name="connsiteY149" fmla="*/ 775030 h 2338688"/>
              <a:gd name="connsiteX150" fmla="*/ 1101359 w 1645240"/>
              <a:gd name="connsiteY150" fmla="*/ 734239 h 2338688"/>
              <a:gd name="connsiteX151" fmla="*/ 1063967 w 1645240"/>
              <a:gd name="connsiteY151" fmla="*/ 758034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58591 w 1645240"/>
              <a:gd name="connsiteY154" fmla="*/ 601668 h 2338688"/>
              <a:gd name="connsiteX155" fmla="*/ 982385 w 1645240"/>
              <a:gd name="connsiteY155" fmla="*/ 554079 h 2338688"/>
              <a:gd name="connsiteX156" fmla="*/ 1077564 w 1645240"/>
              <a:gd name="connsiteY156" fmla="*/ 537082 h 2338688"/>
              <a:gd name="connsiteX157" fmla="*/ 1101359 w 1645240"/>
              <a:gd name="connsiteY157" fmla="*/ 489493 h 2338688"/>
              <a:gd name="connsiteX158" fmla="*/ 1046971 w 1645240"/>
              <a:gd name="connsiteY158" fmla="*/ 438504 h 2338688"/>
              <a:gd name="connsiteX159" fmla="*/ 1128553 w 1645240"/>
              <a:gd name="connsiteY159" fmla="*/ 414709 h 2338688"/>
              <a:gd name="connsiteX160" fmla="*/ 1196538 w 1645240"/>
              <a:gd name="connsiteY160" fmla="*/ 346724 h 2338688"/>
              <a:gd name="connsiteX161" fmla="*/ 1223733 w 1645240"/>
              <a:gd name="connsiteY161" fmla="*/ 224351 h 2338688"/>
              <a:gd name="connsiteX162" fmla="*/ 1359703 w 1645240"/>
              <a:gd name="connsiteY162" fmla="*/ 132571 h 2338688"/>
              <a:gd name="connsiteX163" fmla="*/ 1363102 w 1645240"/>
              <a:gd name="connsiteY163" fmla="*/ 118974 h 2338688"/>
              <a:gd name="connsiteX164" fmla="*/ 1339307 w 1645240"/>
              <a:gd name="connsiteY164" fmla="*/ 81582 h 2338688"/>
              <a:gd name="connsiteX0" fmla="*/ 1278121 w 1645240"/>
              <a:gd name="connsiteY0" fmla="*/ 203955 h 2338688"/>
              <a:gd name="connsiteX1" fmla="*/ 1373300 w 1645240"/>
              <a:gd name="connsiteY1" fmla="*/ 98578 h 2338688"/>
              <a:gd name="connsiteX2" fmla="*/ 1254326 w 1645240"/>
              <a:gd name="connsiteY2" fmla="*/ 0 h 2338688"/>
              <a:gd name="connsiteX3" fmla="*/ 1240729 w 1645240"/>
              <a:gd name="connsiteY3" fmla="*/ 50989 h 2338688"/>
              <a:gd name="connsiteX4" fmla="*/ 1162546 w 1645240"/>
              <a:gd name="connsiteY4" fmla="*/ 67985 h 2338688"/>
              <a:gd name="connsiteX5" fmla="*/ 1193139 w 1645240"/>
              <a:gd name="connsiteY5" fmla="*/ 183560 h 2338688"/>
              <a:gd name="connsiteX6" fmla="*/ 1152348 w 1645240"/>
              <a:gd name="connsiteY6" fmla="*/ 224351 h 2338688"/>
              <a:gd name="connsiteX7" fmla="*/ 1145550 w 1645240"/>
              <a:gd name="connsiteY7" fmla="*/ 193758 h 2338688"/>
              <a:gd name="connsiteX8" fmla="*/ 1138751 w 1645240"/>
              <a:gd name="connsiteY8" fmla="*/ 78183 h 2338688"/>
              <a:gd name="connsiteX9" fmla="*/ 1046971 w 1645240"/>
              <a:gd name="connsiteY9" fmla="*/ 95179 h 2338688"/>
              <a:gd name="connsiteX10" fmla="*/ 955191 w 1645240"/>
              <a:gd name="connsiteY10" fmla="*/ 122373 h 2338688"/>
              <a:gd name="connsiteX11" fmla="*/ 870210 w 1645240"/>
              <a:gd name="connsiteY11" fmla="*/ 190358 h 2338688"/>
              <a:gd name="connsiteX12" fmla="*/ 870210 w 1645240"/>
              <a:gd name="connsiteY12" fmla="*/ 282138 h 2338688"/>
              <a:gd name="connsiteX13" fmla="*/ 839617 w 1645240"/>
              <a:gd name="connsiteY13" fmla="*/ 316131 h 2338688"/>
              <a:gd name="connsiteX14" fmla="*/ 836217 w 1645240"/>
              <a:gd name="connsiteY14" fmla="*/ 329728 h 2338688"/>
              <a:gd name="connsiteX15" fmla="*/ 775031 w 1645240"/>
              <a:gd name="connsiteY15" fmla="*/ 360321 h 2338688"/>
              <a:gd name="connsiteX16" fmla="*/ 727441 w 1645240"/>
              <a:gd name="connsiteY16" fmla="*/ 441903 h 2338688"/>
              <a:gd name="connsiteX17" fmla="*/ 815822 w 1645240"/>
              <a:gd name="connsiteY17" fmla="*/ 448702 h 2338688"/>
              <a:gd name="connsiteX18" fmla="*/ 877008 w 1645240"/>
              <a:gd name="connsiteY18" fmla="*/ 448702 h 2338688"/>
              <a:gd name="connsiteX19" fmla="*/ 911001 w 1645240"/>
              <a:gd name="connsiteY19" fmla="*/ 435105 h 2338688"/>
              <a:gd name="connsiteX20" fmla="*/ 941594 w 1645240"/>
              <a:gd name="connsiteY20" fmla="*/ 489493 h 2338688"/>
              <a:gd name="connsiteX21" fmla="*/ 873609 w 1645240"/>
              <a:gd name="connsiteY21" fmla="*/ 547280 h 2338688"/>
              <a:gd name="connsiteX22" fmla="*/ 815822 w 1645240"/>
              <a:gd name="connsiteY22" fmla="*/ 540482 h 2338688"/>
              <a:gd name="connsiteX23" fmla="*/ 815822 w 1645240"/>
              <a:gd name="connsiteY23" fmla="*/ 577874 h 2338688"/>
              <a:gd name="connsiteX24" fmla="*/ 754635 w 1645240"/>
              <a:gd name="connsiteY24" fmla="*/ 581273 h 2338688"/>
              <a:gd name="connsiteX25" fmla="*/ 792027 w 1645240"/>
              <a:gd name="connsiteY25" fmla="*/ 625463 h 2338688"/>
              <a:gd name="connsiteX26" fmla="*/ 724042 w 1645240"/>
              <a:gd name="connsiteY26" fmla="*/ 652657 h 2338688"/>
              <a:gd name="connsiteX27" fmla="*/ 649258 w 1645240"/>
              <a:gd name="connsiteY27" fmla="*/ 622064 h 2338688"/>
              <a:gd name="connsiteX28" fmla="*/ 611866 w 1645240"/>
              <a:gd name="connsiteY28" fmla="*/ 666254 h 2338688"/>
              <a:gd name="connsiteX29" fmla="*/ 557478 w 1645240"/>
              <a:gd name="connsiteY29" fmla="*/ 611866 h 2338688"/>
              <a:gd name="connsiteX30" fmla="*/ 428306 w 1645240"/>
              <a:gd name="connsiteY30" fmla="*/ 591471 h 2338688"/>
              <a:gd name="connsiteX31" fmla="*/ 356922 w 1645240"/>
              <a:gd name="connsiteY31" fmla="*/ 554079 h 2338688"/>
              <a:gd name="connsiteX32" fmla="*/ 353523 w 1645240"/>
              <a:gd name="connsiteY32" fmla="*/ 622064 h 2338688"/>
              <a:gd name="connsiteX33" fmla="*/ 316131 w 1645240"/>
              <a:gd name="connsiteY33" fmla="*/ 598269 h 2338688"/>
              <a:gd name="connsiteX34" fmla="*/ 248146 w 1645240"/>
              <a:gd name="connsiteY34" fmla="*/ 703646 h 2338688"/>
              <a:gd name="connsiteX35" fmla="*/ 295735 w 1645240"/>
              <a:gd name="connsiteY35" fmla="*/ 724042 h 2338688"/>
              <a:gd name="connsiteX36" fmla="*/ 336527 w 1645240"/>
              <a:gd name="connsiteY36" fmla="*/ 649258 h 2338688"/>
              <a:gd name="connsiteX37" fmla="*/ 333127 w 1645240"/>
              <a:gd name="connsiteY37" fmla="*/ 768232 h 2338688"/>
              <a:gd name="connsiteX38" fmla="*/ 278739 w 1645240"/>
              <a:gd name="connsiteY38" fmla="*/ 768232 h 2338688"/>
              <a:gd name="connsiteX39" fmla="*/ 224351 w 1645240"/>
              <a:gd name="connsiteY39" fmla="*/ 771631 h 2338688"/>
              <a:gd name="connsiteX40" fmla="*/ 254944 w 1645240"/>
              <a:gd name="connsiteY40" fmla="*/ 826019 h 2338688"/>
              <a:gd name="connsiteX41" fmla="*/ 319530 w 1645240"/>
              <a:gd name="connsiteY41" fmla="*/ 866810 h 2338688"/>
              <a:gd name="connsiteX42" fmla="*/ 401112 w 1645240"/>
              <a:gd name="connsiteY42" fmla="*/ 866810 h 2338688"/>
              <a:gd name="connsiteX43" fmla="*/ 397713 w 1645240"/>
              <a:gd name="connsiteY43" fmla="*/ 907601 h 2338688"/>
              <a:gd name="connsiteX44" fmla="*/ 305933 w 1645240"/>
              <a:gd name="connsiteY44" fmla="*/ 914400 h 2338688"/>
              <a:gd name="connsiteX45" fmla="*/ 302534 w 1645240"/>
              <a:gd name="connsiteY45" fmla="*/ 995982 h 2338688"/>
              <a:gd name="connsiteX46" fmla="*/ 231150 w 1645240"/>
              <a:gd name="connsiteY46" fmla="*/ 1026575 h 2338688"/>
              <a:gd name="connsiteX47" fmla="*/ 220952 w 1645240"/>
              <a:gd name="connsiteY47" fmla="*/ 1097960 h 2338688"/>
              <a:gd name="connsiteX48" fmla="*/ 193758 w 1645240"/>
              <a:gd name="connsiteY48" fmla="*/ 1165945 h 2338688"/>
              <a:gd name="connsiteX49" fmla="*/ 271941 w 1645240"/>
              <a:gd name="connsiteY49" fmla="*/ 1172743 h 2338688"/>
              <a:gd name="connsiteX50" fmla="*/ 309333 w 1645240"/>
              <a:gd name="connsiteY50" fmla="*/ 1213534 h 2338688"/>
              <a:gd name="connsiteX51" fmla="*/ 346724 w 1645240"/>
              <a:gd name="connsiteY51" fmla="*/ 1213534 h 2338688"/>
              <a:gd name="connsiteX52" fmla="*/ 373918 w 1645240"/>
              <a:gd name="connsiteY52" fmla="*/ 1261124 h 2338688"/>
              <a:gd name="connsiteX53" fmla="*/ 455501 w 1645240"/>
              <a:gd name="connsiteY53" fmla="*/ 1267923 h 2338688"/>
              <a:gd name="connsiteX54" fmla="*/ 567676 w 1645240"/>
              <a:gd name="connsiteY54" fmla="*/ 1281520 h 2338688"/>
              <a:gd name="connsiteX55" fmla="*/ 564277 w 1645240"/>
              <a:gd name="connsiteY55" fmla="*/ 1312113 h 2338688"/>
              <a:gd name="connsiteX56" fmla="*/ 526885 w 1645240"/>
              <a:gd name="connsiteY56" fmla="*/ 1318911 h 2338688"/>
              <a:gd name="connsiteX57" fmla="*/ 496292 w 1645240"/>
              <a:gd name="connsiteY57" fmla="*/ 1318911 h 2338688"/>
              <a:gd name="connsiteX58" fmla="*/ 411310 w 1645240"/>
              <a:gd name="connsiteY58" fmla="*/ 1458281 h 2338688"/>
              <a:gd name="connsiteX59" fmla="*/ 435105 w 1645240"/>
              <a:gd name="connsiteY59" fmla="*/ 1471878 h 2338688"/>
              <a:gd name="connsiteX60" fmla="*/ 384116 w 1645240"/>
              <a:gd name="connsiteY60" fmla="*/ 1563658 h 2338688"/>
              <a:gd name="connsiteX61" fmla="*/ 295735 w 1645240"/>
              <a:gd name="connsiteY61" fmla="*/ 1597650 h 2338688"/>
              <a:gd name="connsiteX62" fmla="*/ 214153 w 1645240"/>
              <a:gd name="connsiteY62" fmla="*/ 1672434 h 2338688"/>
              <a:gd name="connsiteX63" fmla="*/ 278739 w 1645240"/>
              <a:gd name="connsiteY63" fmla="*/ 1679233 h 2338688"/>
              <a:gd name="connsiteX64" fmla="*/ 339926 w 1645240"/>
              <a:gd name="connsiteY64" fmla="*/ 1631643 h 2338688"/>
              <a:gd name="connsiteX65" fmla="*/ 458900 w 1645240"/>
              <a:gd name="connsiteY65" fmla="*/ 1624845 h 2338688"/>
              <a:gd name="connsiteX66" fmla="*/ 588072 w 1645240"/>
              <a:gd name="connsiteY66" fmla="*/ 1550061 h 2338688"/>
              <a:gd name="connsiteX67" fmla="*/ 581273 w 1645240"/>
              <a:gd name="connsiteY67" fmla="*/ 1614647 h 2338688"/>
              <a:gd name="connsiteX68" fmla="*/ 503090 w 1645240"/>
              <a:gd name="connsiteY68" fmla="*/ 1638442 h 2338688"/>
              <a:gd name="connsiteX69" fmla="*/ 407911 w 1645240"/>
              <a:gd name="connsiteY69" fmla="*/ 1652039 h 2338688"/>
              <a:gd name="connsiteX70" fmla="*/ 305933 w 1645240"/>
              <a:gd name="connsiteY70" fmla="*/ 1686031 h 2338688"/>
              <a:gd name="connsiteX71" fmla="*/ 261743 w 1645240"/>
              <a:gd name="connsiteY71" fmla="*/ 1726822 h 2338688"/>
              <a:gd name="connsiteX72" fmla="*/ 203956 w 1645240"/>
              <a:gd name="connsiteY72" fmla="*/ 1740419 h 2338688"/>
              <a:gd name="connsiteX73" fmla="*/ 244747 w 1645240"/>
              <a:gd name="connsiteY73" fmla="*/ 1774412 h 2338688"/>
              <a:gd name="connsiteX74" fmla="*/ 254944 w 1645240"/>
              <a:gd name="connsiteY74" fmla="*/ 1822001 h 2338688"/>
              <a:gd name="connsiteX75" fmla="*/ 227750 w 1645240"/>
              <a:gd name="connsiteY75" fmla="*/ 1845796 h 2338688"/>
              <a:gd name="connsiteX76" fmla="*/ 197157 w 1645240"/>
              <a:gd name="connsiteY76" fmla="*/ 1798207 h 2338688"/>
              <a:gd name="connsiteX77" fmla="*/ 142769 w 1645240"/>
              <a:gd name="connsiteY77" fmla="*/ 1815203 h 2338688"/>
              <a:gd name="connsiteX78" fmla="*/ 122373 w 1645240"/>
              <a:gd name="connsiteY78" fmla="*/ 1788009 h 2338688"/>
              <a:gd name="connsiteX79" fmla="*/ 54388 w 1645240"/>
              <a:gd name="connsiteY79" fmla="*/ 1825401 h 2338688"/>
              <a:gd name="connsiteX80" fmla="*/ 0 w 1645240"/>
              <a:gd name="connsiteY80" fmla="*/ 1900184 h 2338688"/>
              <a:gd name="connsiteX81" fmla="*/ 108776 w 1645240"/>
              <a:gd name="connsiteY81" fmla="*/ 1930778 h 2338688"/>
              <a:gd name="connsiteX82" fmla="*/ 183560 w 1645240"/>
              <a:gd name="connsiteY82" fmla="*/ 1896785 h 2338688"/>
              <a:gd name="connsiteX83" fmla="*/ 234549 w 1645240"/>
              <a:gd name="connsiteY83" fmla="*/ 1900184 h 2338688"/>
              <a:gd name="connsiteX84" fmla="*/ 176762 w 1645240"/>
              <a:gd name="connsiteY84" fmla="*/ 1951173 h 2338688"/>
              <a:gd name="connsiteX85" fmla="*/ 81582 w 1645240"/>
              <a:gd name="connsiteY85" fmla="*/ 1974968 h 2338688"/>
              <a:gd name="connsiteX86" fmla="*/ 27194 w 1645240"/>
              <a:gd name="connsiteY86" fmla="*/ 2008961 h 2338688"/>
              <a:gd name="connsiteX87" fmla="*/ 20396 w 1645240"/>
              <a:gd name="connsiteY87" fmla="*/ 2059949 h 2338688"/>
              <a:gd name="connsiteX88" fmla="*/ 84982 w 1645240"/>
              <a:gd name="connsiteY88" fmla="*/ 2100740 h 2338688"/>
              <a:gd name="connsiteX89" fmla="*/ 81582 w 1645240"/>
              <a:gd name="connsiteY89" fmla="*/ 2138132 h 2338688"/>
              <a:gd name="connsiteX90" fmla="*/ 163164 w 1645240"/>
              <a:gd name="connsiteY90" fmla="*/ 2127934 h 2338688"/>
              <a:gd name="connsiteX91" fmla="*/ 220952 w 1645240"/>
              <a:gd name="connsiteY91" fmla="*/ 2100740 h 2338688"/>
              <a:gd name="connsiteX92" fmla="*/ 166564 w 1645240"/>
              <a:gd name="connsiteY92" fmla="*/ 2161927 h 2338688"/>
              <a:gd name="connsiteX93" fmla="*/ 88381 w 1645240"/>
              <a:gd name="connsiteY93" fmla="*/ 2199319 h 2338688"/>
              <a:gd name="connsiteX94" fmla="*/ 54388 w 1645240"/>
              <a:gd name="connsiteY94" fmla="*/ 2229912 h 2338688"/>
              <a:gd name="connsiteX95" fmla="*/ 146168 w 1645240"/>
              <a:gd name="connsiteY95" fmla="*/ 2236711 h 2338688"/>
              <a:gd name="connsiteX96" fmla="*/ 234549 w 1645240"/>
              <a:gd name="connsiteY96" fmla="*/ 2185722 h 2338688"/>
              <a:gd name="connsiteX97" fmla="*/ 339926 w 1645240"/>
              <a:gd name="connsiteY97" fmla="*/ 2161927 h 2338688"/>
              <a:gd name="connsiteX98" fmla="*/ 241347 w 1645240"/>
              <a:gd name="connsiteY98" fmla="*/ 2253707 h 2338688"/>
              <a:gd name="connsiteX99" fmla="*/ 197157 w 1645240"/>
              <a:gd name="connsiteY99" fmla="*/ 2325091 h 2338688"/>
              <a:gd name="connsiteX100" fmla="*/ 251545 w 1645240"/>
              <a:gd name="connsiteY100" fmla="*/ 2338688 h 2338688"/>
              <a:gd name="connsiteX101" fmla="*/ 288937 w 1645240"/>
              <a:gd name="connsiteY101" fmla="*/ 2304696 h 2338688"/>
              <a:gd name="connsiteX102" fmla="*/ 336527 w 1645240"/>
              <a:gd name="connsiteY102" fmla="*/ 2328491 h 2338688"/>
              <a:gd name="connsiteX103" fmla="*/ 458900 w 1645240"/>
              <a:gd name="connsiteY103" fmla="*/ 2328491 h 2338688"/>
              <a:gd name="connsiteX104" fmla="*/ 469098 w 1645240"/>
              <a:gd name="connsiteY104" fmla="*/ 2294498 h 2338688"/>
              <a:gd name="connsiteX105" fmla="*/ 520086 w 1645240"/>
              <a:gd name="connsiteY105" fmla="*/ 2311494 h 2338688"/>
              <a:gd name="connsiteX106" fmla="*/ 567676 w 1645240"/>
              <a:gd name="connsiteY106" fmla="*/ 2277502 h 2338688"/>
              <a:gd name="connsiteX107" fmla="*/ 601669 w 1645240"/>
              <a:gd name="connsiteY107" fmla="*/ 2308095 h 2338688"/>
              <a:gd name="connsiteX108" fmla="*/ 645859 w 1645240"/>
              <a:gd name="connsiteY108" fmla="*/ 2246908 h 2338688"/>
              <a:gd name="connsiteX109" fmla="*/ 710445 w 1645240"/>
              <a:gd name="connsiteY109" fmla="*/ 2253707 h 2338688"/>
              <a:gd name="connsiteX110" fmla="*/ 744437 w 1645240"/>
              <a:gd name="connsiteY110" fmla="*/ 2195920 h 2338688"/>
              <a:gd name="connsiteX111" fmla="*/ 781829 w 1645240"/>
              <a:gd name="connsiteY111" fmla="*/ 2165326 h 2338688"/>
              <a:gd name="connsiteX112" fmla="*/ 843016 w 1645240"/>
              <a:gd name="connsiteY112" fmla="*/ 2189121 h 2338688"/>
              <a:gd name="connsiteX113" fmla="*/ 914400 w 1645240"/>
              <a:gd name="connsiteY113" fmla="*/ 2151729 h 2338688"/>
              <a:gd name="connsiteX114" fmla="*/ 955191 w 1645240"/>
              <a:gd name="connsiteY114" fmla="*/ 2100740 h 2338688"/>
              <a:gd name="connsiteX115" fmla="*/ 1016378 w 1645240"/>
              <a:gd name="connsiteY115" fmla="*/ 2090543 h 2338688"/>
              <a:gd name="connsiteX116" fmla="*/ 1060568 w 1645240"/>
              <a:gd name="connsiteY116" fmla="*/ 2029356 h 2338688"/>
              <a:gd name="connsiteX117" fmla="*/ 1125154 w 1645240"/>
              <a:gd name="connsiteY117" fmla="*/ 1995363 h 2338688"/>
              <a:gd name="connsiteX118" fmla="*/ 1240729 w 1645240"/>
              <a:gd name="connsiteY118" fmla="*/ 1991964 h 2338688"/>
              <a:gd name="connsiteX119" fmla="*/ 1356304 w 1645240"/>
              <a:gd name="connsiteY119" fmla="*/ 1961371 h 2338688"/>
              <a:gd name="connsiteX120" fmla="*/ 1400494 w 1645240"/>
              <a:gd name="connsiteY120" fmla="*/ 1998763 h 2338688"/>
              <a:gd name="connsiteX121" fmla="*/ 1468479 w 1645240"/>
              <a:gd name="connsiteY121" fmla="*/ 1978367 h 2338688"/>
              <a:gd name="connsiteX122" fmla="*/ 1485475 w 1645240"/>
              <a:gd name="connsiteY122" fmla="*/ 1930778 h 2338688"/>
              <a:gd name="connsiteX123" fmla="*/ 1461680 w 1645240"/>
              <a:gd name="connsiteY123" fmla="*/ 1869591 h 2338688"/>
              <a:gd name="connsiteX124" fmla="*/ 1529666 w 1645240"/>
              <a:gd name="connsiteY124" fmla="*/ 1781210 h 2338688"/>
              <a:gd name="connsiteX125" fmla="*/ 1539863 w 1645240"/>
              <a:gd name="connsiteY125" fmla="*/ 1699628 h 2338688"/>
              <a:gd name="connsiteX126" fmla="*/ 1635043 w 1645240"/>
              <a:gd name="connsiteY126" fmla="*/ 1533065 h 2338688"/>
              <a:gd name="connsiteX127" fmla="*/ 1597651 w 1645240"/>
              <a:gd name="connsiteY127" fmla="*/ 1301915 h 2338688"/>
              <a:gd name="connsiteX128" fmla="*/ 1570457 w 1645240"/>
              <a:gd name="connsiteY128" fmla="*/ 1257725 h 2338688"/>
              <a:gd name="connsiteX129" fmla="*/ 1604449 w 1645240"/>
              <a:gd name="connsiteY129" fmla="*/ 1250926 h 2338688"/>
              <a:gd name="connsiteX130" fmla="*/ 1584054 w 1645240"/>
              <a:gd name="connsiteY130" fmla="*/ 1206736 h 2338688"/>
              <a:gd name="connsiteX131" fmla="*/ 1607849 w 1645240"/>
              <a:gd name="connsiteY131" fmla="*/ 1162546 h 2338688"/>
              <a:gd name="connsiteX132" fmla="*/ 1567057 w 1645240"/>
              <a:gd name="connsiteY132" fmla="*/ 1097960 h 2338688"/>
              <a:gd name="connsiteX133" fmla="*/ 1563658 w 1645240"/>
              <a:gd name="connsiteY133" fmla="*/ 961990 h 2338688"/>
              <a:gd name="connsiteX134" fmla="*/ 1516069 w 1645240"/>
              <a:gd name="connsiteY134" fmla="*/ 931396 h 2338688"/>
              <a:gd name="connsiteX135" fmla="*/ 1533065 w 1645240"/>
              <a:gd name="connsiteY135" fmla="*/ 870210 h 2338688"/>
              <a:gd name="connsiteX136" fmla="*/ 1607849 w 1645240"/>
              <a:gd name="connsiteY136" fmla="*/ 877008 h 2338688"/>
              <a:gd name="connsiteX137" fmla="*/ 1645240 w 1645240"/>
              <a:gd name="connsiteY137" fmla="*/ 866810 h 2338688"/>
              <a:gd name="connsiteX138" fmla="*/ 1587453 w 1645240"/>
              <a:gd name="connsiteY138" fmla="*/ 826019 h 2338688"/>
              <a:gd name="connsiteX139" fmla="*/ 1465080 w 1645240"/>
              <a:gd name="connsiteY139" fmla="*/ 839616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20333 w 1645240"/>
              <a:gd name="connsiteY147" fmla="*/ 812422 h 2338688"/>
              <a:gd name="connsiteX148" fmla="*/ 1165945 w 1645240"/>
              <a:gd name="connsiteY148" fmla="*/ 795426 h 2338688"/>
              <a:gd name="connsiteX149" fmla="*/ 1128553 w 1645240"/>
              <a:gd name="connsiteY149" fmla="*/ 775030 h 2338688"/>
              <a:gd name="connsiteX150" fmla="*/ 1101359 w 1645240"/>
              <a:gd name="connsiteY150" fmla="*/ 734239 h 2338688"/>
              <a:gd name="connsiteX151" fmla="*/ 1063967 w 1645240"/>
              <a:gd name="connsiteY151" fmla="*/ 758034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58591 w 1645240"/>
              <a:gd name="connsiteY154" fmla="*/ 601668 h 2338688"/>
              <a:gd name="connsiteX155" fmla="*/ 982385 w 1645240"/>
              <a:gd name="connsiteY155" fmla="*/ 554079 h 2338688"/>
              <a:gd name="connsiteX156" fmla="*/ 1077564 w 1645240"/>
              <a:gd name="connsiteY156" fmla="*/ 537082 h 2338688"/>
              <a:gd name="connsiteX157" fmla="*/ 1101359 w 1645240"/>
              <a:gd name="connsiteY157" fmla="*/ 489493 h 2338688"/>
              <a:gd name="connsiteX158" fmla="*/ 1046971 w 1645240"/>
              <a:gd name="connsiteY158" fmla="*/ 438504 h 2338688"/>
              <a:gd name="connsiteX159" fmla="*/ 1128553 w 1645240"/>
              <a:gd name="connsiteY159" fmla="*/ 414709 h 2338688"/>
              <a:gd name="connsiteX160" fmla="*/ 1196538 w 1645240"/>
              <a:gd name="connsiteY160" fmla="*/ 346724 h 2338688"/>
              <a:gd name="connsiteX161" fmla="*/ 1223733 w 1645240"/>
              <a:gd name="connsiteY161" fmla="*/ 224351 h 2338688"/>
              <a:gd name="connsiteX162" fmla="*/ 1359703 w 1645240"/>
              <a:gd name="connsiteY162" fmla="*/ 132571 h 2338688"/>
              <a:gd name="connsiteX163" fmla="*/ 1339307 w 1645240"/>
              <a:gd name="connsiteY163" fmla="*/ 81582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28553 w 1645240"/>
              <a:gd name="connsiteY158" fmla="*/ 414709 h 2338688"/>
              <a:gd name="connsiteX159" fmla="*/ 1196538 w 1645240"/>
              <a:gd name="connsiteY159" fmla="*/ 346724 h 2338688"/>
              <a:gd name="connsiteX160" fmla="*/ 1223733 w 1645240"/>
              <a:gd name="connsiteY160" fmla="*/ 224351 h 2338688"/>
              <a:gd name="connsiteX161" fmla="*/ 1359703 w 1645240"/>
              <a:gd name="connsiteY161" fmla="*/ 132571 h 2338688"/>
              <a:gd name="connsiteX162" fmla="*/ 1339307 w 1645240"/>
              <a:gd name="connsiteY162" fmla="*/ 81582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28553 w 1645240"/>
              <a:gd name="connsiteY158" fmla="*/ 414709 h 2338688"/>
              <a:gd name="connsiteX159" fmla="*/ 1196538 w 1645240"/>
              <a:gd name="connsiteY159" fmla="*/ 346724 h 2338688"/>
              <a:gd name="connsiteX160" fmla="*/ 1223733 w 1645240"/>
              <a:gd name="connsiteY160" fmla="*/ 224351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28553 w 1645240"/>
              <a:gd name="connsiteY158" fmla="*/ 414709 h 2338688"/>
              <a:gd name="connsiteX159" fmla="*/ 1196538 w 1645240"/>
              <a:gd name="connsiteY159" fmla="*/ 346724 h 2338688"/>
              <a:gd name="connsiteX160" fmla="*/ 1223733 w 1645240"/>
              <a:gd name="connsiteY160" fmla="*/ 224351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28553 w 1645240"/>
              <a:gd name="connsiteY158" fmla="*/ 414709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77641 w 1645240"/>
              <a:gd name="connsiteY153" fmla="*/ 589762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8730 w 1645240"/>
              <a:gd name="connsiteY150" fmla="*/ 743746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77641 w 1645240"/>
              <a:gd name="connsiteY153" fmla="*/ 589762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6172 w 1645240"/>
              <a:gd name="connsiteY148" fmla="*/ 755980 h 2338688"/>
              <a:gd name="connsiteX149" fmla="*/ 1101359 w 1645240"/>
              <a:gd name="connsiteY149" fmla="*/ 734239 h 2338688"/>
              <a:gd name="connsiteX150" fmla="*/ 1068730 w 1645240"/>
              <a:gd name="connsiteY150" fmla="*/ 743746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77641 w 1645240"/>
              <a:gd name="connsiteY153" fmla="*/ 589762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06045 w 1645240"/>
              <a:gd name="connsiteY146" fmla="*/ 798134 h 2338688"/>
              <a:gd name="connsiteX147" fmla="*/ 1165945 w 1645240"/>
              <a:gd name="connsiteY147" fmla="*/ 795426 h 2338688"/>
              <a:gd name="connsiteX148" fmla="*/ 1126172 w 1645240"/>
              <a:gd name="connsiteY148" fmla="*/ 755980 h 2338688"/>
              <a:gd name="connsiteX149" fmla="*/ 1101359 w 1645240"/>
              <a:gd name="connsiteY149" fmla="*/ 734239 h 2338688"/>
              <a:gd name="connsiteX150" fmla="*/ 1068730 w 1645240"/>
              <a:gd name="connsiteY150" fmla="*/ 743746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77641 w 1645240"/>
              <a:gd name="connsiteY153" fmla="*/ 589762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86782 w 1645240"/>
              <a:gd name="connsiteY141" fmla="*/ 696458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06045 w 1645240"/>
              <a:gd name="connsiteY147" fmla="*/ 798134 h 2338688"/>
              <a:gd name="connsiteX148" fmla="*/ 1165945 w 1645240"/>
              <a:gd name="connsiteY148" fmla="*/ 795426 h 2338688"/>
              <a:gd name="connsiteX149" fmla="*/ 1126172 w 1645240"/>
              <a:gd name="connsiteY149" fmla="*/ 755980 h 2338688"/>
              <a:gd name="connsiteX150" fmla="*/ 1101359 w 1645240"/>
              <a:gd name="connsiteY150" fmla="*/ 734239 h 2338688"/>
              <a:gd name="connsiteX151" fmla="*/ 1068730 w 1645240"/>
              <a:gd name="connsiteY151" fmla="*/ 743746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77641 w 1645240"/>
              <a:gd name="connsiteY154" fmla="*/ 589762 h 2338688"/>
              <a:gd name="connsiteX155" fmla="*/ 996673 w 1645240"/>
              <a:gd name="connsiteY155" fmla="*/ 558841 h 2338688"/>
              <a:gd name="connsiteX156" fmla="*/ 1077564 w 1645240"/>
              <a:gd name="connsiteY156" fmla="*/ 537082 h 2338688"/>
              <a:gd name="connsiteX157" fmla="*/ 1132315 w 1645240"/>
              <a:gd name="connsiteY157" fmla="*/ 489493 h 2338688"/>
              <a:gd name="connsiteX158" fmla="*/ 1082690 w 1645240"/>
              <a:gd name="connsiteY158" fmla="*/ 433741 h 2338688"/>
              <a:gd name="connsiteX159" fmla="*/ 1178559 w 1645240"/>
              <a:gd name="connsiteY159" fmla="*/ 405184 h 2338688"/>
              <a:gd name="connsiteX160" fmla="*/ 1196538 w 1645240"/>
              <a:gd name="connsiteY160" fmla="*/ 346724 h 2338688"/>
              <a:gd name="connsiteX161" fmla="*/ 1240402 w 1645240"/>
              <a:gd name="connsiteY161" fmla="*/ 255307 h 2338688"/>
              <a:gd name="connsiteX162" fmla="*/ 1359703 w 1645240"/>
              <a:gd name="connsiteY162" fmla="*/ 132571 h 2338688"/>
              <a:gd name="connsiteX163" fmla="*/ 1376885 w 1645240"/>
              <a:gd name="connsiteY163" fmla="*/ 100371 h 2338688"/>
              <a:gd name="connsiteX164" fmla="*/ 1373300 w 1645240"/>
              <a:gd name="connsiteY164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96307 w 1645240"/>
              <a:gd name="connsiteY141" fmla="*/ 679789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06045 w 1645240"/>
              <a:gd name="connsiteY147" fmla="*/ 798134 h 2338688"/>
              <a:gd name="connsiteX148" fmla="*/ 1165945 w 1645240"/>
              <a:gd name="connsiteY148" fmla="*/ 795426 h 2338688"/>
              <a:gd name="connsiteX149" fmla="*/ 1126172 w 1645240"/>
              <a:gd name="connsiteY149" fmla="*/ 755980 h 2338688"/>
              <a:gd name="connsiteX150" fmla="*/ 1101359 w 1645240"/>
              <a:gd name="connsiteY150" fmla="*/ 734239 h 2338688"/>
              <a:gd name="connsiteX151" fmla="*/ 1068730 w 1645240"/>
              <a:gd name="connsiteY151" fmla="*/ 743746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77641 w 1645240"/>
              <a:gd name="connsiteY154" fmla="*/ 589762 h 2338688"/>
              <a:gd name="connsiteX155" fmla="*/ 996673 w 1645240"/>
              <a:gd name="connsiteY155" fmla="*/ 558841 h 2338688"/>
              <a:gd name="connsiteX156" fmla="*/ 1077564 w 1645240"/>
              <a:gd name="connsiteY156" fmla="*/ 537082 h 2338688"/>
              <a:gd name="connsiteX157" fmla="*/ 1132315 w 1645240"/>
              <a:gd name="connsiteY157" fmla="*/ 489493 h 2338688"/>
              <a:gd name="connsiteX158" fmla="*/ 1082690 w 1645240"/>
              <a:gd name="connsiteY158" fmla="*/ 433741 h 2338688"/>
              <a:gd name="connsiteX159" fmla="*/ 1178559 w 1645240"/>
              <a:gd name="connsiteY159" fmla="*/ 405184 h 2338688"/>
              <a:gd name="connsiteX160" fmla="*/ 1196538 w 1645240"/>
              <a:gd name="connsiteY160" fmla="*/ 346724 h 2338688"/>
              <a:gd name="connsiteX161" fmla="*/ 1240402 w 1645240"/>
              <a:gd name="connsiteY161" fmla="*/ 255307 h 2338688"/>
              <a:gd name="connsiteX162" fmla="*/ 1359703 w 1645240"/>
              <a:gd name="connsiteY162" fmla="*/ 132571 h 2338688"/>
              <a:gd name="connsiteX163" fmla="*/ 1376885 w 1645240"/>
              <a:gd name="connsiteY163" fmla="*/ 100371 h 2338688"/>
              <a:gd name="connsiteX164" fmla="*/ 1373300 w 1645240"/>
              <a:gd name="connsiteY164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3457 w 1645240"/>
              <a:gd name="connsiteY139" fmla="*/ 815521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96307 w 1645240"/>
              <a:gd name="connsiteY142" fmla="*/ 679789 h 2338688"/>
              <a:gd name="connsiteX143" fmla="*/ 1359703 w 1645240"/>
              <a:gd name="connsiteY143" fmla="*/ 622064 h 2338688"/>
              <a:gd name="connsiteX144" fmla="*/ 1274721 w 1645240"/>
              <a:gd name="connsiteY144" fmla="*/ 649258 h 2338688"/>
              <a:gd name="connsiteX145" fmla="*/ 1278121 w 1645240"/>
              <a:gd name="connsiteY145" fmla="*/ 693448 h 2338688"/>
              <a:gd name="connsiteX146" fmla="*/ 1284919 w 1645240"/>
              <a:gd name="connsiteY146" fmla="*/ 727441 h 2338688"/>
              <a:gd name="connsiteX147" fmla="*/ 1240729 w 1645240"/>
              <a:gd name="connsiteY147" fmla="*/ 788627 h 2338688"/>
              <a:gd name="connsiteX148" fmla="*/ 1206045 w 1645240"/>
              <a:gd name="connsiteY148" fmla="*/ 798134 h 2338688"/>
              <a:gd name="connsiteX149" fmla="*/ 1165945 w 1645240"/>
              <a:gd name="connsiteY149" fmla="*/ 795426 h 2338688"/>
              <a:gd name="connsiteX150" fmla="*/ 1126172 w 1645240"/>
              <a:gd name="connsiteY150" fmla="*/ 755980 h 2338688"/>
              <a:gd name="connsiteX151" fmla="*/ 1101359 w 1645240"/>
              <a:gd name="connsiteY151" fmla="*/ 734239 h 2338688"/>
              <a:gd name="connsiteX152" fmla="*/ 1068730 w 1645240"/>
              <a:gd name="connsiteY152" fmla="*/ 743746 h 2338688"/>
              <a:gd name="connsiteX153" fmla="*/ 1063967 w 1645240"/>
              <a:gd name="connsiteY153" fmla="*/ 703646 h 2338688"/>
              <a:gd name="connsiteX154" fmla="*/ 1012979 w 1645240"/>
              <a:gd name="connsiteY154" fmla="*/ 639060 h 2338688"/>
              <a:gd name="connsiteX155" fmla="*/ 977641 w 1645240"/>
              <a:gd name="connsiteY155" fmla="*/ 589762 h 2338688"/>
              <a:gd name="connsiteX156" fmla="*/ 996673 w 1645240"/>
              <a:gd name="connsiteY156" fmla="*/ 558841 h 2338688"/>
              <a:gd name="connsiteX157" fmla="*/ 1077564 w 1645240"/>
              <a:gd name="connsiteY157" fmla="*/ 537082 h 2338688"/>
              <a:gd name="connsiteX158" fmla="*/ 1132315 w 1645240"/>
              <a:gd name="connsiteY158" fmla="*/ 489493 h 2338688"/>
              <a:gd name="connsiteX159" fmla="*/ 1082690 w 1645240"/>
              <a:gd name="connsiteY159" fmla="*/ 433741 h 2338688"/>
              <a:gd name="connsiteX160" fmla="*/ 1178559 w 1645240"/>
              <a:gd name="connsiteY160" fmla="*/ 405184 h 2338688"/>
              <a:gd name="connsiteX161" fmla="*/ 1196538 w 1645240"/>
              <a:gd name="connsiteY161" fmla="*/ 346724 h 2338688"/>
              <a:gd name="connsiteX162" fmla="*/ 1240402 w 1645240"/>
              <a:gd name="connsiteY162" fmla="*/ 255307 h 2338688"/>
              <a:gd name="connsiteX163" fmla="*/ 1359703 w 1645240"/>
              <a:gd name="connsiteY163" fmla="*/ 132571 h 2338688"/>
              <a:gd name="connsiteX164" fmla="*/ 1376885 w 1645240"/>
              <a:gd name="connsiteY164" fmla="*/ 100371 h 2338688"/>
              <a:gd name="connsiteX165" fmla="*/ 1373300 w 1645240"/>
              <a:gd name="connsiteY165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84414 w 1645240"/>
              <a:gd name="connsiteY139" fmla="*/ 803615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96307 w 1645240"/>
              <a:gd name="connsiteY142" fmla="*/ 679789 h 2338688"/>
              <a:gd name="connsiteX143" fmla="*/ 1359703 w 1645240"/>
              <a:gd name="connsiteY143" fmla="*/ 622064 h 2338688"/>
              <a:gd name="connsiteX144" fmla="*/ 1274721 w 1645240"/>
              <a:gd name="connsiteY144" fmla="*/ 649258 h 2338688"/>
              <a:gd name="connsiteX145" fmla="*/ 1278121 w 1645240"/>
              <a:gd name="connsiteY145" fmla="*/ 693448 h 2338688"/>
              <a:gd name="connsiteX146" fmla="*/ 1284919 w 1645240"/>
              <a:gd name="connsiteY146" fmla="*/ 727441 h 2338688"/>
              <a:gd name="connsiteX147" fmla="*/ 1240729 w 1645240"/>
              <a:gd name="connsiteY147" fmla="*/ 788627 h 2338688"/>
              <a:gd name="connsiteX148" fmla="*/ 1206045 w 1645240"/>
              <a:gd name="connsiteY148" fmla="*/ 798134 h 2338688"/>
              <a:gd name="connsiteX149" fmla="*/ 1165945 w 1645240"/>
              <a:gd name="connsiteY149" fmla="*/ 795426 h 2338688"/>
              <a:gd name="connsiteX150" fmla="*/ 1126172 w 1645240"/>
              <a:gd name="connsiteY150" fmla="*/ 755980 h 2338688"/>
              <a:gd name="connsiteX151" fmla="*/ 1101359 w 1645240"/>
              <a:gd name="connsiteY151" fmla="*/ 734239 h 2338688"/>
              <a:gd name="connsiteX152" fmla="*/ 1068730 w 1645240"/>
              <a:gd name="connsiteY152" fmla="*/ 743746 h 2338688"/>
              <a:gd name="connsiteX153" fmla="*/ 1063967 w 1645240"/>
              <a:gd name="connsiteY153" fmla="*/ 703646 h 2338688"/>
              <a:gd name="connsiteX154" fmla="*/ 1012979 w 1645240"/>
              <a:gd name="connsiteY154" fmla="*/ 639060 h 2338688"/>
              <a:gd name="connsiteX155" fmla="*/ 977641 w 1645240"/>
              <a:gd name="connsiteY155" fmla="*/ 589762 h 2338688"/>
              <a:gd name="connsiteX156" fmla="*/ 996673 w 1645240"/>
              <a:gd name="connsiteY156" fmla="*/ 558841 h 2338688"/>
              <a:gd name="connsiteX157" fmla="*/ 1077564 w 1645240"/>
              <a:gd name="connsiteY157" fmla="*/ 537082 h 2338688"/>
              <a:gd name="connsiteX158" fmla="*/ 1132315 w 1645240"/>
              <a:gd name="connsiteY158" fmla="*/ 489493 h 2338688"/>
              <a:gd name="connsiteX159" fmla="*/ 1082690 w 1645240"/>
              <a:gd name="connsiteY159" fmla="*/ 433741 h 2338688"/>
              <a:gd name="connsiteX160" fmla="*/ 1178559 w 1645240"/>
              <a:gd name="connsiteY160" fmla="*/ 405184 h 2338688"/>
              <a:gd name="connsiteX161" fmla="*/ 1196538 w 1645240"/>
              <a:gd name="connsiteY161" fmla="*/ 346724 h 2338688"/>
              <a:gd name="connsiteX162" fmla="*/ 1240402 w 1645240"/>
              <a:gd name="connsiteY162" fmla="*/ 255307 h 2338688"/>
              <a:gd name="connsiteX163" fmla="*/ 1359703 w 1645240"/>
              <a:gd name="connsiteY163" fmla="*/ 132571 h 2338688"/>
              <a:gd name="connsiteX164" fmla="*/ 1376885 w 1645240"/>
              <a:gd name="connsiteY164" fmla="*/ 100371 h 2338688"/>
              <a:gd name="connsiteX165" fmla="*/ 1373300 w 1645240"/>
              <a:gd name="connsiteY165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96978 w 1645240"/>
              <a:gd name="connsiteY137" fmla="*/ 816494 h 2338688"/>
              <a:gd name="connsiteX138" fmla="*/ 1465080 w 1645240"/>
              <a:gd name="connsiteY138" fmla="*/ 839616 h 2338688"/>
              <a:gd name="connsiteX139" fmla="*/ 1484414 w 1645240"/>
              <a:gd name="connsiteY139" fmla="*/ 803615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96307 w 1645240"/>
              <a:gd name="connsiteY142" fmla="*/ 679789 h 2338688"/>
              <a:gd name="connsiteX143" fmla="*/ 1359703 w 1645240"/>
              <a:gd name="connsiteY143" fmla="*/ 622064 h 2338688"/>
              <a:gd name="connsiteX144" fmla="*/ 1274721 w 1645240"/>
              <a:gd name="connsiteY144" fmla="*/ 649258 h 2338688"/>
              <a:gd name="connsiteX145" fmla="*/ 1278121 w 1645240"/>
              <a:gd name="connsiteY145" fmla="*/ 693448 h 2338688"/>
              <a:gd name="connsiteX146" fmla="*/ 1284919 w 1645240"/>
              <a:gd name="connsiteY146" fmla="*/ 727441 h 2338688"/>
              <a:gd name="connsiteX147" fmla="*/ 1240729 w 1645240"/>
              <a:gd name="connsiteY147" fmla="*/ 788627 h 2338688"/>
              <a:gd name="connsiteX148" fmla="*/ 1206045 w 1645240"/>
              <a:gd name="connsiteY148" fmla="*/ 798134 h 2338688"/>
              <a:gd name="connsiteX149" fmla="*/ 1165945 w 1645240"/>
              <a:gd name="connsiteY149" fmla="*/ 795426 h 2338688"/>
              <a:gd name="connsiteX150" fmla="*/ 1126172 w 1645240"/>
              <a:gd name="connsiteY150" fmla="*/ 755980 h 2338688"/>
              <a:gd name="connsiteX151" fmla="*/ 1101359 w 1645240"/>
              <a:gd name="connsiteY151" fmla="*/ 734239 h 2338688"/>
              <a:gd name="connsiteX152" fmla="*/ 1068730 w 1645240"/>
              <a:gd name="connsiteY152" fmla="*/ 743746 h 2338688"/>
              <a:gd name="connsiteX153" fmla="*/ 1063967 w 1645240"/>
              <a:gd name="connsiteY153" fmla="*/ 703646 h 2338688"/>
              <a:gd name="connsiteX154" fmla="*/ 1012979 w 1645240"/>
              <a:gd name="connsiteY154" fmla="*/ 639060 h 2338688"/>
              <a:gd name="connsiteX155" fmla="*/ 977641 w 1645240"/>
              <a:gd name="connsiteY155" fmla="*/ 589762 h 2338688"/>
              <a:gd name="connsiteX156" fmla="*/ 996673 w 1645240"/>
              <a:gd name="connsiteY156" fmla="*/ 558841 h 2338688"/>
              <a:gd name="connsiteX157" fmla="*/ 1077564 w 1645240"/>
              <a:gd name="connsiteY157" fmla="*/ 537082 h 2338688"/>
              <a:gd name="connsiteX158" fmla="*/ 1132315 w 1645240"/>
              <a:gd name="connsiteY158" fmla="*/ 489493 h 2338688"/>
              <a:gd name="connsiteX159" fmla="*/ 1082690 w 1645240"/>
              <a:gd name="connsiteY159" fmla="*/ 433741 h 2338688"/>
              <a:gd name="connsiteX160" fmla="*/ 1178559 w 1645240"/>
              <a:gd name="connsiteY160" fmla="*/ 405184 h 2338688"/>
              <a:gd name="connsiteX161" fmla="*/ 1196538 w 1645240"/>
              <a:gd name="connsiteY161" fmla="*/ 346724 h 2338688"/>
              <a:gd name="connsiteX162" fmla="*/ 1240402 w 1645240"/>
              <a:gd name="connsiteY162" fmla="*/ 255307 h 2338688"/>
              <a:gd name="connsiteX163" fmla="*/ 1359703 w 1645240"/>
              <a:gd name="connsiteY163" fmla="*/ 132571 h 2338688"/>
              <a:gd name="connsiteX164" fmla="*/ 1376885 w 1645240"/>
              <a:gd name="connsiteY164" fmla="*/ 100371 h 2338688"/>
              <a:gd name="connsiteX165" fmla="*/ 1373300 w 1645240"/>
              <a:gd name="connsiteY165" fmla="*/ 98578 h 2338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</a:cxnLst>
            <a:rect l="l" t="t" r="r" b="b"/>
            <a:pathLst>
              <a:path w="1645240" h="2338688">
                <a:moveTo>
                  <a:pt x="1373300" y="98578"/>
                </a:moveTo>
                <a:lnTo>
                  <a:pt x="1254326" y="0"/>
                </a:lnTo>
                <a:lnTo>
                  <a:pt x="1240729" y="50989"/>
                </a:lnTo>
                <a:lnTo>
                  <a:pt x="1162546" y="67985"/>
                </a:lnTo>
                <a:lnTo>
                  <a:pt x="1193139" y="183560"/>
                </a:lnTo>
                <a:lnTo>
                  <a:pt x="1152348" y="224351"/>
                </a:lnTo>
                <a:lnTo>
                  <a:pt x="1145550" y="193758"/>
                </a:lnTo>
                <a:lnTo>
                  <a:pt x="1138751" y="78183"/>
                </a:lnTo>
                <a:lnTo>
                  <a:pt x="1046971" y="95179"/>
                </a:lnTo>
                <a:lnTo>
                  <a:pt x="955191" y="122373"/>
                </a:lnTo>
                <a:lnTo>
                  <a:pt x="870210" y="190358"/>
                </a:lnTo>
                <a:lnTo>
                  <a:pt x="870210" y="282138"/>
                </a:lnTo>
                <a:lnTo>
                  <a:pt x="839617" y="316131"/>
                </a:lnTo>
                <a:lnTo>
                  <a:pt x="836217" y="329728"/>
                </a:lnTo>
                <a:lnTo>
                  <a:pt x="775031" y="360321"/>
                </a:lnTo>
                <a:lnTo>
                  <a:pt x="727441" y="441903"/>
                </a:lnTo>
                <a:lnTo>
                  <a:pt x="815822" y="448702"/>
                </a:lnTo>
                <a:lnTo>
                  <a:pt x="877008" y="448702"/>
                </a:lnTo>
                <a:lnTo>
                  <a:pt x="911001" y="435105"/>
                </a:lnTo>
                <a:lnTo>
                  <a:pt x="941594" y="489493"/>
                </a:lnTo>
                <a:lnTo>
                  <a:pt x="873609" y="547280"/>
                </a:lnTo>
                <a:lnTo>
                  <a:pt x="815822" y="540482"/>
                </a:lnTo>
                <a:lnTo>
                  <a:pt x="815822" y="577874"/>
                </a:lnTo>
                <a:lnTo>
                  <a:pt x="754635" y="581273"/>
                </a:lnTo>
                <a:lnTo>
                  <a:pt x="792027" y="625463"/>
                </a:lnTo>
                <a:lnTo>
                  <a:pt x="724042" y="652657"/>
                </a:lnTo>
                <a:lnTo>
                  <a:pt x="649258" y="622064"/>
                </a:lnTo>
                <a:lnTo>
                  <a:pt x="611866" y="666254"/>
                </a:lnTo>
                <a:lnTo>
                  <a:pt x="557478" y="611866"/>
                </a:lnTo>
                <a:lnTo>
                  <a:pt x="428306" y="591471"/>
                </a:lnTo>
                <a:lnTo>
                  <a:pt x="356922" y="554079"/>
                </a:lnTo>
                <a:lnTo>
                  <a:pt x="353523" y="622064"/>
                </a:lnTo>
                <a:lnTo>
                  <a:pt x="316131" y="598269"/>
                </a:lnTo>
                <a:lnTo>
                  <a:pt x="248146" y="703646"/>
                </a:lnTo>
                <a:lnTo>
                  <a:pt x="295735" y="724042"/>
                </a:lnTo>
                <a:lnTo>
                  <a:pt x="336527" y="649258"/>
                </a:lnTo>
                <a:cubicBezTo>
                  <a:pt x="335394" y="688916"/>
                  <a:pt x="334260" y="728574"/>
                  <a:pt x="333127" y="768232"/>
                </a:cubicBezTo>
                <a:lnTo>
                  <a:pt x="278739" y="768232"/>
                </a:lnTo>
                <a:lnTo>
                  <a:pt x="224351" y="771631"/>
                </a:lnTo>
                <a:lnTo>
                  <a:pt x="254944" y="826019"/>
                </a:lnTo>
                <a:lnTo>
                  <a:pt x="319530" y="866810"/>
                </a:lnTo>
                <a:lnTo>
                  <a:pt x="401112" y="866810"/>
                </a:lnTo>
                <a:lnTo>
                  <a:pt x="397713" y="907601"/>
                </a:lnTo>
                <a:lnTo>
                  <a:pt x="305933" y="914400"/>
                </a:lnTo>
                <a:lnTo>
                  <a:pt x="302534" y="995982"/>
                </a:lnTo>
                <a:lnTo>
                  <a:pt x="231150" y="1026575"/>
                </a:lnTo>
                <a:lnTo>
                  <a:pt x="220952" y="1097960"/>
                </a:lnTo>
                <a:lnTo>
                  <a:pt x="193758" y="1165945"/>
                </a:lnTo>
                <a:lnTo>
                  <a:pt x="271941" y="1172743"/>
                </a:lnTo>
                <a:lnTo>
                  <a:pt x="309333" y="1213534"/>
                </a:lnTo>
                <a:lnTo>
                  <a:pt x="346724" y="1213534"/>
                </a:lnTo>
                <a:lnTo>
                  <a:pt x="373918" y="1261124"/>
                </a:lnTo>
                <a:lnTo>
                  <a:pt x="455501" y="1267923"/>
                </a:lnTo>
                <a:lnTo>
                  <a:pt x="567676" y="1281520"/>
                </a:lnTo>
                <a:lnTo>
                  <a:pt x="564277" y="1312113"/>
                </a:lnTo>
                <a:lnTo>
                  <a:pt x="526885" y="1318911"/>
                </a:lnTo>
                <a:lnTo>
                  <a:pt x="496292" y="1318911"/>
                </a:lnTo>
                <a:lnTo>
                  <a:pt x="411310" y="1458281"/>
                </a:lnTo>
                <a:lnTo>
                  <a:pt x="435105" y="1471878"/>
                </a:lnTo>
                <a:lnTo>
                  <a:pt x="384116" y="1563658"/>
                </a:lnTo>
                <a:lnTo>
                  <a:pt x="295735" y="1597650"/>
                </a:lnTo>
                <a:lnTo>
                  <a:pt x="214153" y="1672434"/>
                </a:lnTo>
                <a:lnTo>
                  <a:pt x="278739" y="1679233"/>
                </a:lnTo>
                <a:lnTo>
                  <a:pt x="339926" y="1631643"/>
                </a:lnTo>
                <a:lnTo>
                  <a:pt x="458900" y="1624845"/>
                </a:lnTo>
                <a:lnTo>
                  <a:pt x="588072" y="1550061"/>
                </a:lnTo>
                <a:lnTo>
                  <a:pt x="581273" y="1614647"/>
                </a:lnTo>
                <a:lnTo>
                  <a:pt x="503090" y="1638442"/>
                </a:lnTo>
                <a:lnTo>
                  <a:pt x="407911" y="1652039"/>
                </a:lnTo>
                <a:lnTo>
                  <a:pt x="305933" y="1686031"/>
                </a:lnTo>
                <a:lnTo>
                  <a:pt x="261743" y="1726822"/>
                </a:lnTo>
                <a:lnTo>
                  <a:pt x="203956" y="1740419"/>
                </a:lnTo>
                <a:lnTo>
                  <a:pt x="244747" y="1774412"/>
                </a:lnTo>
                <a:lnTo>
                  <a:pt x="254944" y="1822001"/>
                </a:lnTo>
                <a:lnTo>
                  <a:pt x="227750" y="1845796"/>
                </a:lnTo>
                <a:lnTo>
                  <a:pt x="197157" y="1798207"/>
                </a:lnTo>
                <a:lnTo>
                  <a:pt x="142769" y="1815203"/>
                </a:lnTo>
                <a:lnTo>
                  <a:pt x="122373" y="1788009"/>
                </a:lnTo>
                <a:lnTo>
                  <a:pt x="54388" y="1825401"/>
                </a:lnTo>
                <a:lnTo>
                  <a:pt x="0" y="1900184"/>
                </a:lnTo>
                <a:lnTo>
                  <a:pt x="108776" y="1930778"/>
                </a:lnTo>
                <a:lnTo>
                  <a:pt x="183560" y="1896785"/>
                </a:lnTo>
                <a:lnTo>
                  <a:pt x="234549" y="1900184"/>
                </a:lnTo>
                <a:lnTo>
                  <a:pt x="176762" y="1951173"/>
                </a:lnTo>
                <a:lnTo>
                  <a:pt x="81582" y="1974968"/>
                </a:lnTo>
                <a:lnTo>
                  <a:pt x="27194" y="2008961"/>
                </a:lnTo>
                <a:lnTo>
                  <a:pt x="20396" y="2059949"/>
                </a:lnTo>
                <a:lnTo>
                  <a:pt x="84982" y="2100740"/>
                </a:lnTo>
                <a:lnTo>
                  <a:pt x="81582" y="2138132"/>
                </a:lnTo>
                <a:lnTo>
                  <a:pt x="163164" y="2127934"/>
                </a:lnTo>
                <a:lnTo>
                  <a:pt x="220952" y="2100740"/>
                </a:lnTo>
                <a:lnTo>
                  <a:pt x="166564" y="2161927"/>
                </a:lnTo>
                <a:lnTo>
                  <a:pt x="88381" y="2199319"/>
                </a:lnTo>
                <a:lnTo>
                  <a:pt x="54388" y="2229912"/>
                </a:lnTo>
                <a:lnTo>
                  <a:pt x="146168" y="2236711"/>
                </a:lnTo>
                <a:lnTo>
                  <a:pt x="234549" y="2185722"/>
                </a:lnTo>
                <a:lnTo>
                  <a:pt x="339926" y="2161927"/>
                </a:lnTo>
                <a:lnTo>
                  <a:pt x="241347" y="2253707"/>
                </a:lnTo>
                <a:lnTo>
                  <a:pt x="197157" y="2325091"/>
                </a:lnTo>
                <a:lnTo>
                  <a:pt x="251545" y="2338688"/>
                </a:lnTo>
                <a:lnTo>
                  <a:pt x="288937" y="2304696"/>
                </a:lnTo>
                <a:lnTo>
                  <a:pt x="336527" y="2328491"/>
                </a:lnTo>
                <a:lnTo>
                  <a:pt x="458900" y="2328491"/>
                </a:lnTo>
                <a:lnTo>
                  <a:pt x="469098" y="2294498"/>
                </a:lnTo>
                <a:lnTo>
                  <a:pt x="520086" y="2311494"/>
                </a:lnTo>
                <a:lnTo>
                  <a:pt x="567676" y="2277502"/>
                </a:lnTo>
                <a:lnTo>
                  <a:pt x="601669" y="2308095"/>
                </a:lnTo>
                <a:lnTo>
                  <a:pt x="645859" y="2246908"/>
                </a:lnTo>
                <a:lnTo>
                  <a:pt x="710445" y="2253707"/>
                </a:lnTo>
                <a:lnTo>
                  <a:pt x="744437" y="2195920"/>
                </a:lnTo>
                <a:lnTo>
                  <a:pt x="781829" y="2165326"/>
                </a:lnTo>
                <a:lnTo>
                  <a:pt x="843016" y="2189121"/>
                </a:lnTo>
                <a:lnTo>
                  <a:pt x="914400" y="2151729"/>
                </a:lnTo>
                <a:lnTo>
                  <a:pt x="955191" y="2100740"/>
                </a:lnTo>
                <a:lnTo>
                  <a:pt x="1016378" y="2090543"/>
                </a:lnTo>
                <a:lnTo>
                  <a:pt x="1060568" y="2029356"/>
                </a:lnTo>
                <a:lnTo>
                  <a:pt x="1125154" y="1995363"/>
                </a:lnTo>
                <a:lnTo>
                  <a:pt x="1240729" y="1991964"/>
                </a:lnTo>
                <a:lnTo>
                  <a:pt x="1356304" y="1961371"/>
                </a:lnTo>
                <a:lnTo>
                  <a:pt x="1400494" y="1998763"/>
                </a:lnTo>
                <a:lnTo>
                  <a:pt x="1468479" y="1978367"/>
                </a:lnTo>
                <a:lnTo>
                  <a:pt x="1485475" y="1930778"/>
                </a:lnTo>
                <a:lnTo>
                  <a:pt x="1461680" y="1869591"/>
                </a:lnTo>
                <a:lnTo>
                  <a:pt x="1529666" y="1781210"/>
                </a:lnTo>
                <a:lnTo>
                  <a:pt x="1539863" y="1699628"/>
                </a:lnTo>
                <a:lnTo>
                  <a:pt x="1635043" y="1533065"/>
                </a:lnTo>
                <a:lnTo>
                  <a:pt x="1597651" y="1301915"/>
                </a:lnTo>
                <a:lnTo>
                  <a:pt x="1570457" y="1257725"/>
                </a:lnTo>
                <a:lnTo>
                  <a:pt x="1604449" y="1250926"/>
                </a:lnTo>
                <a:lnTo>
                  <a:pt x="1584054" y="1206736"/>
                </a:lnTo>
                <a:lnTo>
                  <a:pt x="1607849" y="1162546"/>
                </a:lnTo>
                <a:lnTo>
                  <a:pt x="1567057" y="1097960"/>
                </a:lnTo>
                <a:lnTo>
                  <a:pt x="1563658" y="961990"/>
                </a:lnTo>
                <a:lnTo>
                  <a:pt x="1516069" y="931396"/>
                </a:lnTo>
                <a:lnTo>
                  <a:pt x="1533065" y="870210"/>
                </a:lnTo>
                <a:lnTo>
                  <a:pt x="1607849" y="877008"/>
                </a:lnTo>
                <a:lnTo>
                  <a:pt x="1645240" y="866810"/>
                </a:lnTo>
                <a:lnTo>
                  <a:pt x="1596978" y="816494"/>
                </a:lnTo>
                <a:lnTo>
                  <a:pt x="1465080" y="839616"/>
                </a:lnTo>
                <a:lnTo>
                  <a:pt x="1484414" y="803615"/>
                </a:lnTo>
                <a:lnTo>
                  <a:pt x="1451483" y="778430"/>
                </a:lnTo>
                <a:lnTo>
                  <a:pt x="1403893" y="747836"/>
                </a:lnTo>
                <a:lnTo>
                  <a:pt x="1396307" y="679789"/>
                </a:lnTo>
                <a:lnTo>
                  <a:pt x="1359703" y="622064"/>
                </a:lnTo>
                <a:lnTo>
                  <a:pt x="1274721" y="649258"/>
                </a:lnTo>
                <a:lnTo>
                  <a:pt x="1278121" y="693448"/>
                </a:lnTo>
                <a:lnTo>
                  <a:pt x="1284919" y="727441"/>
                </a:lnTo>
                <a:lnTo>
                  <a:pt x="1240729" y="788627"/>
                </a:lnTo>
                <a:lnTo>
                  <a:pt x="1206045" y="798134"/>
                </a:lnTo>
                <a:lnTo>
                  <a:pt x="1165945" y="795426"/>
                </a:lnTo>
                <a:lnTo>
                  <a:pt x="1126172" y="755980"/>
                </a:lnTo>
                <a:lnTo>
                  <a:pt x="1101359" y="734239"/>
                </a:lnTo>
                <a:lnTo>
                  <a:pt x="1068730" y="743746"/>
                </a:lnTo>
                <a:lnTo>
                  <a:pt x="1063967" y="703646"/>
                </a:lnTo>
                <a:lnTo>
                  <a:pt x="1012979" y="639060"/>
                </a:lnTo>
                <a:lnTo>
                  <a:pt x="977641" y="589762"/>
                </a:lnTo>
                <a:lnTo>
                  <a:pt x="996673" y="558841"/>
                </a:lnTo>
                <a:lnTo>
                  <a:pt x="1077564" y="537082"/>
                </a:lnTo>
                <a:lnTo>
                  <a:pt x="1132315" y="489493"/>
                </a:lnTo>
                <a:lnTo>
                  <a:pt x="1082690" y="433741"/>
                </a:lnTo>
                <a:lnTo>
                  <a:pt x="1178559" y="405184"/>
                </a:lnTo>
                <a:lnTo>
                  <a:pt x="1196538" y="346724"/>
                </a:lnTo>
                <a:lnTo>
                  <a:pt x="1240402" y="255307"/>
                </a:lnTo>
                <a:lnTo>
                  <a:pt x="1359703" y="132571"/>
                </a:lnTo>
                <a:lnTo>
                  <a:pt x="1376885" y="100371"/>
                </a:lnTo>
                <a:lnTo>
                  <a:pt x="1373300" y="985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1288" name="Rectangle 12"/>
          <p:cNvSpPr>
            <a:spLocks noChangeArrowheads="1"/>
          </p:cNvSpPr>
          <p:nvPr/>
        </p:nvSpPr>
        <p:spPr bwMode="auto">
          <a:xfrm>
            <a:off x="4881563" y="2030413"/>
            <a:ext cx="2252662" cy="552450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SCOTLAND</a:t>
            </a:r>
          </a:p>
        </p:txBody>
      </p:sp>
      <p:sp>
        <p:nvSpPr>
          <p:cNvPr id="11289" name="Rectangle 12"/>
          <p:cNvSpPr>
            <a:spLocks noChangeArrowheads="1"/>
          </p:cNvSpPr>
          <p:nvPr/>
        </p:nvSpPr>
        <p:spPr bwMode="auto">
          <a:xfrm>
            <a:off x="5724525" y="3984625"/>
            <a:ext cx="1871663" cy="536575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ENGLAND</a:t>
            </a:r>
          </a:p>
        </p:txBody>
      </p:sp>
      <p:sp>
        <p:nvSpPr>
          <p:cNvPr id="11290" name="Rectangle 12"/>
          <p:cNvSpPr>
            <a:spLocks noChangeArrowheads="1"/>
          </p:cNvSpPr>
          <p:nvPr/>
        </p:nvSpPr>
        <p:spPr bwMode="auto">
          <a:xfrm>
            <a:off x="1979613" y="5732463"/>
            <a:ext cx="1851025" cy="536575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WALES</a:t>
            </a:r>
          </a:p>
        </p:txBody>
      </p:sp>
      <p:sp>
        <p:nvSpPr>
          <p:cNvPr id="11291" name="Rectangle 12"/>
          <p:cNvSpPr>
            <a:spLocks noChangeArrowheads="1"/>
          </p:cNvSpPr>
          <p:nvPr/>
        </p:nvSpPr>
        <p:spPr bwMode="auto">
          <a:xfrm>
            <a:off x="227013" y="2979738"/>
            <a:ext cx="2819400" cy="584200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NORTHERN IRELAND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247</Words>
  <Application>Microsoft Office PowerPoint</Application>
  <PresentationFormat>On-screen Show (4:3)</PresentationFormat>
  <Paragraphs>81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Arial</vt:lpstr>
      <vt:lpstr>Wingdings</vt:lpstr>
      <vt:lpstr>Office Theme</vt:lpstr>
      <vt:lpstr>PowerPoint Presentation</vt:lpstr>
      <vt:lpstr>Example Bullet Point Slide</vt:lpstr>
      <vt:lpstr>PowerPoint Presentation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54</cp:revision>
  <dcterms:created xsi:type="dcterms:W3CDTF">2011-07-11T11:56:50Z</dcterms:created>
  <dcterms:modified xsi:type="dcterms:W3CDTF">2015-02-22T11:15:51Z</dcterms:modified>
</cp:coreProperties>
</file>