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BF2"/>
    <a:srgbClr val="FFFFFF"/>
    <a:srgbClr val="F2EA40"/>
    <a:srgbClr val="FCDB36"/>
    <a:srgbClr val="F19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590" autoAdjust="0"/>
  </p:normalViewPr>
  <p:slideViewPr>
    <p:cSldViewPr snapToGrid="0">
      <p:cViewPr varScale="1">
        <p:scale>
          <a:sx n="99" d="100"/>
          <a:sy n="99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42FFF91-2EDB-46D1-9009-F8718500F7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7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E1D62E-43CF-4A0A-B1D0-22494E18380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58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0890F5-960E-4E25-A99F-89B73B4CEA8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26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2E8F68-5A22-44E3-AAC6-B70CBAA6179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33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920D1-E7D1-41D2-AB08-ED8FDFD3C2D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70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51AEAF-B10D-41F0-8088-C4B54B41D82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0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751E2A-D647-487C-BB69-A91B0CA290E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20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424B27-E035-4D28-8D95-F98A7297756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99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C883CF-CBBE-4C82-AC4C-2A522403460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5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ll\Documents\Pictures\photos for template\NorthEast 316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0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86827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8920" y="516684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9A1BF3-EEA3-458B-9E2E-C50D29331E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909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60FF-C3F1-46E9-ACEF-B668DE7731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950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0EF39-FE83-4D4B-BC30-1A4A493AA5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08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F1E21-A2A8-4FF5-8AC1-76E795CDC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5857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780ED-0848-471C-A48A-E373D25A48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48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BABA4-A6B8-439D-9CF3-8C1455B7F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31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F9C9-2E29-41CA-AD65-F1521E059E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074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89B24-40B6-43D6-927E-F80AEFFEC9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0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8DCBB-8230-4EC0-B305-FC2F6D272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764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B3839-01E7-4702-A4B3-F5BBD2B7D2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220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7DDB8-51C4-4A62-B9E3-04B2D2422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506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3AEB6-45E7-4031-A7A9-07EB5E9E76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95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7ECA-4BF8-4077-9B12-F746D80E61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362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9B9A741-B1C0-46B3-A1EF-E93D60CF1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2" descr="C:\Users\dell\Documents\Pictures\photos for template\NorthEast 316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5" r="36226"/>
          <a:stretch>
            <a:fillRect/>
          </a:stretch>
        </p:blipFill>
        <p:spPr bwMode="auto">
          <a:xfrm>
            <a:off x="184524" y="3917576"/>
            <a:ext cx="2766064" cy="2730408"/>
          </a:xfrm>
          <a:prstGeom prst="rect">
            <a:avLst/>
          </a:prstGeom>
          <a:noFill/>
          <a:ln>
            <a:noFill/>
          </a:ln>
          <a:effectLst>
            <a:softEdge rad="279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371600" y="4387850"/>
            <a:ext cx="7566025" cy="1470025"/>
          </a:xfrm>
        </p:spPr>
        <p:txBody>
          <a:bodyPr/>
          <a:lstStyle/>
          <a:p>
            <a:pPr algn="r"/>
            <a:r>
              <a:rPr lang="en-GB" altLang="en-US" sz="4000" b="1" smtClean="0"/>
              <a:t>PowerPoint </a:t>
            </a:r>
            <a:br>
              <a:rPr lang="en-GB" altLang="en-US" sz="4000" b="1" smtClean="0"/>
            </a:br>
            <a:r>
              <a:rPr lang="en-GB" altLang="en-US" sz="4000" b="1" smtClean="0"/>
              <a:t>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798763" y="5853113"/>
            <a:ext cx="6230937" cy="638175"/>
          </a:xfrm>
        </p:spPr>
        <p:txBody>
          <a:bodyPr/>
          <a:lstStyle/>
          <a:p>
            <a:pPr algn="r"/>
            <a:r>
              <a:rPr lang="en-GB" altLang="en-US" sz="2800" i="1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587500"/>
            <a:ext cx="7265988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136775" y="1500188"/>
          <a:ext cx="6526213" cy="362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500188"/>
                        <a:ext cx="6526213" cy="362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Bullet 1</a:t>
            </a:r>
          </a:p>
          <a:p>
            <a:pPr algn="l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167957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rgbClr val="FCDB36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l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l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l"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l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l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l"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6350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1144588" y="1255713"/>
          <a:ext cx="7402512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09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0" marB="4679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795588" y="4687888"/>
            <a:ext cx="5819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668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478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695700" y="41925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424613" y="41925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563" y="1587500"/>
            <a:ext cx="8515350" cy="4976813"/>
          </a:xfrm>
          <a:prstGeom prst="rect">
            <a:avLst/>
          </a:prstGeom>
          <a:solidFill>
            <a:srgbClr val="ABCBF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65138" y="1809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488950" y="4810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235075" y="16541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235075" y="306546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9938" y="3078163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885825" y="517525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CDB36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rgbClr val="FCDB36"/>
                </a:solidFill>
                <a:cs typeface="Arial" panose="020B0604020202020204" pitchFamily="34" charset="0"/>
              </a:rPr>
              <a:t> 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235075" y="255111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ABCBF2"/>
      </a:lt1>
      <a:dk2>
        <a:srgbClr val="020202"/>
      </a:dk2>
      <a:lt2>
        <a:srgbClr val="BBC1CD"/>
      </a:lt2>
      <a:accent1>
        <a:srgbClr val="67C1E0"/>
      </a:accent1>
      <a:accent2>
        <a:srgbClr val="FCD935"/>
      </a:accent2>
      <a:accent3>
        <a:srgbClr val="D2E2F7"/>
      </a:accent3>
      <a:accent4>
        <a:srgbClr val="000000"/>
      </a:accent4>
      <a:accent5>
        <a:srgbClr val="B8DDED"/>
      </a:accent5>
      <a:accent6>
        <a:srgbClr val="E4C42F"/>
      </a:accent6>
      <a:hlink>
        <a:srgbClr val="F9BB36"/>
      </a:hlink>
      <a:folHlink>
        <a:srgbClr val="CC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AD"/>
        </a:dk1>
        <a:lt1>
          <a:srgbClr val="ABCBF2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D2E2F7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354137"/>
        </a:dk1>
        <a:lt1>
          <a:srgbClr val="ABCBF2"/>
        </a:lt1>
        <a:dk2>
          <a:srgbClr val="354137"/>
        </a:dk2>
        <a:lt2>
          <a:srgbClr val="BBC1CD"/>
        </a:lt2>
        <a:accent1>
          <a:srgbClr val="67C1E0"/>
        </a:accent1>
        <a:accent2>
          <a:srgbClr val="FCD935"/>
        </a:accent2>
        <a:accent3>
          <a:srgbClr val="D2E2F7"/>
        </a:accent3>
        <a:accent4>
          <a:srgbClr val="2C362D"/>
        </a:accent4>
        <a:accent5>
          <a:srgbClr val="B8DDED"/>
        </a:accent5>
        <a:accent6>
          <a:srgbClr val="E4C42F"/>
        </a:accent6>
        <a:hlink>
          <a:srgbClr val="F9BB36"/>
        </a:hlink>
        <a:folHlink>
          <a:srgbClr val="CC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Sunflowers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2015-02-22T11:15:39Z</dcterms:modified>
</cp:coreProperties>
</file>