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EC2799C-D342-48D3-88D5-1079CE064D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7752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FF02CC-D641-4CB6-BA6D-A41E6ACF3EB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912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2556A1-7F17-4281-B3D3-DFD5767ABAC6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35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645E04-64F6-4348-A7C9-67601BD040C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140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FC9075-C844-4D39-A89A-2753486774E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803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1C4353-87D5-4649-9DD3-5A9D4CFD08E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720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91A16B-4496-479C-8FCB-9C34D390B62F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999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864DAA-C14D-455C-A99A-EE0852087A4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711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94A918-ED58-447A-AD42-C0CFC6652A8B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55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5113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8" descr="C:\Users\dell\Documents\Pictures\photos for template\NorthEast 08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2"/>
          <a:stretch>
            <a:fillRect/>
          </a:stretch>
        </p:blipFill>
        <p:spPr bwMode="auto">
          <a:xfrm>
            <a:off x="277813" y="371475"/>
            <a:ext cx="8609012" cy="6069013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6384" y="146177"/>
            <a:ext cx="7772400" cy="1470025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1919" y="1124712"/>
            <a:ext cx="6400800" cy="1752600"/>
          </a:xfrm>
        </p:spPr>
        <p:txBody>
          <a:bodyPr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62CD25-2132-4D98-8D47-EB5AC961FA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543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40D37-29BE-417F-AE82-436891DDDF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086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A1205-39E4-40D6-9BD2-AF70118B03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923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B3005-76EF-4531-A289-CF9F43EF7F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2880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C3144-963A-4E8F-8478-5CAC467BE3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90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9B3D-1717-420D-817B-6DAE865E90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205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2F9B7-8D77-449E-8442-0D5FB43FC4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656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BF883-0240-421D-B219-3F63F0C0BB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61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E8A2E-6E38-4DCC-B0D5-9B44ED2130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58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9DF89-8003-4827-A1CD-38C733E6AE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773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088B8-5643-4094-BA3F-CA97D917B3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438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11E30-562D-444A-A76D-ECB3916EFD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041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1A8D7-8D20-4133-A5EB-F291352DE2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896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912AA78-CA9B-4918-B76E-7C6FCB51A1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8" descr="C:\Users\dell\Documents\Pictures\photos for template\NorthEast 088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2"/>
          <a:stretch>
            <a:fillRect/>
          </a:stretch>
        </p:blipFill>
        <p:spPr bwMode="auto">
          <a:xfrm>
            <a:off x="277813" y="371475"/>
            <a:ext cx="8609012" cy="6069013"/>
          </a:xfrm>
          <a:prstGeom prst="rect">
            <a:avLst/>
          </a:prstGeom>
          <a:noFill/>
          <a:ln>
            <a:noFill/>
          </a:ln>
          <a:effectLst>
            <a:softEdge rad="165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9155113" cy="685800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85813" y="146050"/>
            <a:ext cx="7772400" cy="1470025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82713" y="1123950"/>
            <a:ext cx="6400800" cy="1752600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1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r:id="rId5" imgW="6736664" imgH="3743268" progId="Excel.Chart.8">
                  <p:embed/>
                </p:oleObj>
              </mc:Choice>
              <mc:Fallback>
                <p:oleObj r:id="rId5" imgW="6736664" imgH="3743268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116013" y="5397500"/>
            <a:ext cx="56245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79">
      <a:dk1>
        <a:srgbClr val="5C1F00"/>
      </a:dk1>
      <a:lt1>
        <a:srgbClr val="800000"/>
      </a:lt1>
      <a:dk2>
        <a:srgbClr val="800000"/>
      </a:dk2>
      <a:lt2>
        <a:srgbClr val="5C1F00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14</cp:revision>
  <dcterms:created xsi:type="dcterms:W3CDTF">2009-11-03T13:35:13Z</dcterms:created>
  <dcterms:modified xsi:type="dcterms:W3CDTF">2015-02-22T11:15:40Z</dcterms:modified>
</cp:coreProperties>
</file>