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650" y="-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0164B4A-043D-42A8-992F-B7414A109E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7423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69E45B-43E3-4DD8-BDE7-3262AFEEA12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983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6F4CE9-BE6C-46AF-9D2A-15F324D3CD0E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455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CA343D-F5F2-4ABA-B2A6-6266A280834B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988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B28A6E-641D-422A-97EE-4C06D1AF29DC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127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391C52-7031-481F-B4D3-FCCA0C0666A0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124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204EBD-C8A2-40C2-BAF1-5DAC336E3E5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616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B0E62C-2F9F-48D6-A163-C3E1A1804FD0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398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541278-C456-4369-B7E0-A6540A9EEB27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408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ell\Documents\Pictures\photos for template\NorthEast 06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21"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5688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65785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385AC6-CEC9-4DD4-91E8-E54A9076FA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580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C521B-0F90-428A-8420-2198904172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2266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300D5-1E89-4065-BB3D-07E9B6205F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7860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C01F-113F-42D5-B3BC-03E0B6AC5F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0150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1C580-0778-4B6A-834F-0C70935C7B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454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0B347-4011-4993-AD4C-0A5A1156AC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053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01B17-43ED-4869-8E9C-11D4A885E5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424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DD8BD-C5CD-4532-A879-68C6EF38A4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780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0FEC9-2075-458F-AF6B-C21F3F548A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240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8D076-9A64-4330-8619-175B32583A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363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10523-8FDA-4F3A-8EFD-530B6E5892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223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1BFED-66DF-438C-B2FD-D2D824EA23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9460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89896-DFAB-492A-A3DD-62AFDAA79D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690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6017941-D1BF-443B-8137-1B1E032815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2" descr="C:\Users\dell\Documents\Pictures\photos for template\NorthEast 060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89" r="17407"/>
          <a:stretch>
            <a:fillRect/>
          </a:stretch>
        </p:blipFill>
        <p:spPr bwMode="auto">
          <a:xfrm>
            <a:off x="5505450" y="4198938"/>
            <a:ext cx="3638550" cy="2659062"/>
          </a:xfrm>
          <a:prstGeom prst="rect">
            <a:avLst/>
          </a:prstGeom>
          <a:noFill/>
          <a:ln>
            <a:noFill/>
          </a:ln>
          <a:effectLst>
            <a:softEdge rad="2159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0" y="4568825"/>
            <a:ext cx="7200900" cy="1470025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049463" y="2497138"/>
            <a:ext cx="828675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125788" y="2497138"/>
            <a:ext cx="828675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998538" y="4111625"/>
            <a:ext cx="825500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065338" y="4111625"/>
            <a:ext cx="828675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135313" y="4111625"/>
            <a:ext cx="825500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205288" y="4111625"/>
            <a:ext cx="825500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86238" y="2497138"/>
            <a:ext cx="828675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982663" y="2497138"/>
            <a:ext cx="825500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63588" y="185737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081213" y="173513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030538" y="1857375"/>
            <a:ext cx="1019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310063" y="1735138"/>
            <a:ext cx="5810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141413" y="347186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087563" y="3471863"/>
            <a:ext cx="803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021013" y="33496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103688" y="33480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96863" y="158908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3" y="158908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33950" y="1804988"/>
            <a:ext cx="4027488" cy="425291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180498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159861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159861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159861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159861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159861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744538" y="159226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723900" y="5397500"/>
            <a:ext cx="56927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3355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91452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763588" y="38973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3643313" y="38973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" y="1504950"/>
            <a:ext cx="8743950" cy="5092700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10</cp:revision>
  <dcterms:created xsi:type="dcterms:W3CDTF">2009-11-03T13:35:13Z</dcterms:created>
  <dcterms:modified xsi:type="dcterms:W3CDTF">2015-02-22T11:15:36Z</dcterms:modified>
</cp:coreProperties>
</file>