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650" y="-1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0ABD779-A6A0-4A17-81F0-EA33E7FFAD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7111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5D9940-5AA1-486C-B698-9031FE866F0C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2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378F6B-F831-4B54-8FBC-B82827A0B5EE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1220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4CC599-0EC4-491B-9C1D-EDFA9E777873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384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2E61E5A-B145-4558-95AF-121F08BC1B9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38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11AB64-7C78-4C1C-8780-27EB918C9E8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892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1F8571-68BD-4E51-B2C6-A4BFCD75BF3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068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EDBE5E-ABD3-4991-81AB-269AA6DE6584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842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F73CA1-0D94-4E16-8DF8-F8019320160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004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D9CD2E-82D8-4839-B8C4-E7D76AA62C2A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3C9BF-16C0-4A8E-9331-7E5BFE7F5C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0493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78A09-6853-49B8-92A8-772B129FF7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225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B38BA-3370-4357-B917-C9846567AB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0432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B388C-2109-4531-B99E-21021202AB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8405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11BF0-C68E-4609-A3BE-4EF82C6CD6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494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F7D5AE-8D1C-4D10-93DE-8B24AB6DEF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65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4B722-5346-4F50-8E33-5D616F68ED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064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42EBE-D2A7-4ECB-A9E2-289CDE182A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5766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603F4-BD74-47A4-93CF-AD02710AB4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990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AED5B-9031-4F80-978D-B8FDAC8283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0074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1DDD4-83D0-4E0F-A3F4-DF86E79802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731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C8AC9-4572-4F31-91CB-12B063B6FC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8291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3971D-3AA5-4D94-AB94-F4D1A97B9A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793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8BAC88A-296F-4235-BCA4-3F63467344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PowerPoint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9</cp:revision>
  <dcterms:created xsi:type="dcterms:W3CDTF">2009-11-03T13:35:13Z</dcterms:created>
  <dcterms:modified xsi:type="dcterms:W3CDTF">2015-02-22T11:15:34Z</dcterms:modified>
</cp:coreProperties>
</file>