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4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7070"/>
    <a:srgbClr val="4D4D4D"/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6A09665-9242-4257-96A7-E8364C9ABD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8004691-8EB9-4124-9336-26D5A542AC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743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DFA149B9-3B75-4615-8F8C-5FCFCF7FA5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2399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E80022-BC44-4190-BE11-02F136571EB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58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2D9F5F-E762-4770-9267-89AA187C3A4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914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459E05-E89E-455C-B0D0-9124A4A88C8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73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3358BF-FEBA-4957-A231-FFF8042EA5C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84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grpSp>
        <p:nvGrpSpPr>
          <p:cNvPr id="5" name="Group 568"/>
          <p:cNvGrpSpPr>
            <a:grpSpLocks/>
          </p:cNvGrpSpPr>
          <p:nvPr userDrawn="1"/>
        </p:nvGrpSpPr>
        <p:grpSpPr bwMode="auto">
          <a:xfrm rot="19703549">
            <a:off x="3192311" y="1804685"/>
            <a:ext cx="2675671" cy="2337736"/>
            <a:chOff x="864" y="2732"/>
            <a:chExt cx="938" cy="980"/>
          </a:xfr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6" name="Freeform 569"/>
            <p:cNvSpPr>
              <a:spLocks/>
            </p:cNvSpPr>
            <p:nvPr/>
          </p:nvSpPr>
          <p:spPr bwMode="auto">
            <a:xfrm>
              <a:off x="864" y="3386"/>
              <a:ext cx="298" cy="326"/>
            </a:xfrm>
            <a:custGeom>
              <a:avLst/>
              <a:gdLst>
                <a:gd name="T0" fmla="*/ 258 w 298"/>
                <a:gd name="T1" fmla="*/ 24 h 326"/>
                <a:gd name="T2" fmla="*/ 118 w 298"/>
                <a:gd name="T3" fmla="*/ 182 h 326"/>
                <a:gd name="T4" fmla="*/ 24 w 298"/>
                <a:gd name="T5" fmla="*/ 284 h 326"/>
                <a:gd name="T6" fmla="*/ 40 w 298"/>
                <a:gd name="T7" fmla="*/ 286 h 326"/>
                <a:gd name="T8" fmla="*/ 262 w 298"/>
                <a:gd name="T9" fmla="*/ 44 h 326"/>
                <a:gd name="T10" fmla="*/ 258 w 298"/>
                <a:gd name="T11" fmla="*/ 24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8" h="326">
                  <a:moveTo>
                    <a:pt x="258" y="24"/>
                  </a:moveTo>
                  <a:cubicBezTo>
                    <a:pt x="234" y="47"/>
                    <a:pt x="157" y="139"/>
                    <a:pt x="118" y="182"/>
                  </a:cubicBezTo>
                  <a:cubicBezTo>
                    <a:pt x="79" y="225"/>
                    <a:pt x="37" y="267"/>
                    <a:pt x="24" y="284"/>
                  </a:cubicBezTo>
                  <a:cubicBezTo>
                    <a:pt x="11" y="301"/>
                    <a:pt x="0" y="326"/>
                    <a:pt x="40" y="286"/>
                  </a:cubicBezTo>
                  <a:cubicBezTo>
                    <a:pt x="80" y="246"/>
                    <a:pt x="226" y="88"/>
                    <a:pt x="262" y="44"/>
                  </a:cubicBezTo>
                  <a:cubicBezTo>
                    <a:pt x="298" y="0"/>
                    <a:pt x="282" y="1"/>
                    <a:pt x="258" y="24"/>
                  </a:cubicBezTo>
                  <a:close/>
                </a:path>
              </a:pathLst>
            </a:custGeom>
            <a:grpFill/>
            <a:ln w="9525">
              <a:solidFill>
                <a:srgbClr val="92D05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" name="Freeform 570"/>
            <p:cNvSpPr>
              <a:spLocks/>
            </p:cNvSpPr>
            <p:nvPr/>
          </p:nvSpPr>
          <p:spPr bwMode="auto">
            <a:xfrm>
              <a:off x="982" y="2732"/>
              <a:ext cx="820" cy="892"/>
            </a:xfrm>
            <a:custGeom>
              <a:avLst/>
              <a:gdLst>
                <a:gd name="T0" fmla="*/ 294 w 820"/>
                <a:gd name="T1" fmla="*/ 166 h 892"/>
                <a:gd name="T2" fmla="*/ 144 w 820"/>
                <a:gd name="T3" fmla="*/ 80 h 892"/>
                <a:gd name="T4" fmla="*/ 51 w 820"/>
                <a:gd name="T5" fmla="*/ 207 h 892"/>
                <a:gd name="T6" fmla="*/ 114 w 820"/>
                <a:gd name="T7" fmla="*/ 340 h 892"/>
                <a:gd name="T8" fmla="*/ 249 w 820"/>
                <a:gd name="T9" fmla="*/ 395 h 892"/>
                <a:gd name="T10" fmla="*/ 338 w 820"/>
                <a:gd name="T11" fmla="*/ 417 h 892"/>
                <a:gd name="T12" fmla="*/ 164 w 820"/>
                <a:gd name="T13" fmla="*/ 401 h 892"/>
                <a:gd name="T14" fmla="*/ 44 w 820"/>
                <a:gd name="T15" fmla="*/ 482 h 892"/>
                <a:gd name="T16" fmla="*/ 82 w 820"/>
                <a:gd name="T17" fmla="*/ 695 h 892"/>
                <a:gd name="T18" fmla="*/ 160 w 820"/>
                <a:gd name="T19" fmla="*/ 657 h 892"/>
                <a:gd name="T20" fmla="*/ 160 w 820"/>
                <a:gd name="T21" fmla="*/ 657 h 892"/>
                <a:gd name="T22" fmla="*/ 154 w 820"/>
                <a:gd name="T23" fmla="*/ 784 h 892"/>
                <a:gd name="T24" fmla="*/ 320 w 820"/>
                <a:gd name="T25" fmla="*/ 879 h 892"/>
                <a:gd name="T26" fmla="*/ 399 w 820"/>
                <a:gd name="T27" fmla="*/ 732 h 892"/>
                <a:gd name="T28" fmla="*/ 356 w 820"/>
                <a:gd name="T29" fmla="*/ 435 h 892"/>
                <a:gd name="T30" fmla="*/ 356 w 820"/>
                <a:gd name="T31" fmla="*/ 435 h 892"/>
                <a:gd name="T32" fmla="*/ 457 w 820"/>
                <a:gd name="T33" fmla="*/ 724 h 892"/>
                <a:gd name="T34" fmla="*/ 588 w 820"/>
                <a:gd name="T35" fmla="*/ 784 h 892"/>
                <a:gd name="T36" fmla="*/ 712 w 820"/>
                <a:gd name="T37" fmla="*/ 660 h 892"/>
                <a:gd name="T38" fmla="*/ 657 w 820"/>
                <a:gd name="T39" fmla="*/ 467 h 892"/>
                <a:gd name="T40" fmla="*/ 657 w 820"/>
                <a:gd name="T41" fmla="*/ 467 h 892"/>
                <a:gd name="T42" fmla="*/ 802 w 820"/>
                <a:gd name="T43" fmla="*/ 328 h 892"/>
                <a:gd name="T44" fmla="*/ 612 w 820"/>
                <a:gd name="T45" fmla="*/ 146 h 892"/>
                <a:gd name="T46" fmla="*/ 364 w 820"/>
                <a:gd name="T47" fmla="*/ 419 h 892"/>
                <a:gd name="T48" fmla="*/ 364 w 820"/>
                <a:gd name="T49" fmla="*/ 419 h 892"/>
                <a:gd name="T50" fmla="*/ 542 w 820"/>
                <a:gd name="T51" fmla="*/ 164 h 892"/>
                <a:gd name="T52" fmla="*/ 427 w 820"/>
                <a:gd name="T53" fmla="*/ 5 h 892"/>
                <a:gd name="T54" fmla="*/ 304 w 820"/>
                <a:gd name="T55" fmla="*/ 74 h 892"/>
                <a:gd name="T56" fmla="*/ 294 w 820"/>
                <a:gd name="T57" fmla="*/ 166 h 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20" h="892">
                  <a:moveTo>
                    <a:pt x="294" y="166"/>
                  </a:moveTo>
                  <a:cubicBezTo>
                    <a:pt x="268" y="138"/>
                    <a:pt x="238" y="68"/>
                    <a:pt x="144" y="80"/>
                  </a:cubicBezTo>
                  <a:cubicBezTo>
                    <a:pt x="50" y="92"/>
                    <a:pt x="48" y="160"/>
                    <a:pt x="51" y="207"/>
                  </a:cubicBezTo>
                  <a:cubicBezTo>
                    <a:pt x="54" y="254"/>
                    <a:pt x="81" y="309"/>
                    <a:pt x="114" y="340"/>
                  </a:cubicBezTo>
                  <a:cubicBezTo>
                    <a:pt x="147" y="371"/>
                    <a:pt x="212" y="382"/>
                    <a:pt x="249" y="395"/>
                  </a:cubicBezTo>
                  <a:lnTo>
                    <a:pt x="338" y="417"/>
                  </a:lnTo>
                  <a:cubicBezTo>
                    <a:pt x="324" y="418"/>
                    <a:pt x="213" y="390"/>
                    <a:pt x="164" y="401"/>
                  </a:cubicBezTo>
                  <a:cubicBezTo>
                    <a:pt x="108" y="398"/>
                    <a:pt x="62" y="448"/>
                    <a:pt x="44" y="482"/>
                  </a:cubicBezTo>
                  <a:cubicBezTo>
                    <a:pt x="26" y="508"/>
                    <a:pt x="0" y="632"/>
                    <a:pt x="82" y="695"/>
                  </a:cubicBezTo>
                  <a:cubicBezTo>
                    <a:pt x="132" y="722"/>
                    <a:pt x="147" y="663"/>
                    <a:pt x="160" y="657"/>
                  </a:cubicBezTo>
                  <a:lnTo>
                    <a:pt x="160" y="657"/>
                  </a:lnTo>
                  <a:cubicBezTo>
                    <a:pt x="159" y="678"/>
                    <a:pt x="134" y="720"/>
                    <a:pt x="154" y="784"/>
                  </a:cubicBezTo>
                  <a:cubicBezTo>
                    <a:pt x="174" y="848"/>
                    <a:pt x="238" y="892"/>
                    <a:pt x="320" y="879"/>
                  </a:cubicBezTo>
                  <a:cubicBezTo>
                    <a:pt x="402" y="866"/>
                    <a:pt x="404" y="812"/>
                    <a:pt x="399" y="732"/>
                  </a:cubicBezTo>
                  <a:cubicBezTo>
                    <a:pt x="394" y="652"/>
                    <a:pt x="363" y="484"/>
                    <a:pt x="356" y="435"/>
                  </a:cubicBezTo>
                  <a:lnTo>
                    <a:pt x="356" y="435"/>
                  </a:lnTo>
                  <a:cubicBezTo>
                    <a:pt x="356" y="435"/>
                    <a:pt x="418" y="666"/>
                    <a:pt x="457" y="724"/>
                  </a:cubicBezTo>
                  <a:cubicBezTo>
                    <a:pt x="492" y="770"/>
                    <a:pt x="545" y="790"/>
                    <a:pt x="588" y="784"/>
                  </a:cubicBezTo>
                  <a:cubicBezTo>
                    <a:pt x="631" y="778"/>
                    <a:pt x="708" y="734"/>
                    <a:pt x="712" y="660"/>
                  </a:cubicBezTo>
                  <a:cubicBezTo>
                    <a:pt x="716" y="586"/>
                    <a:pt x="666" y="503"/>
                    <a:pt x="657" y="467"/>
                  </a:cubicBezTo>
                  <a:lnTo>
                    <a:pt x="657" y="467"/>
                  </a:lnTo>
                  <a:cubicBezTo>
                    <a:pt x="681" y="444"/>
                    <a:pt x="784" y="418"/>
                    <a:pt x="802" y="328"/>
                  </a:cubicBezTo>
                  <a:cubicBezTo>
                    <a:pt x="820" y="238"/>
                    <a:pt x="736" y="112"/>
                    <a:pt x="612" y="146"/>
                  </a:cubicBezTo>
                  <a:cubicBezTo>
                    <a:pt x="543" y="175"/>
                    <a:pt x="408" y="373"/>
                    <a:pt x="364" y="419"/>
                  </a:cubicBezTo>
                  <a:lnTo>
                    <a:pt x="364" y="419"/>
                  </a:lnTo>
                  <a:cubicBezTo>
                    <a:pt x="394" y="376"/>
                    <a:pt x="454" y="293"/>
                    <a:pt x="542" y="164"/>
                  </a:cubicBezTo>
                  <a:cubicBezTo>
                    <a:pt x="602" y="64"/>
                    <a:pt x="502" y="10"/>
                    <a:pt x="427" y="5"/>
                  </a:cubicBezTo>
                  <a:cubicBezTo>
                    <a:pt x="352" y="0"/>
                    <a:pt x="316" y="29"/>
                    <a:pt x="304" y="74"/>
                  </a:cubicBezTo>
                  <a:cubicBezTo>
                    <a:pt x="292" y="119"/>
                    <a:pt x="294" y="132"/>
                    <a:pt x="294" y="166"/>
                  </a:cubicBezTo>
                  <a:close/>
                </a:path>
              </a:pathLst>
            </a:custGeom>
            <a:grpFill/>
            <a:ln w="7938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8" name="Freeform 570"/>
          <p:cNvSpPr>
            <a:spLocks/>
          </p:cNvSpPr>
          <p:nvPr userDrawn="1"/>
        </p:nvSpPr>
        <p:spPr bwMode="auto">
          <a:xfrm rot="19703549">
            <a:off x="210584" y="71304"/>
            <a:ext cx="1282401" cy="1166579"/>
          </a:xfrm>
          <a:custGeom>
            <a:avLst/>
            <a:gdLst>
              <a:gd name="T0" fmla="*/ 294 w 820"/>
              <a:gd name="T1" fmla="*/ 166 h 892"/>
              <a:gd name="T2" fmla="*/ 144 w 820"/>
              <a:gd name="T3" fmla="*/ 80 h 892"/>
              <a:gd name="T4" fmla="*/ 51 w 820"/>
              <a:gd name="T5" fmla="*/ 207 h 892"/>
              <a:gd name="T6" fmla="*/ 114 w 820"/>
              <a:gd name="T7" fmla="*/ 340 h 892"/>
              <a:gd name="T8" fmla="*/ 249 w 820"/>
              <a:gd name="T9" fmla="*/ 395 h 892"/>
              <a:gd name="T10" fmla="*/ 338 w 820"/>
              <a:gd name="T11" fmla="*/ 417 h 892"/>
              <a:gd name="T12" fmla="*/ 164 w 820"/>
              <a:gd name="T13" fmla="*/ 401 h 892"/>
              <a:gd name="T14" fmla="*/ 44 w 820"/>
              <a:gd name="T15" fmla="*/ 482 h 892"/>
              <a:gd name="T16" fmla="*/ 82 w 820"/>
              <a:gd name="T17" fmla="*/ 695 h 892"/>
              <a:gd name="T18" fmla="*/ 160 w 820"/>
              <a:gd name="T19" fmla="*/ 657 h 892"/>
              <a:gd name="T20" fmla="*/ 160 w 820"/>
              <a:gd name="T21" fmla="*/ 657 h 892"/>
              <a:gd name="T22" fmla="*/ 154 w 820"/>
              <a:gd name="T23" fmla="*/ 784 h 892"/>
              <a:gd name="T24" fmla="*/ 320 w 820"/>
              <a:gd name="T25" fmla="*/ 879 h 892"/>
              <a:gd name="T26" fmla="*/ 399 w 820"/>
              <a:gd name="T27" fmla="*/ 732 h 892"/>
              <a:gd name="T28" fmla="*/ 356 w 820"/>
              <a:gd name="T29" fmla="*/ 435 h 892"/>
              <a:gd name="T30" fmla="*/ 356 w 820"/>
              <a:gd name="T31" fmla="*/ 435 h 892"/>
              <a:gd name="T32" fmla="*/ 457 w 820"/>
              <a:gd name="T33" fmla="*/ 724 h 892"/>
              <a:gd name="T34" fmla="*/ 588 w 820"/>
              <a:gd name="T35" fmla="*/ 784 h 892"/>
              <a:gd name="T36" fmla="*/ 712 w 820"/>
              <a:gd name="T37" fmla="*/ 660 h 892"/>
              <a:gd name="T38" fmla="*/ 657 w 820"/>
              <a:gd name="T39" fmla="*/ 467 h 892"/>
              <a:gd name="T40" fmla="*/ 657 w 820"/>
              <a:gd name="T41" fmla="*/ 467 h 892"/>
              <a:gd name="T42" fmla="*/ 802 w 820"/>
              <a:gd name="T43" fmla="*/ 328 h 892"/>
              <a:gd name="T44" fmla="*/ 612 w 820"/>
              <a:gd name="T45" fmla="*/ 146 h 892"/>
              <a:gd name="T46" fmla="*/ 364 w 820"/>
              <a:gd name="T47" fmla="*/ 419 h 892"/>
              <a:gd name="T48" fmla="*/ 364 w 820"/>
              <a:gd name="T49" fmla="*/ 419 h 892"/>
              <a:gd name="T50" fmla="*/ 542 w 820"/>
              <a:gd name="T51" fmla="*/ 164 h 892"/>
              <a:gd name="T52" fmla="*/ 427 w 820"/>
              <a:gd name="T53" fmla="*/ 5 h 892"/>
              <a:gd name="T54" fmla="*/ 304 w 820"/>
              <a:gd name="T55" fmla="*/ 74 h 892"/>
              <a:gd name="T56" fmla="*/ 294 w 820"/>
              <a:gd name="T57" fmla="*/ 166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20" h="892">
                <a:moveTo>
                  <a:pt x="294" y="166"/>
                </a:moveTo>
                <a:cubicBezTo>
                  <a:pt x="268" y="138"/>
                  <a:pt x="238" y="68"/>
                  <a:pt x="144" y="80"/>
                </a:cubicBezTo>
                <a:cubicBezTo>
                  <a:pt x="50" y="92"/>
                  <a:pt x="48" y="160"/>
                  <a:pt x="51" y="207"/>
                </a:cubicBezTo>
                <a:cubicBezTo>
                  <a:pt x="54" y="254"/>
                  <a:pt x="81" y="309"/>
                  <a:pt x="114" y="340"/>
                </a:cubicBezTo>
                <a:cubicBezTo>
                  <a:pt x="147" y="371"/>
                  <a:pt x="212" y="382"/>
                  <a:pt x="249" y="395"/>
                </a:cubicBezTo>
                <a:lnTo>
                  <a:pt x="338" y="417"/>
                </a:lnTo>
                <a:cubicBezTo>
                  <a:pt x="324" y="418"/>
                  <a:pt x="213" y="390"/>
                  <a:pt x="164" y="401"/>
                </a:cubicBezTo>
                <a:cubicBezTo>
                  <a:pt x="108" y="398"/>
                  <a:pt x="62" y="448"/>
                  <a:pt x="44" y="482"/>
                </a:cubicBezTo>
                <a:cubicBezTo>
                  <a:pt x="26" y="508"/>
                  <a:pt x="0" y="632"/>
                  <a:pt x="82" y="695"/>
                </a:cubicBezTo>
                <a:cubicBezTo>
                  <a:pt x="132" y="722"/>
                  <a:pt x="147" y="663"/>
                  <a:pt x="160" y="657"/>
                </a:cubicBezTo>
                <a:lnTo>
                  <a:pt x="160" y="657"/>
                </a:lnTo>
                <a:cubicBezTo>
                  <a:pt x="159" y="678"/>
                  <a:pt x="134" y="720"/>
                  <a:pt x="154" y="784"/>
                </a:cubicBezTo>
                <a:cubicBezTo>
                  <a:pt x="174" y="848"/>
                  <a:pt x="238" y="892"/>
                  <a:pt x="320" y="879"/>
                </a:cubicBezTo>
                <a:cubicBezTo>
                  <a:pt x="402" y="866"/>
                  <a:pt x="404" y="812"/>
                  <a:pt x="399" y="732"/>
                </a:cubicBezTo>
                <a:cubicBezTo>
                  <a:pt x="394" y="652"/>
                  <a:pt x="363" y="484"/>
                  <a:pt x="356" y="435"/>
                </a:cubicBezTo>
                <a:lnTo>
                  <a:pt x="356" y="435"/>
                </a:lnTo>
                <a:cubicBezTo>
                  <a:pt x="356" y="435"/>
                  <a:pt x="418" y="666"/>
                  <a:pt x="457" y="724"/>
                </a:cubicBezTo>
                <a:cubicBezTo>
                  <a:pt x="492" y="770"/>
                  <a:pt x="545" y="790"/>
                  <a:pt x="588" y="784"/>
                </a:cubicBezTo>
                <a:cubicBezTo>
                  <a:pt x="631" y="778"/>
                  <a:pt x="708" y="734"/>
                  <a:pt x="712" y="660"/>
                </a:cubicBezTo>
                <a:cubicBezTo>
                  <a:pt x="716" y="586"/>
                  <a:pt x="666" y="503"/>
                  <a:pt x="657" y="467"/>
                </a:cubicBezTo>
                <a:lnTo>
                  <a:pt x="657" y="467"/>
                </a:lnTo>
                <a:cubicBezTo>
                  <a:pt x="681" y="444"/>
                  <a:pt x="784" y="418"/>
                  <a:pt x="802" y="328"/>
                </a:cubicBezTo>
                <a:cubicBezTo>
                  <a:pt x="820" y="238"/>
                  <a:pt x="736" y="112"/>
                  <a:pt x="612" y="146"/>
                </a:cubicBezTo>
                <a:cubicBezTo>
                  <a:pt x="543" y="175"/>
                  <a:pt x="408" y="373"/>
                  <a:pt x="364" y="419"/>
                </a:cubicBezTo>
                <a:lnTo>
                  <a:pt x="364" y="419"/>
                </a:lnTo>
                <a:cubicBezTo>
                  <a:pt x="394" y="376"/>
                  <a:pt x="454" y="293"/>
                  <a:pt x="542" y="164"/>
                </a:cubicBezTo>
                <a:cubicBezTo>
                  <a:pt x="602" y="64"/>
                  <a:pt x="502" y="10"/>
                  <a:pt x="427" y="5"/>
                </a:cubicBezTo>
                <a:cubicBezTo>
                  <a:pt x="352" y="0"/>
                  <a:pt x="316" y="29"/>
                  <a:pt x="304" y="74"/>
                </a:cubicBezTo>
                <a:cubicBezTo>
                  <a:pt x="292" y="119"/>
                  <a:pt x="294" y="132"/>
                  <a:pt x="294" y="166"/>
                </a:cubicBezTo>
                <a:close/>
              </a:path>
            </a:pathLst>
          </a:cu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7938">
            <a:solidFill>
              <a:srgbClr val="92D05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" name="Freeform 570"/>
          <p:cNvSpPr>
            <a:spLocks/>
          </p:cNvSpPr>
          <p:nvPr userDrawn="1"/>
        </p:nvSpPr>
        <p:spPr bwMode="auto">
          <a:xfrm rot="19703549">
            <a:off x="162768" y="1296025"/>
            <a:ext cx="991211" cy="901688"/>
          </a:xfrm>
          <a:custGeom>
            <a:avLst/>
            <a:gdLst>
              <a:gd name="T0" fmla="*/ 294 w 820"/>
              <a:gd name="T1" fmla="*/ 166 h 892"/>
              <a:gd name="T2" fmla="*/ 144 w 820"/>
              <a:gd name="T3" fmla="*/ 80 h 892"/>
              <a:gd name="T4" fmla="*/ 51 w 820"/>
              <a:gd name="T5" fmla="*/ 207 h 892"/>
              <a:gd name="T6" fmla="*/ 114 w 820"/>
              <a:gd name="T7" fmla="*/ 340 h 892"/>
              <a:gd name="T8" fmla="*/ 249 w 820"/>
              <a:gd name="T9" fmla="*/ 395 h 892"/>
              <a:gd name="T10" fmla="*/ 338 w 820"/>
              <a:gd name="T11" fmla="*/ 417 h 892"/>
              <a:gd name="T12" fmla="*/ 164 w 820"/>
              <a:gd name="T13" fmla="*/ 401 h 892"/>
              <a:gd name="T14" fmla="*/ 44 w 820"/>
              <a:gd name="T15" fmla="*/ 482 h 892"/>
              <a:gd name="T16" fmla="*/ 82 w 820"/>
              <a:gd name="T17" fmla="*/ 695 h 892"/>
              <a:gd name="T18" fmla="*/ 160 w 820"/>
              <a:gd name="T19" fmla="*/ 657 h 892"/>
              <a:gd name="T20" fmla="*/ 160 w 820"/>
              <a:gd name="T21" fmla="*/ 657 h 892"/>
              <a:gd name="T22" fmla="*/ 154 w 820"/>
              <a:gd name="T23" fmla="*/ 784 h 892"/>
              <a:gd name="T24" fmla="*/ 320 w 820"/>
              <a:gd name="T25" fmla="*/ 879 h 892"/>
              <a:gd name="T26" fmla="*/ 399 w 820"/>
              <a:gd name="T27" fmla="*/ 732 h 892"/>
              <a:gd name="T28" fmla="*/ 356 w 820"/>
              <a:gd name="T29" fmla="*/ 435 h 892"/>
              <a:gd name="T30" fmla="*/ 356 w 820"/>
              <a:gd name="T31" fmla="*/ 435 h 892"/>
              <a:gd name="T32" fmla="*/ 457 w 820"/>
              <a:gd name="T33" fmla="*/ 724 h 892"/>
              <a:gd name="T34" fmla="*/ 588 w 820"/>
              <a:gd name="T35" fmla="*/ 784 h 892"/>
              <a:gd name="T36" fmla="*/ 712 w 820"/>
              <a:gd name="T37" fmla="*/ 660 h 892"/>
              <a:gd name="T38" fmla="*/ 657 w 820"/>
              <a:gd name="T39" fmla="*/ 467 h 892"/>
              <a:gd name="T40" fmla="*/ 657 w 820"/>
              <a:gd name="T41" fmla="*/ 467 h 892"/>
              <a:gd name="T42" fmla="*/ 802 w 820"/>
              <a:gd name="T43" fmla="*/ 328 h 892"/>
              <a:gd name="T44" fmla="*/ 612 w 820"/>
              <a:gd name="T45" fmla="*/ 146 h 892"/>
              <a:gd name="T46" fmla="*/ 364 w 820"/>
              <a:gd name="T47" fmla="*/ 419 h 892"/>
              <a:gd name="T48" fmla="*/ 364 w 820"/>
              <a:gd name="T49" fmla="*/ 419 h 892"/>
              <a:gd name="T50" fmla="*/ 542 w 820"/>
              <a:gd name="T51" fmla="*/ 164 h 892"/>
              <a:gd name="T52" fmla="*/ 427 w 820"/>
              <a:gd name="T53" fmla="*/ 5 h 892"/>
              <a:gd name="T54" fmla="*/ 304 w 820"/>
              <a:gd name="T55" fmla="*/ 74 h 892"/>
              <a:gd name="T56" fmla="*/ 294 w 820"/>
              <a:gd name="T57" fmla="*/ 166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20" h="892">
                <a:moveTo>
                  <a:pt x="294" y="166"/>
                </a:moveTo>
                <a:cubicBezTo>
                  <a:pt x="268" y="138"/>
                  <a:pt x="238" y="68"/>
                  <a:pt x="144" y="80"/>
                </a:cubicBezTo>
                <a:cubicBezTo>
                  <a:pt x="50" y="92"/>
                  <a:pt x="48" y="160"/>
                  <a:pt x="51" y="207"/>
                </a:cubicBezTo>
                <a:cubicBezTo>
                  <a:pt x="54" y="254"/>
                  <a:pt x="81" y="309"/>
                  <a:pt x="114" y="340"/>
                </a:cubicBezTo>
                <a:cubicBezTo>
                  <a:pt x="147" y="371"/>
                  <a:pt x="212" y="382"/>
                  <a:pt x="249" y="395"/>
                </a:cubicBezTo>
                <a:lnTo>
                  <a:pt x="338" y="417"/>
                </a:lnTo>
                <a:cubicBezTo>
                  <a:pt x="324" y="418"/>
                  <a:pt x="213" y="390"/>
                  <a:pt x="164" y="401"/>
                </a:cubicBezTo>
                <a:cubicBezTo>
                  <a:pt x="108" y="398"/>
                  <a:pt x="62" y="448"/>
                  <a:pt x="44" y="482"/>
                </a:cubicBezTo>
                <a:cubicBezTo>
                  <a:pt x="26" y="508"/>
                  <a:pt x="0" y="632"/>
                  <a:pt x="82" y="695"/>
                </a:cubicBezTo>
                <a:cubicBezTo>
                  <a:pt x="132" y="722"/>
                  <a:pt x="147" y="663"/>
                  <a:pt x="160" y="657"/>
                </a:cubicBezTo>
                <a:lnTo>
                  <a:pt x="160" y="657"/>
                </a:lnTo>
                <a:cubicBezTo>
                  <a:pt x="159" y="678"/>
                  <a:pt x="134" y="720"/>
                  <a:pt x="154" y="784"/>
                </a:cubicBezTo>
                <a:cubicBezTo>
                  <a:pt x="174" y="848"/>
                  <a:pt x="238" y="892"/>
                  <a:pt x="320" y="879"/>
                </a:cubicBezTo>
                <a:cubicBezTo>
                  <a:pt x="402" y="866"/>
                  <a:pt x="404" y="812"/>
                  <a:pt x="399" y="732"/>
                </a:cubicBezTo>
                <a:cubicBezTo>
                  <a:pt x="394" y="652"/>
                  <a:pt x="363" y="484"/>
                  <a:pt x="356" y="435"/>
                </a:cubicBezTo>
                <a:lnTo>
                  <a:pt x="356" y="435"/>
                </a:lnTo>
                <a:cubicBezTo>
                  <a:pt x="356" y="435"/>
                  <a:pt x="418" y="666"/>
                  <a:pt x="457" y="724"/>
                </a:cubicBezTo>
                <a:cubicBezTo>
                  <a:pt x="492" y="770"/>
                  <a:pt x="545" y="790"/>
                  <a:pt x="588" y="784"/>
                </a:cubicBezTo>
                <a:cubicBezTo>
                  <a:pt x="631" y="778"/>
                  <a:pt x="708" y="734"/>
                  <a:pt x="712" y="660"/>
                </a:cubicBezTo>
                <a:cubicBezTo>
                  <a:pt x="716" y="586"/>
                  <a:pt x="666" y="503"/>
                  <a:pt x="657" y="467"/>
                </a:cubicBezTo>
                <a:lnTo>
                  <a:pt x="657" y="467"/>
                </a:lnTo>
                <a:cubicBezTo>
                  <a:pt x="681" y="444"/>
                  <a:pt x="784" y="418"/>
                  <a:pt x="802" y="328"/>
                </a:cubicBezTo>
                <a:cubicBezTo>
                  <a:pt x="820" y="238"/>
                  <a:pt x="736" y="112"/>
                  <a:pt x="612" y="146"/>
                </a:cubicBezTo>
                <a:cubicBezTo>
                  <a:pt x="543" y="175"/>
                  <a:pt x="408" y="373"/>
                  <a:pt x="364" y="419"/>
                </a:cubicBezTo>
                <a:lnTo>
                  <a:pt x="364" y="419"/>
                </a:lnTo>
                <a:cubicBezTo>
                  <a:pt x="394" y="376"/>
                  <a:pt x="454" y="293"/>
                  <a:pt x="542" y="164"/>
                </a:cubicBezTo>
                <a:cubicBezTo>
                  <a:pt x="602" y="64"/>
                  <a:pt x="502" y="10"/>
                  <a:pt x="427" y="5"/>
                </a:cubicBezTo>
                <a:cubicBezTo>
                  <a:pt x="352" y="0"/>
                  <a:pt x="316" y="29"/>
                  <a:pt x="304" y="74"/>
                </a:cubicBezTo>
                <a:cubicBezTo>
                  <a:pt x="292" y="119"/>
                  <a:pt x="294" y="132"/>
                  <a:pt x="294" y="166"/>
                </a:cubicBezTo>
                <a:close/>
              </a:path>
            </a:pathLst>
          </a:cu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7938">
            <a:solidFill>
              <a:srgbClr val="92D05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0" name="Freeform 570"/>
          <p:cNvSpPr>
            <a:spLocks/>
          </p:cNvSpPr>
          <p:nvPr userDrawn="1"/>
        </p:nvSpPr>
        <p:spPr bwMode="auto">
          <a:xfrm rot="19703549">
            <a:off x="1237733" y="982023"/>
            <a:ext cx="540745" cy="491907"/>
          </a:xfrm>
          <a:custGeom>
            <a:avLst/>
            <a:gdLst>
              <a:gd name="T0" fmla="*/ 294 w 820"/>
              <a:gd name="T1" fmla="*/ 166 h 892"/>
              <a:gd name="T2" fmla="*/ 144 w 820"/>
              <a:gd name="T3" fmla="*/ 80 h 892"/>
              <a:gd name="T4" fmla="*/ 51 w 820"/>
              <a:gd name="T5" fmla="*/ 207 h 892"/>
              <a:gd name="T6" fmla="*/ 114 w 820"/>
              <a:gd name="T7" fmla="*/ 340 h 892"/>
              <a:gd name="T8" fmla="*/ 249 w 820"/>
              <a:gd name="T9" fmla="*/ 395 h 892"/>
              <a:gd name="T10" fmla="*/ 338 w 820"/>
              <a:gd name="T11" fmla="*/ 417 h 892"/>
              <a:gd name="T12" fmla="*/ 164 w 820"/>
              <a:gd name="T13" fmla="*/ 401 h 892"/>
              <a:gd name="T14" fmla="*/ 44 w 820"/>
              <a:gd name="T15" fmla="*/ 482 h 892"/>
              <a:gd name="T16" fmla="*/ 82 w 820"/>
              <a:gd name="T17" fmla="*/ 695 h 892"/>
              <a:gd name="T18" fmla="*/ 160 w 820"/>
              <a:gd name="T19" fmla="*/ 657 h 892"/>
              <a:gd name="T20" fmla="*/ 160 w 820"/>
              <a:gd name="T21" fmla="*/ 657 h 892"/>
              <a:gd name="T22" fmla="*/ 154 w 820"/>
              <a:gd name="T23" fmla="*/ 784 h 892"/>
              <a:gd name="T24" fmla="*/ 320 w 820"/>
              <a:gd name="T25" fmla="*/ 879 h 892"/>
              <a:gd name="T26" fmla="*/ 399 w 820"/>
              <a:gd name="T27" fmla="*/ 732 h 892"/>
              <a:gd name="T28" fmla="*/ 356 w 820"/>
              <a:gd name="T29" fmla="*/ 435 h 892"/>
              <a:gd name="T30" fmla="*/ 356 w 820"/>
              <a:gd name="T31" fmla="*/ 435 h 892"/>
              <a:gd name="T32" fmla="*/ 457 w 820"/>
              <a:gd name="T33" fmla="*/ 724 h 892"/>
              <a:gd name="T34" fmla="*/ 588 w 820"/>
              <a:gd name="T35" fmla="*/ 784 h 892"/>
              <a:gd name="T36" fmla="*/ 712 w 820"/>
              <a:gd name="T37" fmla="*/ 660 h 892"/>
              <a:gd name="T38" fmla="*/ 657 w 820"/>
              <a:gd name="T39" fmla="*/ 467 h 892"/>
              <a:gd name="T40" fmla="*/ 657 w 820"/>
              <a:gd name="T41" fmla="*/ 467 h 892"/>
              <a:gd name="T42" fmla="*/ 802 w 820"/>
              <a:gd name="T43" fmla="*/ 328 h 892"/>
              <a:gd name="T44" fmla="*/ 612 w 820"/>
              <a:gd name="T45" fmla="*/ 146 h 892"/>
              <a:gd name="T46" fmla="*/ 364 w 820"/>
              <a:gd name="T47" fmla="*/ 419 h 892"/>
              <a:gd name="T48" fmla="*/ 364 w 820"/>
              <a:gd name="T49" fmla="*/ 419 h 892"/>
              <a:gd name="T50" fmla="*/ 542 w 820"/>
              <a:gd name="T51" fmla="*/ 164 h 892"/>
              <a:gd name="T52" fmla="*/ 427 w 820"/>
              <a:gd name="T53" fmla="*/ 5 h 892"/>
              <a:gd name="T54" fmla="*/ 304 w 820"/>
              <a:gd name="T55" fmla="*/ 74 h 892"/>
              <a:gd name="T56" fmla="*/ 294 w 820"/>
              <a:gd name="T57" fmla="*/ 166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20" h="892">
                <a:moveTo>
                  <a:pt x="294" y="166"/>
                </a:moveTo>
                <a:cubicBezTo>
                  <a:pt x="268" y="138"/>
                  <a:pt x="238" y="68"/>
                  <a:pt x="144" y="80"/>
                </a:cubicBezTo>
                <a:cubicBezTo>
                  <a:pt x="50" y="92"/>
                  <a:pt x="48" y="160"/>
                  <a:pt x="51" y="207"/>
                </a:cubicBezTo>
                <a:cubicBezTo>
                  <a:pt x="54" y="254"/>
                  <a:pt x="81" y="309"/>
                  <a:pt x="114" y="340"/>
                </a:cubicBezTo>
                <a:cubicBezTo>
                  <a:pt x="147" y="371"/>
                  <a:pt x="212" y="382"/>
                  <a:pt x="249" y="395"/>
                </a:cubicBezTo>
                <a:lnTo>
                  <a:pt x="338" y="417"/>
                </a:lnTo>
                <a:cubicBezTo>
                  <a:pt x="324" y="418"/>
                  <a:pt x="213" y="390"/>
                  <a:pt x="164" y="401"/>
                </a:cubicBezTo>
                <a:cubicBezTo>
                  <a:pt x="108" y="398"/>
                  <a:pt x="62" y="448"/>
                  <a:pt x="44" y="482"/>
                </a:cubicBezTo>
                <a:cubicBezTo>
                  <a:pt x="26" y="508"/>
                  <a:pt x="0" y="632"/>
                  <a:pt x="82" y="695"/>
                </a:cubicBezTo>
                <a:cubicBezTo>
                  <a:pt x="132" y="722"/>
                  <a:pt x="147" y="663"/>
                  <a:pt x="160" y="657"/>
                </a:cubicBezTo>
                <a:lnTo>
                  <a:pt x="160" y="657"/>
                </a:lnTo>
                <a:cubicBezTo>
                  <a:pt x="159" y="678"/>
                  <a:pt x="134" y="720"/>
                  <a:pt x="154" y="784"/>
                </a:cubicBezTo>
                <a:cubicBezTo>
                  <a:pt x="174" y="848"/>
                  <a:pt x="238" y="892"/>
                  <a:pt x="320" y="879"/>
                </a:cubicBezTo>
                <a:cubicBezTo>
                  <a:pt x="402" y="866"/>
                  <a:pt x="404" y="812"/>
                  <a:pt x="399" y="732"/>
                </a:cubicBezTo>
                <a:cubicBezTo>
                  <a:pt x="394" y="652"/>
                  <a:pt x="363" y="484"/>
                  <a:pt x="356" y="435"/>
                </a:cubicBezTo>
                <a:lnTo>
                  <a:pt x="356" y="435"/>
                </a:lnTo>
                <a:cubicBezTo>
                  <a:pt x="356" y="435"/>
                  <a:pt x="418" y="666"/>
                  <a:pt x="457" y="724"/>
                </a:cubicBezTo>
                <a:cubicBezTo>
                  <a:pt x="492" y="770"/>
                  <a:pt x="545" y="790"/>
                  <a:pt x="588" y="784"/>
                </a:cubicBezTo>
                <a:cubicBezTo>
                  <a:pt x="631" y="778"/>
                  <a:pt x="708" y="734"/>
                  <a:pt x="712" y="660"/>
                </a:cubicBezTo>
                <a:cubicBezTo>
                  <a:pt x="716" y="586"/>
                  <a:pt x="666" y="503"/>
                  <a:pt x="657" y="467"/>
                </a:cubicBezTo>
                <a:lnTo>
                  <a:pt x="657" y="467"/>
                </a:lnTo>
                <a:cubicBezTo>
                  <a:pt x="681" y="444"/>
                  <a:pt x="784" y="418"/>
                  <a:pt x="802" y="328"/>
                </a:cubicBezTo>
                <a:cubicBezTo>
                  <a:pt x="820" y="238"/>
                  <a:pt x="736" y="112"/>
                  <a:pt x="612" y="146"/>
                </a:cubicBezTo>
                <a:cubicBezTo>
                  <a:pt x="543" y="175"/>
                  <a:pt x="408" y="373"/>
                  <a:pt x="364" y="419"/>
                </a:cubicBezTo>
                <a:lnTo>
                  <a:pt x="364" y="419"/>
                </a:lnTo>
                <a:cubicBezTo>
                  <a:pt x="394" y="376"/>
                  <a:pt x="454" y="293"/>
                  <a:pt x="542" y="164"/>
                </a:cubicBezTo>
                <a:cubicBezTo>
                  <a:pt x="602" y="64"/>
                  <a:pt x="502" y="10"/>
                  <a:pt x="427" y="5"/>
                </a:cubicBezTo>
                <a:cubicBezTo>
                  <a:pt x="352" y="0"/>
                  <a:pt x="316" y="29"/>
                  <a:pt x="304" y="74"/>
                </a:cubicBezTo>
                <a:cubicBezTo>
                  <a:pt x="292" y="119"/>
                  <a:pt x="294" y="132"/>
                  <a:pt x="294" y="166"/>
                </a:cubicBezTo>
                <a:close/>
              </a:path>
            </a:pathLst>
          </a:cu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7938">
            <a:solidFill>
              <a:srgbClr val="92D05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B84C2-2659-4944-8CB2-87AB832B3D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303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4498-52CE-4BD8-A72C-F828F70778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41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9D7D5-DD02-43C2-8E7A-B46D502B14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47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96D3C-F42C-4DD6-AD6E-2DCC53B080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370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D501E-5AE3-45A0-8AFC-8A38504033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40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ECEE0-D6E7-4B48-B0F7-E4F12B1725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341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35331-908A-4041-93B0-974ED7ED64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086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E3D61-6703-4B3D-B89A-E89952560A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777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8D31E-6099-49CB-B89B-7031AD9180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586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D0BB5-3271-461B-A812-B34DBD09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512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7C78-F7D6-43B7-B488-36168258BA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626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70"/>
          <p:cNvSpPr>
            <a:spLocks/>
          </p:cNvSpPr>
          <p:nvPr userDrawn="1"/>
        </p:nvSpPr>
        <p:spPr bwMode="auto">
          <a:xfrm rot="19703549">
            <a:off x="7672461" y="138756"/>
            <a:ext cx="1586042" cy="1442797"/>
          </a:xfrm>
          <a:custGeom>
            <a:avLst/>
            <a:gdLst>
              <a:gd name="T0" fmla="*/ 294 w 820"/>
              <a:gd name="T1" fmla="*/ 166 h 892"/>
              <a:gd name="T2" fmla="*/ 144 w 820"/>
              <a:gd name="T3" fmla="*/ 80 h 892"/>
              <a:gd name="T4" fmla="*/ 51 w 820"/>
              <a:gd name="T5" fmla="*/ 207 h 892"/>
              <a:gd name="T6" fmla="*/ 114 w 820"/>
              <a:gd name="T7" fmla="*/ 340 h 892"/>
              <a:gd name="T8" fmla="*/ 249 w 820"/>
              <a:gd name="T9" fmla="*/ 395 h 892"/>
              <a:gd name="T10" fmla="*/ 338 w 820"/>
              <a:gd name="T11" fmla="*/ 417 h 892"/>
              <a:gd name="T12" fmla="*/ 164 w 820"/>
              <a:gd name="T13" fmla="*/ 401 h 892"/>
              <a:gd name="T14" fmla="*/ 44 w 820"/>
              <a:gd name="T15" fmla="*/ 482 h 892"/>
              <a:gd name="T16" fmla="*/ 82 w 820"/>
              <a:gd name="T17" fmla="*/ 695 h 892"/>
              <a:gd name="T18" fmla="*/ 160 w 820"/>
              <a:gd name="T19" fmla="*/ 657 h 892"/>
              <a:gd name="T20" fmla="*/ 160 w 820"/>
              <a:gd name="T21" fmla="*/ 657 h 892"/>
              <a:gd name="T22" fmla="*/ 154 w 820"/>
              <a:gd name="T23" fmla="*/ 784 h 892"/>
              <a:gd name="T24" fmla="*/ 320 w 820"/>
              <a:gd name="T25" fmla="*/ 879 h 892"/>
              <a:gd name="T26" fmla="*/ 399 w 820"/>
              <a:gd name="T27" fmla="*/ 732 h 892"/>
              <a:gd name="T28" fmla="*/ 356 w 820"/>
              <a:gd name="T29" fmla="*/ 435 h 892"/>
              <a:gd name="T30" fmla="*/ 356 w 820"/>
              <a:gd name="T31" fmla="*/ 435 h 892"/>
              <a:gd name="T32" fmla="*/ 457 w 820"/>
              <a:gd name="T33" fmla="*/ 724 h 892"/>
              <a:gd name="T34" fmla="*/ 588 w 820"/>
              <a:gd name="T35" fmla="*/ 784 h 892"/>
              <a:gd name="T36" fmla="*/ 712 w 820"/>
              <a:gd name="T37" fmla="*/ 660 h 892"/>
              <a:gd name="T38" fmla="*/ 657 w 820"/>
              <a:gd name="T39" fmla="*/ 467 h 892"/>
              <a:gd name="T40" fmla="*/ 657 w 820"/>
              <a:gd name="T41" fmla="*/ 467 h 892"/>
              <a:gd name="T42" fmla="*/ 802 w 820"/>
              <a:gd name="T43" fmla="*/ 328 h 892"/>
              <a:gd name="T44" fmla="*/ 612 w 820"/>
              <a:gd name="T45" fmla="*/ 146 h 892"/>
              <a:gd name="T46" fmla="*/ 364 w 820"/>
              <a:gd name="T47" fmla="*/ 419 h 892"/>
              <a:gd name="T48" fmla="*/ 364 w 820"/>
              <a:gd name="T49" fmla="*/ 419 h 892"/>
              <a:gd name="T50" fmla="*/ 542 w 820"/>
              <a:gd name="T51" fmla="*/ 164 h 892"/>
              <a:gd name="T52" fmla="*/ 427 w 820"/>
              <a:gd name="T53" fmla="*/ 5 h 892"/>
              <a:gd name="T54" fmla="*/ 304 w 820"/>
              <a:gd name="T55" fmla="*/ 74 h 892"/>
              <a:gd name="T56" fmla="*/ 294 w 820"/>
              <a:gd name="T57" fmla="*/ 166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20" h="892">
                <a:moveTo>
                  <a:pt x="294" y="166"/>
                </a:moveTo>
                <a:cubicBezTo>
                  <a:pt x="268" y="138"/>
                  <a:pt x="238" y="68"/>
                  <a:pt x="144" y="80"/>
                </a:cubicBezTo>
                <a:cubicBezTo>
                  <a:pt x="50" y="92"/>
                  <a:pt x="48" y="160"/>
                  <a:pt x="51" y="207"/>
                </a:cubicBezTo>
                <a:cubicBezTo>
                  <a:pt x="54" y="254"/>
                  <a:pt x="81" y="309"/>
                  <a:pt x="114" y="340"/>
                </a:cubicBezTo>
                <a:cubicBezTo>
                  <a:pt x="147" y="371"/>
                  <a:pt x="212" y="382"/>
                  <a:pt x="249" y="395"/>
                </a:cubicBezTo>
                <a:lnTo>
                  <a:pt x="338" y="417"/>
                </a:lnTo>
                <a:cubicBezTo>
                  <a:pt x="324" y="418"/>
                  <a:pt x="213" y="390"/>
                  <a:pt x="164" y="401"/>
                </a:cubicBezTo>
                <a:cubicBezTo>
                  <a:pt x="108" y="398"/>
                  <a:pt x="62" y="448"/>
                  <a:pt x="44" y="482"/>
                </a:cubicBezTo>
                <a:cubicBezTo>
                  <a:pt x="26" y="508"/>
                  <a:pt x="0" y="632"/>
                  <a:pt x="82" y="695"/>
                </a:cubicBezTo>
                <a:cubicBezTo>
                  <a:pt x="132" y="722"/>
                  <a:pt x="147" y="663"/>
                  <a:pt x="160" y="657"/>
                </a:cubicBezTo>
                <a:lnTo>
                  <a:pt x="160" y="657"/>
                </a:lnTo>
                <a:cubicBezTo>
                  <a:pt x="159" y="678"/>
                  <a:pt x="134" y="720"/>
                  <a:pt x="154" y="784"/>
                </a:cubicBezTo>
                <a:cubicBezTo>
                  <a:pt x="174" y="848"/>
                  <a:pt x="238" y="892"/>
                  <a:pt x="320" y="879"/>
                </a:cubicBezTo>
                <a:cubicBezTo>
                  <a:pt x="402" y="866"/>
                  <a:pt x="404" y="812"/>
                  <a:pt x="399" y="732"/>
                </a:cubicBezTo>
                <a:cubicBezTo>
                  <a:pt x="394" y="652"/>
                  <a:pt x="363" y="484"/>
                  <a:pt x="356" y="435"/>
                </a:cubicBezTo>
                <a:lnTo>
                  <a:pt x="356" y="435"/>
                </a:lnTo>
                <a:cubicBezTo>
                  <a:pt x="356" y="435"/>
                  <a:pt x="418" y="666"/>
                  <a:pt x="457" y="724"/>
                </a:cubicBezTo>
                <a:cubicBezTo>
                  <a:pt x="492" y="770"/>
                  <a:pt x="545" y="790"/>
                  <a:pt x="588" y="784"/>
                </a:cubicBezTo>
                <a:cubicBezTo>
                  <a:pt x="631" y="778"/>
                  <a:pt x="708" y="734"/>
                  <a:pt x="712" y="660"/>
                </a:cubicBezTo>
                <a:cubicBezTo>
                  <a:pt x="716" y="586"/>
                  <a:pt x="666" y="503"/>
                  <a:pt x="657" y="467"/>
                </a:cubicBezTo>
                <a:lnTo>
                  <a:pt x="657" y="467"/>
                </a:lnTo>
                <a:cubicBezTo>
                  <a:pt x="681" y="444"/>
                  <a:pt x="784" y="418"/>
                  <a:pt x="802" y="328"/>
                </a:cubicBezTo>
                <a:cubicBezTo>
                  <a:pt x="820" y="238"/>
                  <a:pt x="736" y="112"/>
                  <a:pt x="612" y="146"/>
                </a:cubicBezTo>
                <a:cubicBezTo>
                  <a:pt x="543" y="175"/>
                  <a:pt x="408" y="373"/>
                  <a:pt x="364" y="419"/>
                </a:cubicBezTo>
                <a:lnTo>
                  <a:pt x="364" y="419"/>
                </a:lnTo>
                <a:cubicBezTo>
                  <a:pt x="394" y="376"/>
                  <a:pt x="454" y="293"/>
                  <a:pt x="542" y="164"/>
                </a:cubicBezTo>
                <a:cubicBezTo>
                  <a:pt x="602" y="64"/>
                  <a:pt x="502" y="10"/>
                  <a:pt x="427" y="5"/>
                </a:cubicBezTo>
                <a:cubicBezTo>
                  <a:pt x="352" y="0"/>
                  <a:pt x="316" y="29"/>
                  <a:pt x="304" y="74"/>
                </a:cubicBezTo>
                <a:cubicBezTo>
                  <a:pt x="292" y="119"/>
                  <a:pt x="294" y="132"/>
                  <a:pt x="294" y="166"/>
                </a:cubicBezTo>
                <a:close/>
              </a:path>
            </a:pathLst>
          </a:cu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7938">
            <a:solidFill>
              <a:srgbClr val="92D05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2EFF015E-C0C8-4CCD-9A6F-2EA13D713E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752475" y="46529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Happy St. Patrick’s Day!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Example Bullet Point Slide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Bullet point</a:t>
            </a:r>
          </a:p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Bullet point</a:t>
            </a:r>
          </a:p>
          <a:p>
            <a:pPr lvl="1" eaLnBrk="1" hangingPunct="1"/>
            <a:r>
              <a:rPr lang="en-US" altLang="en-US" smtClean="0">
                <a:cs typeface="Arial" panose="020B0604020202020204" pitchFamily="34" charset="0"/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Sample Chart</a:t>
            </a:r>
            <a:endParaRPr lang="en-GB" altLang="en-US" smtClean="0">
              <a:cs typeface="Arial" panose="020B0604020202020204" pitchFamily="34" charset="0"/>
            </a:endParaRPr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Colour scheme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rgbClr val="70707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Picture slide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Bullet 1</a:t>
            </a:r>
          </a:p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Bullet 2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Use of templates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73">
      <a:dk1>
        <a:srgbClr val="00B050"/>
      </a:dk1>
      <a:lt1>
        <a:srgbClr val="FFFFFF"/>
      </a:lt1>
      <a:dk2>
        <a:srgbClr val="92D050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005C5E"/>
      </a:hlink>
      <a:folHlink>
        <a:srgbClr val="003D3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3036</TotalTime>
  <Words>199</Words>
  <Application>Microsoft Office PowerPoint</Application>
  <PresentationFormat>On-screen Show (4:3)</PresentationFormat>
  <Paragraphs>37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Happy St. Patrick’s Day!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Leaf outline clipart</dc:title>
  <dc:creator>Presentation Magazine</dc:creator>
  <cp:lastModifiedBy>Jonty Pearce</cp:lastModifiedBy>
  <cp:revision>58</cp:revision>
  <dcterms:created xsi:type="dcterms:W3CDTF">2009-11-03T13:35:13Z</dcterms:created>
  <dcterms:modified xsi:type="dcterms:W3CDTF">2015-02-22T11:22:17Z</dcterms:modified>
</cp:coreProperties>
</file>