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35"/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05611C-FE79-4B33-8E4D-7B768312E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741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7BAAE-257D-432F-8CDE-6E874DAF372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5516B4-A1B5-4BF0-B0AE-276A561FAEE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7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86C1F4-E15B-4870-857A-F7C032E8FE6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43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A019B4-9411-4BD8-8D7F-6E5BA39AF3D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2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613AAD-9E7B-459C-804A-A88AD8AB4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72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7261-B852-4D90-936D-2EA0303530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229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1755B-9509-477F-A38A-6968DC1A17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523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C654F-3822-4B93-B360-2910552AC1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870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BFBE0-0482-4BC0-9F38-5FECA863D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75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1D3A-FDAE-4029-A507-4DF3ACCB49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768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AAAA-F86A-4B46-BBDB-D78B0757EC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390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BE512-EE13-4163-AF45-130A534C51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44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445FA-2DDD-4E17-B505-AFB78254A1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583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E03EB-247A-4AF0-B287-AD2B9D2C32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67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DA010-6202-4A44-A388-8C740B6E8E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56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1038-EDB7-4E2F-B83B-E20AA13FDC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29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2FA7-161E-4E0D-8BAE-07FA7D575F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662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D4F73A5-E56A-4F1A-9205-2C711BEDCB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03" b="28535"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GB" altLang="en-US" smtClean="0">
                <a:cs typeface="Arial" panose="020B0604020202020204" pitchFamily="34" charset="0"/>
              </a:rPr>
              <a:t>PowerPoint</a:t>
            </a:r>
            <a:r>
              <a:rPr lang="en-US" altLang="en-US" smtClean="0"/>
              <a:t>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6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1F5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shops PowerPoint Template</dc:title>
  <dc:creator>Presentation Magazine</dc:creator>
  <cp:lastModifiedBy>Jonty Pearce</cp:lastModifiedBy>
  <cp:revision>38</cp:revision>
  <dcterms:created xsi:type="dcterms:W3CDTF">2009-11-03T13:35:13Z</dcterms:created>
  <dcterms:modified xsi:type="dcterms:W3CDTF">2015-02-22T11:11:26Z</dcterms:modified>
</cp:coreProperties>
</file>