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0" r:id="rId2"/>
    <p:sldId id="259" r:id="rId3"/>
    <p:sldId id="269" r:id="rId4"/>
    <p:sldId id="260" r:id="rId5"/>
    <p:sldId id="262" r:id="rId6"/>
    <p:sldId id="266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8A35"/>
    <a:srgbClr val="5878A8"/>
    <a:srgbClr val="A5B6D0"/>
    <a:srgbClr val="90A5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 snapToGrid="0">
      <p:cViewPr>
        <p:scale>
          <a:sx n="75" d="100"/>
          <a:sy n="75" d="100"/>
        </p:scale>
        <p:origin x="-930" y="-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705611C-FE79-4B33-8E4D-7B768312E7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07411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77BAAE-257D-432F-8CDE-6E874DAF3720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72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F5516B4-A1B5-4BF0-B0AE-276A561FAEE4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475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86C1F4-E15B-4870-857A-F7C032E8FE61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3436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9A019B4-9411-4BD8-8D7F-6E5BA39AF3DA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20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572000" y="-7938"/>
            <a:ext cx="4572000" cy="6865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5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-7938"/>
            <a:ext cx="4576763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 bwMode="auto">
          <a:xfrm>
            <a:off x="4762500" y="292100"/>
            <a:ext cx="4178300" cy="1854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3600" y="508000"/>
            <a:ext cx="4368800" cy="469900"/>
          </a:xfrm>
        </p:spPr>
        <p:txBody>
          <a:bodyPr/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9546" y="1206500"/>
            <a:ext cx="5044208" cy="431800"/>
          </a:xfrm>
        </p:spPr>
        <p:txBody>
          <a:bodyPr anchor="ctr" anchorCtr="1"/>
          <a:lstStyle>
            <a:lvl1pPr marL="0" indent="0" algn="ctr">
              <a:buNone/>
              <a:defRPr i="1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613AAD-9E7B-459C-804A-A88AD8AB4F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0726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A7261-B852-4D90-936D-2EA0303530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2296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739900"/>
            <a:ext cx="2057400" cy="43862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27200"/>
            <a:ext cx="6019800" cy="4398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1755B-9509-477F-A38A-6968DC1A17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5239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214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C654F-3822-4B93-B360-2910552AC1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8703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58801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BFBE0-0482-4BC0-9F38-5FECA863D9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0752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63701"/>
            <a:ext cx="8229600" cy="436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21D3A-FDAE-4029-A507-4DF3ACCB49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7689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0AAAA-F86A-4B46-BBDB-D78B0757EC6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3902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BE512-EE13-4163-AF45-130A534C51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5445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445FA-2DDD-4E17-B505-AFB78254A1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85833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E03EB-247A-4AF0-B287-AD2B9D2C32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467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DA010-6202-4A44-A388-8C740B6E8E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056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614"/>
            <a:ext cx="3008313" cy="90108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87500"/>
            <a:ext cx="5111750" cy="4538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E1038-EDB7-4E2F-B83B-E20AA13FDC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2298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16099"/>
            <a:ext cx="5486400" cy="35052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24500"/>
            <a:ext cx="5486400" cy="647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42FA7-161E-4E0D-8BAE-07FA7D575F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6621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6985000" cy="1439863"/>
          </a:xfrm>
          <a:prstGeom prst="rect">
            <a:avLst/>
          </a:prstGeom>
          <a:gradFill flip="none" rotWithShape="1">
            <a:gsLst>
              <a:gs pos="0">
                <a:srgbClr val="5878A8"/>
              </a:gs>
              <a:gs pos="0">
                <a:schemeClr val="accent1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1300" y="149225"/>
            <a:ext cx="64801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FD4F73A5-E56A-4F1A-9205-2C711BEDCB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003" b="28535"/>
          <a:stretch>
            <a:fillRect/>
          </a:stretch>
        </p:blipFill>
        <p:spPr bwMode="auto">
          <a:xfrm>
            <a:off x="6985000" y="0"/>
            <a:ext cx="21590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  <p:sldLayoutId id="2147483869" r:id="rId12"/>
    <p:sldLayoutId id="2147483870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4673600" y="685800"/>
            <a:ext cx="4368800" cy="469900"/>
          </a:xfrm>
        </p:spPr>
        <p:txBody>
          <a:bodyPr/>
          <a:lstStyle/>
          <a:p>
            <a:r>
              <a:rPr lang="en-GB" altLang="en-US" smtClean="0">
                <a:cs typeface="Arial" panose="020B0604020202020204" pitchFamily="34" charset="0"/>
              </a:rPr>
              <a:t>PowerPoint</a:t>
            </a:r>
            <a:r>
              <a:rPr lang="en-US" altLang="en-US" smtClean="0"/>
              <a:t> Template</a:t>
            </a:r>
            <a:endParaRPr lang="en-GB" altLang="en-US" smtClean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4329113" y="1778000"/>
            <a:ext cx="5045075" cy="431800"/>
          </a:xfrm>
        </p:spPr>
        <p:txBody>
          <a:bodyPr/>
          <a:lstStyle/>
          <a:p>
            <a:r>
              <a:rPr lang="en-US" altLang="en-US" sz="2700" smtClean="0"/>
              <a:t>Your Name</a:t>
            </a:r>
          </a:p>
          <a:p>
            <a:endParaRPr lang="en-GB" alt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988" y="1951038"/>
            <a:ext cx="2586037" cy="3217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365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A1F54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Wingdings</vt:lpstr>
      <vt:lpstr>Default Design</vt:lpstr>
      <vt:lpstr>Microsoft Excel Chart</vt:lpstr>
      <vt:lpstr>PowerPoint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French shops PowerPoint Template</dc:title>
  <dc:creator>Presentation Magazine</dc:creator>
  <cp:lastModifiedBy>Jonty Pearce</cp:lastModifiedBy>
  <cp:revision>38</cp:revision>
  <dcterms:created xsi:type="dcterms:W3CDTF">2009-11-03T13:35:13Z</dcterms:created>
  <dcterms:modified xsi:type="dcterms:W3CDTF">2015-02-22T11:11:26Z</dcterms:modified>
</cp:coreProperties>
</file>