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4F8E1A9-F6B4-41C4-9799-C3B4C6883AD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714FAD0-18A5-4D5E-BD36-AFCD4AF447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75258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A70655-01FD-4842-994F-A632351CEBA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2377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0FA6BA-FCCB-44C0-8283-4240B20B11C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78141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810A9E-D300-4A25-90AA-5102F095AA3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84110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DF4296-00C9-49C8-9FB9-C2CCD0B03DA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1421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1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9ED77-1F64-4AFF-ABDC-E284A3CB609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78C1ED-6AB1-4AEB-9A60-E85E107C93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460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070E5-C998-4A7C-AB68-030ADB2720A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BE4F3-92E4-49CA-9842-CD3BC448FF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0535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9FE22-BA74-46DF-B033-534B3197BCB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56F3E-A490-4927-AD58-B390483E91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907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49376-576E-4D59-9BB0-49C4D177140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567E7-A225-4843-8581-36CB3E3C33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576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E791F-9027-4C6A-9822-91F77363B94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B3453-6B3A-4520-80A6-1648844BEE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235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FF526-10E0-4A61-959C-A66CA2950DF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C7E39-0B4B-4F4F-83AA-906993D8C9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39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EDB3B-73AA-4387-BAFC-06FF14157E3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946A9-E7C8-4F6A-B689-1BFFECF0A8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976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E374D-4F3B-4F37-9A78-1F1D42772B5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97064-2D0B-41F9-99B1-16DCB02439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749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0843C-85DC-4B11-8AE9-AAC06376FF2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3FE0B-74D4-4EB6-94BB-2658DD56CD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6499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7185-3A78-434B-8FDB-5D008788BD2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53B3E-25CC-4020-BF31-2E0D68EEDB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0368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9850A-0BC8-401E-99A4-8BFBD985C87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3D446-B83B-4BAE-BBB4-1361ED1143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127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" t="27824" r="10915" b="51180"/>
          <a:stretch>
            <a:fillRect/>
          </a:stretch>
        </p:blipFill>
        <p:spPr bwMode="auto">
          <a:xfrm>
            <a:off x="0" y="0"/>
            <a:ext cx="9144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298161-6CF5-40D8-92D8-05D005EA948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8F9AD7-A1B1-44AB-B810-15133332B0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PowerPoint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5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0C5D4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15</cp:revision>
  <dcterms:created xsi:type="dcterms:W3CDTF">2011-07-11T11:56:50Z</dcterms:created>
  <dcterms:modified xsi:type="dcterms:W3CDTF">2015-02-22T11:11:32Z</dcterms:modified>
</cp:coreProperties>
</file>