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2D61F3-0EBF-447F-9B98-406150B9B21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E91D89C-BBEF-4428-B2ED-049BEED389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4261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4EB624-5DCA-498F-84CD-D6B156341DD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34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CFE681-5DB6-432E-93E3-123F6583DCB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8000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261D2B-E3E4-40A8-B4DE-768C70A2975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13872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86C5B9-DC15-49AA-BD04-4D080378E85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09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6" r="5695"/>
          <a:stretch>
            <a:fillRect/>
          </a:stretch>
        </p:blipFill>
        <p:spPr bwMode="auto">
          <a:xfrm>
            <a:off x="0" y="-19050"/>
            <a:ext cx="9144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36B45-252D-4E9F-969F-BDF8E61B6CC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4BC2A4-BD4F-410E-97CE-D7D1DF496D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42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E910F-D469-4257-A837-89134FBC89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A4B6-D80B-4C90-AB2C-4355C9D415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6983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AB91C-1939-4A75-8A20-8BC86DBE93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67440-07A8-4F58-AFAE-631233B76D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469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7F2FE-1CA2-4696-94BE-394EF4ECDE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9670A-743A-4864-9E26-257CB1D633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05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A3F68-B954-48F6-BB1C-411E7B7B88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E48B1-EBFF-4631-B779-918E8EA052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672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46EDC-73B7-40A8-B193-EA4690EB50E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D2DC7-86A4-4DF5-A51A-665F23A514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33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B84EC-AA79-4DD6-9D6F-10BEAF1028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09E2E-BB91-4802-BE32-86F4A91B37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764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7A541-A98E-4F75-9ABB-635B38AA22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0A6E4-146F-4AB6-9FBC-79CC253924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501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1DDFF-5533-4BFA-AC45-825670C05A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D7832-E27B-4E5B-A932-C8AFEDEE7C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600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D37D-C4D3-4A58-BD18-801D28C1A8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C1FD9-22F6-4DCC-99C9-B2BE5D92D8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0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9F50B-8F15-4099-9701-D9CAD9D9D11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01C56-499D-4CCD-9BC8-B53988BC31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371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5" t="43201" r="5695" b="35863"/>
          <a:stretch>
            <a:fillRect/>
          </a:stretch>
        </p:blipFill>
        <p:spPr bwMode="auto">
          <a:xfrm>
            <a:off x="0" y="0"/>
            <a:ext cx="9144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5F646F-8746-4C78-88F9-5C4FA9D5B0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7CD81B6-B0DA-4688-8DA5-E359DB9E93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2015-02-22T11:11:27Z</dcterms:modified>
</cp:coreProperties>
</file>