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1293BB9-1766-4CD2-88F0-9A61DC85610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6B65430-65E6-4835-B686-A38CE3443F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56371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137EF2-BB12-406A-8669-3E403399EF6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38386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E01509-D1A4-47BC-95CD-8CAE591965D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2882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759C05-FD27-492D-8B4F-281895D660A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2557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9232E9-F390-4EFE-9786-7AF5E226940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3600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4005064"/>
            <a:ext cx="7772400" cy="72251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424" y="4727575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AFC1A-24F7-470F-9795-0060CAEF935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00CDDC-FD2A-4E4C-B4F8-B4F7F3601D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01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39190-7D18-43F3-806A-EB2D666D991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34E50-82E8-4DB9-8165-C3D19EB8F2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0695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45338-118B-4B1E-9743-0AAB65027CF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EF5E1-B0A3-4B61-AE38-9F70B3832D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9396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2B215-FB7E-48BF-A3DE-F0463ABE82D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57D83-1B46-43F5-9823-81AB6CF440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123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562B1-C7DA-47A4-8460-94524D76BAD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788A1-F753-4D33-A1C3-CB661EADCB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171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51E22-61F6-462E-9E01-F6B6032C5C5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36C57-44F7-45C4-9F7C-BC2B960707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253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A0BB2-2AAF-499D-9A11-85A843DC29D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80845-FA56-4A9C-8F3B-E7465F93EC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6468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9DEA5-D5E8-4C3B-B361-60CF7E8DF72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1CB64-E222-4FB4-A8D3-2BF01C0572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8929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C7815-91A4-4223-AB6C-92EDB85EF24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D36D0-2264-4512-9276-4DAA975FAE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7391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5D047-F249-4AFA-B832-0227F0EA246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E27AF-7392-498D-9234-870526ABBC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8113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C52BF-0532-4C4D-9CF5-5CC0ADBC9FE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6F6EF-A0D2-4A7C-8945-8AF3DE91FA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8266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867"/>
          <a:stretch>
            <a:fillRect/>
          </a:stretch>
        </p:blipFill>
        <p:spPr bwMode="auto">
          <a:xfrm>
            <a:off x="0" y="-9525"/>
            <a:ext cx="9144000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B69A61-8ABD-4B10-81F0-B7B2E90F037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B2CD05-F272-4B6A-B25E-82324137AC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827088" y="4005263"/>
            <a:ext cx="7772400" cy="722312"/>
          </a:xfrm>
        </p:spPr>
        <p:txBody>
          <a:bodyPr/>
          <a:lstStyle/>
          <a:p>
            <a:r>
              <a:rPr lang="en-GB" altLang="en-US" smtClean="0"/>
              <a:t>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473200" y="472757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5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0C5D4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17</cp:revision>
  <dcterms:created xsi:type="dcterms:W3CDTF">2011-07-11T11:56:50Z</dcterms:created>
  <dcterms:modified xsi:type="dcterms:W3CDTF">2015-02-22T11:11:28Z</dcterms:modified>
</cp:coreProperties>
</file>