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45DC9A-38D1-48C3-B55C-AA01DA0B1A4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232FE45-A738-4BEA-9E98-09BAACE7F2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3387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A19D86-3860-4176-A517-FDD91F639B7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7430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71259C-CE3D-4C05-AEF0-B43D89CDA78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6684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05006B-E385-4A96-94B8-6E0DBA31DCF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34708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8C0A5E-CACA-470D-B09D-2DCB57743E8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444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" t="2029" r="-142" b="4623"/>
          <a:stretch>
            <a:fillRect/>
          </a:stretch>
        </p:blipFill>
        <p:spPr bwMode="auto">
          <a:xfrm>
            <a:off x="-17463" y="0"/>
            <a:ext cx="91614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C7C97-BC4D-40C3-9DFB-C2F8BED5B6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C68703-530B-48E3-BCAA-451274873F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6085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FA37C-0744-4552-A937-9721A32F59A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692E8-A350-4B5B-89BC-38AEE6F0B6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752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D44ED-0A98-469A-84AB-26F19C70FB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566B2-D3A9-41E6-9B31-A9B4803D7E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818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956EC-8135-4A08-9590-5A05007C7E6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93159-B6D3-4817-B325-937DCE1E56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806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1F925-FF47-44EE-B377-2F0C10173D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61E02-A892-43F7-AC88-3A0447D0F3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596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A3EF-D4E2-4BD7-AE53-20AA08E276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49109-64E9-4C0C-9AA4-2FCA8A5C19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811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48B6D-A271-4FD3-84F6-55638B25E9F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BC7BA-75D8-43FB-8627-1878A72F3D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356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8A813-877B-4D34-88B3-C2F4FD51F9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28265-017D-4B3B-A0AE-B5F0859B67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0590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5CFCB-C2E8-4A59-A7A1-F3DDC4D099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DEC31-1DC5-43AB-B7AB-866C819009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107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57A5A-1990-452E-88AB-08905E27D70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F8B71-92A1-497A-B8AC-9B61C6FD4C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968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987DE-A5E6-42F0-8BAD-4665A40035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F8A7E-57AC-487A-9FD3-70CFC248BF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326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EB2329-9077-468E-AFF4-4193D9E34CE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8BDA36A-66BD-49A1-8AF3-FE18B97780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" t="2029" r="-142" b="4623"/>
          <a:stretch>
            <a:fillRect/>
          </a:stretch>
        </p:blipFill>
        <p:spPr bwMode="auto">
          <a:xfrm>
            <a:off x="7219950" y="0"/>
            <a:ext cx="19240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6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A4A675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14</cp:revision>
  <dcterms:created xsi:type="dcterms:W3CDTF">2011-07-11T11:56:50Z</dcterms:created>
  <dcterms:modified xsi:type="dcterms:W3CDTF">2015-02-22T11:11:26Z</dcterms:modified>
</cp:coreProperties>
</file>