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EB11EF-E70B-4B08-9C03-7C1C5D6A7A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B8A4EC-538A-4730-9351-3220C0B224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24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80D4E-8D52-4B6D-A62A-B26E443C5D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406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B1863C-9F2F-4445-B8D0-E2FEA73C9D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5556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421B75-9B84-4C43-B665-47398FCB903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3006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C2D972-F36F-4869-A43F-454984D6F7F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310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489575"/>
            <a:ext cx="3563938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6" y="5489575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6" y="6279431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4B542-5D3E-4C93-B223-23C30B30CB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3E466-A45D-42D1-851E-F0C63208B2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32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7B3D3-9C7E-4FF4-9752-D2EF4D9D70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1647-9F73-4D93-9397-BADE27AAC2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830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80B2C-AE0E-4A5E-A7D4-D5629CCA89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CF25E-B6EB-443B-B949-E5F352EC11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7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00617-09BA-4C24-A178-AEDBD43441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F6EE4-5DA5-417E-8F66-5A38FB2EEA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31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0D3BF-A012-4D17-817C-F65C1866B2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BB518-2C37-47DE-B384-A45B39A023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83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48AA-FF20-4C92-A788-F20FBCED0A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32071-07DB-413E-B300-064B78C45B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82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6640A-F10F-49E6-B1F7-CB5046BD72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5884-DC9E-488D-B548-EC44A6A6D2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40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691E-49FC-40AA-9F0E-C6F6497CCF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B32A1-1F69-4197-A4A0-684CD5CE41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445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9069D-04AD-4A8B-94CE-937420A1FC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4D85-2794-48C4-B9AD-79C04D49FB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7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6E28C-1A88-4F3F-8155-685D05B04F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A0A61-F84A-46A4-BFF4-3C90A6191A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114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5DA9-F737-485E-9881-6CABA038CB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BF2E-3AFA-41C5-B2EF-CBD5F29673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2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110226-EC74-4FF5-9D7E-69C34E7CB2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5A1B86-960B-4516-85DA-A821419D7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4925" y="5489575"/>
            <a:ext cx="7772400" cy="722313"/>
          </a:xfrm>
        </p:spPr>
        <p:txBody>
          <a:bodyPr/>
          <a:lstStyle/>
          <a:p>
            <a:r>
              <a:rPr lang="en-GB" altLang="en-US" smtClean="0"/>
              <a:t>Tram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4925" y="62801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EA9A3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Tram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Tram 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2015-02-22T11:22:00Z</dcterms:modified>
</cp:coreProperties>
</file>