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
  </p:notesMasterIdLst>
  <p:sldIdLst>
    <p:sldId id="259" r:id="rId2"/>
    <p:sldId id="258" r:id="rId3"/>
    <p:sldId id="260" r:id="rId4"/>
    <p:sldId id="261" r:id="rId5"/>
    <p:sldId id="262"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3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215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4F7FDCC-C9B9-476B-B3A7-D7A3EDB60D42}" type="slidenum">
              <a:rPr lang="en-GB" altLang="en-US"/>
              <a:pPr>
                <a:defRPr/>
              </a:pPr>
              <a:t>‹#›</a:t>
            </a:fld>
            <a:endParaRPr lang="en-GB" altLang="en-US"/>
          </a:p>
        </p:txBody>
      </p:sp>
    </p:spTree>
    <p:extLst>
      <p:ext uri="{BB962C8B-B14F-4D97-AF65-F5344CB8AC3E}">
        <p14:creationId xmlns:p14="http://schemas.microsoft.com/office/powerpoint/2010/main" val="25741104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71B6CF6-9FFC-412F-B242-D63BE58D53E3}" type="slidenum">
              <a:rPr lang="en-GB" altLang="en-US"/>
              <a:pPr>
                <a:spcBef>
                  <a:spcPct val="0"/>
                </a:spcBef>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540708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D2C1D4E-B805-440B-A5EE-93739E609D1E}" type="slidenum">
              <a:rPr lang="en-GB" altLang="en-US"/>
              <a:pPr>
                <a:spcBef>
                  <a:spcPct val="0"/>
                </a:spcBef>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64958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EFB4E5-CFB4-42F5-AC28-BE602074A486}" type="slidenum">
              <a:rPr lang="en-GB" altLang="en-US"/>
              <a:pPr>
                <a:spcBef>
                  <a:spcPct val="0"/>
                </a:spcBef>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326822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0973C3D-5404-4972-AC56-3B4ADAC473C4}" type="slidenum">
              <a:rPr lang="en-GB" altLang="en-US"/>
              <a:pPr>
                <a:spcBef>
                  <a:spcPct val="0"/>
                </a:spcBef>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423404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0458063-6B2C-4393-8FB3-25617983757D}" type="slidenum">
              <a:rPr lang="en-GB" altLang="en-US"/>
              <a:pPr>
                <a:spcBef>
                  <a:spcPct val="0"/>
                </a:spcBef>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87848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5" name="Rectangle 4"/>
          <p:cNvSpPr/>
          <p:nvPr userDrawn="1"/>
        </p:nvSpPr>
        <p:spPr>
          <a:xfrm>
            <a:off x="0" y="4365625"/>
            <a:ext cx="9144000" cy="10080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6" name="Rectangle 5"/>
          <p:cNvSpPr/>
          <p:nvPr userDrawn="1"/>
        </p:nvSpPr>
        <p:spPr>
          <a:xfrm>
            <a:off x="1192213" y="0"/>
            <a:ext cx="1296987" cy="1052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7" name="Rectangle 6"/>
          <p:cNvSpPr/>
          <p:nvPr userDrawn="1"/>
        </p:nvSpPr>
        <p:spPr>
          <a:xfrm>
            <a:off x="1192213" y="5445125"/>
            <a:ext cx="1296987" cy="1412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le 7"/>
          <p:cNvSpPr/>
          <p:nvPr userDrawn="1"/>
        </p:nvSpPr>
        <p:spPr>
          <a:xfrm>
            <a:off x="1192213" y="1196975"/>
            <a:ext cx="1296987" cy="215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9" name="Rectangle 8"/>
          <p:cNvSpPr/>
          <p:nvPr userDrawn="1"/>
        </p:nvSpPr>
        <p:spPr>
          <a:xfrm>
            <a:off x="1192213" y="1916113"/>
            <a:ext cx="1296987" cy="7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le 9"/>
          <p:cNvSpPr/>
          <p:nvPr userDrawn="1"/>
        </p:nvSpPr>
        <p:spPr>
          <a:xfrm>
            <a:off x="1192213" y="2205038"/>
            <a:ext cx="1296987" cy="460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1" name="Rectangle 10"/>
          <p:cNvSpPr/>
          <p:nvPr userDrawn="1"/>
        </p:nvSpPr>
        <p:spPr>
          <a:xfrm>
            <a:off x="1192213" y="2276475"/>
            <a:ext cx="1296987"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2" name="Rectangle 11"/>
          <p:cNvSpPr/>
          <p:nvPr userDrawn="1"/>
        </p:nvSpPr>
        <p:spPr>
          <a:xfrm>
            <a:off x="1192213" y="2349500"/>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3" name="Rectangle 12"/>
          <p:cNvSpPr/>
          <p:nvPr userDrawn="1"/>
        </p:nvSpPr>
        <p:spPr>
          <a:xfrm>
            <a:off x="1192213" y="2501900"/>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4" name="Rectangle 13"/>
          <p:cNvSpPr/>
          <p:nvPr userDrawn="1"/>
        </p:nvSpPr>
        <p:spPr>
          <a:xfrm>
            <a:off x="1192213" y="2636838"/>
            <a:ext cx="1296987" cy="71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5" name="Rectangle 14"/>
          <p:cNvSpPr/>
          <p:nvPr userDrawn="1"/>
        </p:nvSpPr>
        <p:spPr>
          <a:xfrm>
            <a:off x="1192213" y="2852738"/>
            <a:ext cx="1296987" cy="215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6" name="Rectangle 15"/>
          <p:cNvSpPr/>
          <p:nvPr userDrawn="1"/>
        </p:nvSpPr>
        <p:spPr>
          <a:xfrm>
            <a:off x="1192213" y="3141663"/>
            <a:ext cx="1296987" cy="71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7" name="Rectangle 16"/>
          <p:cNvSpPr/>
          <p:nvPr userDrawn="1"/>
        </p:nvSpPr>
        <p:spPr>
          <a:xfrm>
            <a:off x="1192213" y="3213100"/>
            <a:ext cx="1296987"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8" name="Rectangle 17"/>
          <p:cNvSpPr/>
          <p:nvPr userDrawn="1"/>
        </p:nvSpPr>
        <p:spPr>
          <a:xfrm>
            <a:off x="1192213" y="3509963"/>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9" name="Rectangle 18"/>
          <p:cNvSpPr/>
          <p:nvPr userDrawn="1"/>
        </p:nvSpPr>
        <p:spPr>
          <a:xfrm>
            <a:off x="1192213" y="3644900"/>
            <a:ext cx="1296987" cy="71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0" name="Rectangle 19"/>
          <p:cNvSpPr/>
          <p:nvPr userDrawn="1"/>
        </p:nvSpPr>
        <p:spPr>
          <a:xfrm>
            <a:off x="1192213" y="4221163"/>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1" name="Rectangle 20"/>
          <p:cNvSpPr/>
          <p:nvPr userDrawn="1"/>
        </p:nvSpPr>
        <p:spPr>
          <a:xfrm>
            <a:off x="1192213" y="4176713"/>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2" name="Rectangle 21"/>
          <p:cNvSpPr/>
          <p:nvPr userDrawn="1"/>
        </p:nvSpPr>
        <p:spPr>
          <a:xfrm>
            <a:off x="1192213" y="4005263"/>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3" name="Rectangle 22"/>
          <p:cNvSpPr/>
          <p:nvPr userDrawn="1"/>
        </p:nvSpPr>
        <p:spPr>
          <a:xfrm>
            <a:off x="1192213" y="3860800"/>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4" name="Rectangle 23"/>
          <p:cNvSpPr/>
          <p:nvPr userDrawn="1"/>
        </p:nvSpPr>
        <p:spPr>
          <a:xfrm>
            <a:off x="1192213" y="2393950"/>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5" name="Rectangle 24"/>
          <p:cNvSpPr/>
          <p:nvPr userDrawn="1"/>
        </p:nvSpPr>
        <p:spPr>
          <a:xfrm>
            <a:off x="1192213" y="2060575"/>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6" name="Rectangle 25"/>
          <p:cNvSpPr/>
          <p:nvPr userDrawn="1"/>
        </p:nvSpPr>
        <p:spPr>
          <a:xfrm>
            <a:off x="1192213" y="1557338"/>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7" name="Rectangle 26"/>
          <p:cNvSpPr/>
          <p:nvPr userDrawn="1"/>
        </p:nvSpPr>
        <p:spPr>
          <a:xfrm>
            <a:off x="1192213" y="3355975"/>
            <a:ext cx="1296987" cy="7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8" name="Rectangle 27"/>
          <p:cNvSpPr/>
          <p:nvPr userDrawn="1"/>
        </p:nvSpPr>
        <p:spPr>
          <a:xfrm>
            <a:off x="1192213" y="3724275"/>
            <a:ext cx="1296987" cy="7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9" name="Rectangle 28"/>
          <p:cNvSpPr/>
          <p:nvPr userDrawn="1"/>
        </p:nvSpPr>
        <p:spPr>
          <a:xfrm>
            <a:off x="1192213" y="1609725"/>
            <a:ext cx="1296987" cy="7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0" name="Rectangle 29"/>
          <p:cNvSpPr/>
          <p:nvPr userDrawn="1"/>
        </p:nvSpPr>
        <p:spPr>
          <a:xfrm>
            <a:off x="1192213" y="1754188"/>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195" name="Rectangle 3"/>
          <p:cNvSpPr>
            <a:spLocks noGrp="1" noChangeArrowheads="1"/>
          </p:cNvSpPr>
          <p:nvPr>
            <p:ph type="ctrTitle"/>
          </p:nvPr>
        </p:nvSpPr>
        <p:spPr>
          <a:xfrm>
            <a:off x="2484438" y="4581525"/>
            <a:ext cx="6475412" cy="603250"/>
          </a:xfrm>
        </p:spPr>
        <p:txBody>
          <a:bodyPr/>
          <a:lstStyle>
            <a:lvl1pPr algn="r">
              <a:defRPr sz="3200">
                <a:solidFill>
                  <a:srgbClr val="003366"/>
                </a:solidFill>
              </a:defRPr>
            </a:lvl1pPr>
          </a:lstStyle>
          <a:p>
            <a:pPr lvl="0"/>
            <a:r>
              <a:rPr lang="en-US" noProof="0" smtClean="0"/>
              <a:t>Click to edit Master title style</a:t>
            </a:r>
          </a:p>
        </p:txBody>
      </p:sp>
      <p:sp>
        <p:nvSpPr>
          <p:cNvPr id="8196" name="Rectangle 4"/>
          <p:cNvSpPr>
            <a:spLocks noGrp="1" noChangeArrowheads="1"/>
          </p:cNvSpPr>
          <p:nvPr>
            <p:ph type="subTitle" idx="1"/>
          </p:nvPr>
        </p:nvSpPr>
        <p:spPr>
          <a:xfrm>
            <a:off x="2555875" y="5457825"/>
            <a:ext cx="6400800" cy="288925"/>
          </a:xfrm>
          <a:extLst>
            <a:ext uri="{909E8E84-426E-40DD-AFC4-6F175D3DCCD1}">
              <a14:hiddenFill xmlns:a14="http://schemas.microsoft.com/office/drawing/2010/main">
                <a:solidFill>
                  <a:schemeClr val="bg1"/>
                </a:solidFill>
              </a14:hiddenFill>
            </a:ext>
          </a:extLst>
        </p:spPr>
        <p:txBody>
          <a:bodyPr/>
          <a:lstStyle>
            <a:lvl1pPr marL="0" indent="0" algn="r">
              <a:buFont typeface="Wingdings" pitchFamily="2" charset="2"/>
              <a:buNone/>
              <a:defRPr sz="2400" b="1"/>
            </a:lvl1pPr>
          </a:lstStyle>
          <a:p>
            <a:pPr lvl="0"/>
            <a:r>
              <a:rPr lang="en-US" noProof="0" smtClean="0"/>
              <a:t>Click to edit Master subtitle style</a:t>
            </a:r>
          </a:p>
        </p:txBody>
      </p:sp>
      <p:sp>
        <p:nvSpPr>
          <p:cNvPr id="31" name="Rectangle 5"/>
          <p:cNvSpPr>
            <a:spLocks noGrp="1" noChangeArrowheads="1"/>
          </p:cNvSpPr>
          <p:nvPr>
            <p:ph type="dt" sz="half" idx="10"/>
          </p:nvPr>
        </p:nvSpPr>
        <p:spPr/>
        <p:txBody>
          <a:bodyPr/>
          <a:lstStyle>
            <a:lvl1pPr>
              <a:defRPr/>
            </a:lvl1pPr>
          </a:lstStyle>
          <a:p>
            <a:pPr>
              <a:defRPr/>
            </a:pPr>
            <a:endParaRPr lang="en-US"/>
          </a:p>
        </p:txBody>
      </p:sp>
      <p:sp>
        <p:nvSpPr>
          <p:cNvPr id="32" name="Rectangle 6"/>
          <p:cNvSpPr>
            <a:spLocks noGrp="1" noChangeArrowheads="1"/>
          </p:cNvSpPr>
          <p:nvPr>
            <p:ph type="ftr" sz="quarter" idx="11"/>
          </p:nvPr>
        </p:nvSpPr>
        <p:spPr/>
        <p:txBody>
          <a:bodyPr/>
          <a:lstStyle>
            <a:lvl1pPr>
              <a:defRPr/>
            </a:lvl1pPr>
          </a:lstStyle>
          <a:p>
            <a:pPr>
              <a:defRPr/>
            </a:pPr>
            <a:endParaRPr lang="en-US"/>
          </a:p>
        </p:txBody>
      </p:sp>
      <p:sp>
        <p:nvSpPr>
          <p:cNvPr id="33" name="Rectangle 7"/>
          <p:cNvSpPr>
            <a:spLocks noGrp="1" noChangeArrowheads="1"/>
          </p:cNvSpPr>
          <p:nvPr>
            <p:ph type="sldNum" sz="quarter" idx="12"/>
          </p:nvPr>
        </p:nvSpPr>
        <p:spPr/>
        <p:txBody>
          <a:bodyPr/>
          <a:lstStyle>
            <a:lvl1pPr>
              <a:defRPr smtClean="0"/>
            </a:lvl1pPr>
          </a:lstStyle>
          <a:p>
            <a:pPr>
              <a:defRPr/>
            </a:pPr>
            <a:fld id="{114094FE-BC88-47A3-B4D6-6507AC043C45}" type="slidenum">
              <a:rPr lang="en-US" altLang="en-US"/>
              <a:pPr>
                <a:defRPr/>
              </a:pPr>
              <a:t>‹#›</a:t>
            </a:fld>
            <a:endParaRPr lang="en-US" altLang="en-US"/>
          </a:p>
        </p:txBody>
      </p:sp>
    </p:spTree>
    <p:extLst>
      <p:ext uri="{BB962C8B-B14F-4D97-AF65-F5344CB8AC3E}">
        <p14:creationId xmlns:p14="http://schemas.microsoft.com/office/powerpoint/2010/main" val="2997299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6187854-1B99-4880-A340-0CDDE84FFE4A}" type="slidenum">
              <a:rPr lang="en-US" altLang="en-US"/>
              <a:pPr>
                <a:defRPr/>
              </a:pPr>
              <a:t>‹#›</a:t>
            </a:fld>
            <a:endParaRPr lang="en-US" altLang="en-US"/>
          </a:p>
        </p:txBody>
      </p:sp>
    </p:spTree>
    <p:extLst>
      <p:ext uri="{BB962C8B-B14F-4D97-AF65-F5344CB8AC3E}">
        <p14:creationId xmlns:p14="http://schemas.microsoft.com/office/powerpoint/2010/main" val="2091599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38113"/>
            <a:ext cx="2171700" cy="59880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138113"/>
            <a:ext cx="6362700" cy="59880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96A1B1-B678-4276-A4E1-9907833E29CD}" type="slidenum">
              <a:rPr lang="en-US" altLang="en-US"/>
              <a:pPr>
                <a:defRPr/>
              </a:pPr>
              <a:t>‹#›</a:t>
            </a:fld>
            <a:endParaRPr lang="en-US" altLang="en-US"/>
          </a:p>
        </p:txBody>
      </p:sp>
    </p:spTree>
    <p:extLst>
      <p:ext uri="{BB962C8B-B14F-4D97-AF65-F5344CB8AC3E}">
        <p14:creationId xmlns:p14="http://schemas.microsoft.com/office/powerpoint/2010/main" val="2097828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138113"/>
            <a:ext cx="6300788" cy="9271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403350" y="1600200"/>
            <a:ext cx="728345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AF8C83-4992-4537-8726-39EF23C18AB6}" type="slidenum">
              <a:rPr lang="en-US" altLang="en-US"/>
              <a:pPr>
                <a:defRPr/>
              </a:pPr>
              <a:t>‹#›</a:t>
            </a:fld>
            <a:endParaRPr lang="en-US" altLang="en-US"/>
          </a:p>
        </p:txBody>
      </p:sp>
    </p:spTree>
    <p:extLst>
      <p:ext uri="{BB962C8B-B14F-4D97-AF65-F5344CB8AC3E}">
        <p14:creationId xmlns:p14="http://schemas.microsoft.com/office/powerpoint/2010/main" val="478817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09D78B9-8BA3-4FA4-9D1D-A0C3F3DB2468}" type="slidenum">
              <a:rPr lang="en-US" altLang="en-US"/>
              <a:pPr>
                <a:defRPr/>
              </a:pPr>
              <a:t>‹#›</a:t>
            </a:fld>
            <a:endParaRPr lang="en-US" altLang="en-US"/>
          </a:p>
        </p:txBody>
      </p:sp>
    </p:spTree>
    <p:extLst>
      <p:ext uri="{BB962C8B-B14F-4D97-AF65-F5344CB8AC3E}">
        <p14:creationId xmlns:p14="http://schemas.microsoft.com/office/powerpoint/2010/main" val="1152238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A479BB-B14A-41B2-A21B-229AE341CD27}" type="slidenum">
              <a:rPr lang="en-US" altLang="en-US"/>
              <a:pPr>
                <a:defRPr/>
              </a:pPr>
              <a:t>‹#›</a:t>
            </a:fld>
            <a:endParaRPr lang="en-US" altLang="en-US"/>
          </a:p>
        </p:txBody>
      </p:sp>
    </p:spTree>
    <p:extLst>
      <p:ext uri="{BB962C8B-B14F-4D97-AF65-F5344CB8AC3E}">
        <p14:creationId xmlns:p14="http://schemas.microsoft.com/office/powerpoint/2010/main" val="87155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403350" y="1600200"/>
            <a:ext cx="35655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21275" y="1600200"/>
            <a:ext cx="35655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278278-6E2E-41CE-A29D-9988837CA645}" type="slidenum">
              <a:rPr lang="en-US" altLang="en-US"/>
              <a:pPr>
                <a:defRPr/>
              </a:pPr>
              <a:t>‹#›</a:t>
            </a:fld>
            <a:endParaRPr lang="en-US" altLang="en-US"/>
          </a:p>
        </p:txBody>
      </p:sp>
    </p:spTree>
    <p:extLst>
      <p:ext uri="{BB962C8B-B14F-4D97-AF65-F5344CB8AC3E}">
        <p14:creationId xmlns:p14="http://schemas.microsoft.com/office/powerpoint/2010/main" val="2088459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6A7067E-4A50-407E-808F-739E0008313F}" type="slidenum">
              <a:rPr lang="en-US" altLang="en-US"/>
              <a:pPr>
                <a:defRPr/>
              </a:pPr>
              <a:t>‹#›</a:t>
            </a:fld>
            <a:endParaRPr lang="en-US" altLang="en-US"/>
          </a:p>
        </p:txBody>
      </p:sp>
    </p:spTree>
    <p:extLst>
      <p:ext uri="{BB962C8B-B14F-4D97-AF65-F5344CB8AC3E}">
        <p14:creationId xmlns:p14="http://schemas.microsoft.com/office/powerpoint/2010/main" val="1146166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38C700A-D626-4B4A-BC7B-5CCFB0DC7E39}" type="slidenum">
              <a:rPr lang="en-US" altLang="en-US"/>
              <a:pPr>
                <a:defRPr/>
              </a:pPr>
              <a:t>‹#›</a:t>
            </a:fld>
            <a:endParaRPr lang="en-US" altLang="en-US"/>
          </a:p>
        </p:txBody>
      </p:sp>
    </p:spTree>
    <p:extLst>
      <p:ext uri="{BB962C8B-B14F-4D97-AF65-F5344CB8AC3E}">
        <p14:creationId xmlns:p14="http://schemas.microsoft.com/office/powerpoint/2010/main" val="1302982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75D16AF-21D3-4C8D-A16F-4BF35631131F}" type="slidenum">
              <a:rPr lang="en-US" altLang="en-US"/>
              <a:pPr>
                <a:defRPr/>
              </a:pPr>
              <a:t>‹#›</a:t>
            </a:fld>
            <a:endParaRPr lang="en-US" altLang="en-US"/>
          </a:p>
        </p:txBody>
      </p:sp>
    </p:spTree>
    <p:extLst>
      <p:ext uri="{BB962C8B-B14F-4D97-AF65-F5344CB8AC3E}">
        <p14:creationId xmlns:p14="http://schemas.microsoft.com/office/powerpoint/2010/main" val="551781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39DAF7B-5A64-4A7F-AB90-84D49DDDB06B}" type="slidenum">
              <a:rPr lang="en-US" altLang="en-US"/>
              <a:pPr>
                <a:defRPr/>
              </a:pPr>
              <a:t>‹#›</a:t>
            </a:fld>
            <a:endParaRPr lang="en-US" altLang="en-US"/>
          </a:p>
        </p:txBody>
      </p:sp>
    </p:spTree>
    <p:extLst>
      <p:ext uri="{BB962C8B-B14F-4D97-AF65-F5344CB8AC3E}">
        <p14:creationId xmlns:p14="http://schemas.microsoft.com/office/powerpoint/2010/main" val="2809707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C5D7A38-22E4-40A5-A474-78F9F1F1DD19}" type="slidenum">
              <a:rPr lang="en-US" altLang="en-US"/>
              <a:pPr>
                <a:defRPr/>
              </a:pPr>
              <a:t>‹#›</a:t>
            </a:fld>
            <a:endParaRPr lang="en-US" altLang="en-US"/>
          </a:p>
        </p:txBody>
      </p:sp>
    </p:spTree>
    <p:extLst>
      <p:ext uri="{BB962C8B-B14F-4D97-AF65-F5344CB8AC3E}">
        <p14:creationId xmlns:p14="http://schemas.microsoft.com/office/powerpoint/2010/main" val="276896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3" name="Rectangle 32"/>
          <p:cNvSpPr/>
          <p:nvPr userDrawn="1"/>
        </p:nvSpPr>
        <p:spPr>
          <a:xfrm>
            <a:off x="0" y="0"/>
            <a:ext cx="2195513"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le 7"/>
          <p:cNvSpPr/>
          <p:nvPr userDrawn="1"/>
        </p:nvSpPr>
        <p:spPr>
          <a:xfrm>
            <a:off x="179388" y="0"/>
            <a:ext cx="1296987" cy="1052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9" name="Rectangle 8"/>
          <p:cNvSpPr/>
          <p:nvPr userDrawn="1"/>
        </p:nvSpPr>
        <p:spPr>
          <a:xfrm>
            <a:off x="179388" y="5445125"/>
            <a:ext cx="1296987" cy="1412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le 9"/>
          <p:cNvSpPr/>
          <p:nvPr userDrawn="1"/>
        </p:nvSpPr>
        <p:spPr>
          <a:xfrm>
            <a:off x="179388" y="1196975"/>
            <a:ext cx="1296987" cy="215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1" name="Rectangle 10"/>
          <p:cNvSpPr/>
          <p:nvPr userDrawn="1"/>
        </p:nvSpPr>
        <p:spPr>
          <a:xfrm>
            <a:off x="179388" y="1916113"/>
            <a:ext cx="1296987" cy="7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2" name="Rectangle 11"/>
          <p:cNvSpPr/>
          <p:nvPr userDrawn="1"/>
        </p:nvSpPr>
        <p:spPr>
          <a:xfrm>
            <a:off x="179388" y="2205038"/>
            <a:ext cx="1296987" cy="460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3" name="Rectangle 12"/>
          <p:cNvSpPr/>
          <p:nvPr userDrawn="1"/>
        </p:nvSpPr>
        <p:spPr>
          <a:xfrm>
            <a:off x="179388" y="2276475"/>
            <a:ext cx="1296987"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4" name="Rectangle 13"/>
          <p:cNvSpPr/>
          <p:nvPr userDrawn="1"/>
        </p:nvSpPr>
        <p:spPr>
          <a:xfrm>
            <a:off x="179388" y="2349500"/>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5" name="Rectangle 14"/>
          <p:cNvSpPr/>
          <p:nvPr userDrawn="1"/>
        </p:nvSpPr>
        <p:spPr>
          <a:xfrm>
            <a:off x="179388" y="2501900"/>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6" name="Rectangle 15"/>
          <p:cNvSpPr/>
          <p:nvPr userDrawn="1"/>
        </p:nvSpPr>
        <p:spPr>
          <a:xfrm>
            <a:off x="179388" y="2636838"/>
            <a:ext cx="1296987" cy="71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7" name="Rectangle 16"/>
          <p:cNvSpPr/>
          <p:nvPr userDrawn="1"/>
        </p:nvSpPr>
        <p:spPr>
          <a:xfrm>
            <a:off x="179388" y="2852738"/>
            <a:ext cx="1296987" cy="215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8" name="Rectangle 17"/>
          <p:cNvSpPr/>
          <p:nvPr userDrawn="1"/>
        </p:nvSpPr>
        <p:spPr>
          <a:xfrm>
            <a:off x="179388" y="3141663"/>
            <a:ext cx="1296987" cy="71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9" name="Rectangle 18"/>
          <p:cNvSpPr/>
          <p:nvPr userDrawn="1"/>
        </p:nvSpPr>
        <p:spPr>
          <a:xfrm>
            <a:off x="179388" y="3213100"/>
            <a:ext cx="1296987"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0" name="Rectangle 19"/>
          <p:cNvSpPr/>
          <p:nvPr userDrawn="1"/>
        </p:nvSpPr>
        <p:spPr>
          <a:xfrm>
            <a:off x="179388" y="3509963"/>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1" name="Rectangle 20"/>
          <p:cNvSpPr/>
          <p:nvPr userDrawn="1"/>
        </p:nvSpPr>
        <p:spPr>
          <a:xfrm>
            <a:off x="179388" y="3644900"/>
            <a:ext cx="1296987" cy="71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2" name="Rectangle 21"/>
          <p:cNvSpPr/>
          <p:nvPr userDrawn="1"/>
        </p:nvSpPr>
        <p:spPr>
          <a:xfrm>
            <a:off x="179388" y="4221163"/>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3" name="Rectangle 22"/>
          <p:cNvSpPr/>
          <p:nvPr userDrawn="1"/>
        </p:nvSpPr>
        <p:spPr>
          <a:xfrm>
            <a:off x="179388" y="4176713"/>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4" name="Rectangle 23"/>
          <p:cNvSpPr/>
          <p:nvPr userDrawn="1"/>
        </p:nvSpPr>
        <p:spPr>
          <a:xfrm>
            <a:off x="179388" y="4005263"/>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5" name="Rectangle 24"/>
          <p:cNvSpPr/>
          <p:nvPr userDrawn="1"/>
        </p:nvSpPr>
        <p:spPr>
          <a:xfrm>
            <a:off x="179388" y="3860800"/>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6" name="Rectangle 25"/>
          <p:cNvSpPr/>
          <p:nvPr userDrawn="1"/>
        </p:nvSpPr>
        <p:spPr>
          <a:xfrm>
            <a:off x="179388" y="2393950"/>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7" name="Rectangle 26"/>
          <p:cNvSpPr/>
          <p:nvPr userDrawn="1"/>
        </p:nvSpPr>
        <p:spPr>
          <a:xfrm>
            <a:off x="179388" y="2060575"/>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8" name="Rectangle 27"/>
          <p:cNvSpPr/>
          <p:nvPr userDrawn="1"/>
        </p:nvSpPr>
        <p:spPr>
          <a:xfrm>
            <a:off x="179388" y="1557338"/>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9" name="Rectangle 28"/>
          <p:cNvSpPr/>
          <p:nvPr userDrawn="1"/>
        </p:nvSpPr>
        <p:spPr>
          <a:xfrm>
            <a:off x="179388" y="3355975"/>
            <a:ext cx="1296987" cy="7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0" name="Rectangle 29"/>
          <p:cNvSpPr/>
          <p:nvPr userDrawn="1"/>
        </p:nvSpPr>
        <p:spPr>
          <a:xfrm>
            <a:off x="179388" y="3724275"/>
            <a:ext cx="1296987" cy="7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1" name="Rectangle 30"/>
          <p:cNvSpPr/>
          <p:nvPr userDrawn="1"/>
        </p:nvSpPr>
        <p:spPr>
          <a:xfrm>
            <a:off x="179388" y="1609725"/>
            <a:ext cx="1296987" cy="7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2" name="Rectangle 31"/>
          <p:cNvSpPr/>
          <p:nvPr userDrawn="1"/>
        </p:nvSpPr>
        <p:spPr>
          <a:xfrm>
            <a:off x="179388" y="1754188"/>
            <a:ext cx="1296987" cy="4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52" name="Rectangle 2"/>
          <p:cNvSpPr>
            <a:spLocks noGrp="1" noChangeArrowheads="1"/>
          </p:cNvSpPr>
          <p:nvPr>
            <p:ph type="title"/>
          </p:nvPr>
        </p:nvSpPr>
        <p:spPr bwMode="auto">
          <a:xfrm>
            <a:off x="0" y="138113"/>
            <a:ext cx="6300788" cy="92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53" name="Rectangle 3"/>
          <p:cNvSpPr>
            <a:spLocks noGrp="1" noChangeArrowheads="1"/>
          </p:cNvSpPr>
          <p:nvPr>
            <p:ph type="body" idx="1"/>
          </p:nvPr>
        </p:nvSpPr>
        <p:spPr bwMode="auto">
          <a:xfrm>
            <a:off x="1403350" y="1600200"/>
            <a:ext cx="728345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51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65F89D5-1EBA-4693-B962-F5AE221518B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4"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2800" b="1">
          <a:solidFill>
            <a:schemeClr val="tx2"/>
          </a:solidFill>
          <a:latin typeface="Arial" charset="0"/>
        </a:defRPr>
      </a:lvl2pPr>
      <a:lvl3pPr algn="ctr" rtl="0" eaLnBrk="0" fontAlgn="base" hangingPunct="0">
        <a:spcBef>
          <a:spcPct val="0"/>
        </a:spcBef>
        <a:spcAft>
          <a:spcPct val="0"/>
        </a:spcAft>
        <a:defRPr sz="2800" b="1">
          <a:solidFill>
            <a:schemeClr val="tx2"/>
          </a:solidFill>
          <a:latin typeface="Arial" charset="0"/>
        </a:defRPr>
      </a:lvl3pPr>
      <a:lvl4pPr algn="ctr" rtl="0" eaLnBrk="0" fontAlgn="base" hangingPunct="0">
        <a:spcBef>
          <a:spcPct val="0"/>
        </a:spcBef>
        <a:spcAft>
          <a:spcPct val="0"/>
        </a:spcAft>
        <a:defRPr sz="2800" b="1">
          <a:solidFill>
            <a:schemeClr val="tx2"/>
          </a:solidFill>
          <a:latin typeface="Arial" charset="0"/>
        </a:defRPr>
      </a:lvl4pPr>
      <a:lvl5pPr algn="ctr" rtl="0" eaLnBrk="0" fontAlgn="base" hangingPunct="0">
        <a:spcBef>
          <a:spcPct val="0"/>
        </a:spcBef>
        <a:spcAft>
          <a:spcPct val="0"/>
        </a:spcAft>
        <a:defRPr sz="2800" b="1">
          <a:solidFill>
            <a:schemeClr val="tx2"/>
          </a:solidFill>
          <a:latin typeface="Arial" charset="0"/>
        </a:defRPr>
      </a:lvl5pPr>
      <a:lvl6pPr marL="457200" algn="ctr" rtl="0" fontAlgn="base">
        <a:spcBef>
          <a:spcPct val="0"/>
        </a:spcBef>
        <a:spcAft>
          <a:spcPct val="0"/>
        </a:spcAft>
        <a:defRPr sz="2800" b="1">
          <a:solidFill>
            <a:schemeClr val="tx2"/>
          </a:solidFill>
          <a:latin typeface="Arial" charset="0"/>
        </a:defRPr>
      </a:lvl6pPr>
      <a:lvl7pPr marL="914400" algn="ctr" rtl="0" fontAlgn="base">
        <a:spcBef>
          <a:spcPct val="0"/>
        </a:spcBef>
        <a:spcAft>
          <a:spcPct val="0"/>
        </a:spcAft>
        <a:defRPr sz="2800" b="1">
          <a:solidFill>
            <a:schemeClr val="tx2"/>
          </a:solidFill>
          <a:latin typeface="Arial" charset="0"/>
        </a:defRPr>
      </a:lvl7pPr>
      <a:lvl8pPr marL="1371600" algn="ctr" rtl="0" fontAlgn="base">
        <a:spcBef>
          <a:spcPct val="0"/>
        </a:spcBef>
        <a:spcAft>
          <a:spcPct val="0"/>
        </a:spcAft>
        <a:defRPr sz="2800" b="1">
          <a:solidFill>
            <a:schemeClr val="tx2"/>
          </a:solidFill>
          <a:latin typeface="Arial" charset="0"/>
        </a:defRPr>
      </a:lvl8pPr>
      <a:lvl9pPr marL="1828800" algn="ctr" rtl="0" fontAlgn="base">
        <a:spcBef>
          <a:spcPct val="0"/>
        </a:spcBef>
        <a:spcAft>
          <a:spcPct val="0"/>
        </a:spcAft>
        <a:defRPr sz="2800" b="1">
          <a:solidFill>
            <a:schemeClr val="tx2"/>
          </a:solidFill>
          <a:latin typeface="Arial" charset="0"/>
        </a:defRPr>
      </a:lvl9pPr>
    </p:titleStyle>
    <p:bodyStyle>
      <a:lvl1pPr marL="342900" indent="-342900" algn="l" rtl="0" eaLnBrk="0" fontAlgn="base" hangingPunct="0">
        <a:spcBef>
          <a:spcPct val="20000"/>
        </a:spcBef>
        <a:spcAft>
          <a:spcPct val="0"/>
        </a:spcAft>
        <a:buClr>
          <a:schemeClr val="folHlink"/>
        </a:buClr>
        <a:buFont typeface="Wingdings" panose="05000000000000000000"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mn-lt"/>
        </a:defRPr>
      </a:lvl2pPr>
      <a:lvl3pPr marL="1143000" indent="-228600" algn="l" rtl="0" eaLnBrk="0" fontAlgn="base" hangingPunct="0">
        <a:spcBef>
          <a:spcPct val="20000"/>
        </a:spcBef>
        <a:spcAft>
          <a:spcPct val="0"/>
        </a:spcAft>
        <a:buClr>
          <a:schemeClr val="folHlink"/>
        </a:buClr>
        <a:buFont typeface="Wingdings" panose="05000000000000000000" pitchFamily="2" charset="2"/>
        <a:buChar char="§"/>
        <a:defRPr sz="2800">
          <a:solidFill>
            <a:schemeClr val="tx1"/>
          </a:solidFill>
          <a:latin typeface="+mn-lt"/>
        </a:defRPr>
      </a:lvl3pPr>
      <a:lvl4pPr marL="1600200" indent="-228600" algn="l" rtl="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mn-lt"/>
        </a:defRPr>
      </a:lvl4pPr>
      <a:lvl5pPr marL="2057400" indent="-228600" algn="l" rtl="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mn-lt"/>
        </a:defRPr>
      </a:lvl5pPr>
      <a:lvl6pPr marL="2514600" indent="-228600" algn="l" rtl="0" fontAlgn="base">
        <a:spcBef>
          <a:spcPct val="20000"/>
        </a:spcBef>
        <a:spcAft>
          <a:spcPct val="0"/>
        </a:spcAft>
        <a:buClr>
          <a:schemeClr val="folHlink"/>
        </a:buClr>
        <a:buFont typeface="Arial" charset="0"/>
        <a:buChar char="»"/>
        <a:defRPr sz="2800">
          <a:solidFill>
            <a:schemeClr val="tx1"/>
          </a:solidFill>
          <a:latin typeface="+mn-lt"/>
        </a:defRPr>
      </a:lvl6pPr>
      <a:lvl7pPr marL="2971800" indent="-228600" algn="l" rtl="0" fontAlgn="base">
        <a:spcBef>
          <a:spcPct val="20000"/>
        </a:spcBef>
        <a:spcAft>
          <a:spcPct val="0"/>
        </a:spcAft>
        <a:buClr>
          <a:schemeClr val="folHlink"/>
        </a:buClr>
        <a:buFont typeface="Arial" charset="0"/>
        <a:buChar char="»"/>
        <a:defRPr sz="2800">
          <a:solidFill>
            <a:schemeClr val="tx1"/>
          </a:solidFill>
          <a:latin typeface="+mn-lt"/>
        </a:defRPr>
      </a:lvl7pPr>
      <a:lvl8pPr marL="3429000" indent="-228600" algn="l" rtl="0" fontAlgn="base">
        <a:spcBef>
          <a:spcPct val="20000"/>
        </a:spcBef>
        <a:spcAft>
          <a:spcPct val="0"/>
        </a:spcAft>
        <a:buClr>
          <a:schemeClr val="folHlink"/>
        </a:buClr>
        <a:buFont typeface="Arial" charset="0"/>
        <a:buChar char="»"/>
        <a:defRPr sz="2800">
          <a:solidFill>
            <a:schemeClr val="tx1"/>
          </a:solidFill>
          <a:latin typeface="+mn-lt"/>
        </a:defRPr>
      </a:lvl8pPr>
      <a:lvl9pPr marL="3886200" indent="-228600" algn="l" rtl="0" fontAlgn="base">
        <a:spcBef>
          <a:spcPct val="20000"/>
        </a:spcBef>
        <a:spcAft>
          <a:spcPct val="0"/>
        </a:spcAft>
        <a:buClr>
          <a:schemeClr val="folHlink"/>
        </a:buClr>
        <a:buFont typeface="Arial" charset="0"/>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mtClean="0"/>
              <a:t>Example Company</a:t>
            </a:r>
            <a:endParaRPr lang="en-US" altLang="en-US" smtClean="0"/>
          </a:p>
        </p:txBody>
      </p:sp>
      <p:sp>
        <p:nvSpPr>
          <p:cNvPr id="4099" name="Rectangle 5"/>
          <p:cNvSpPr>
            <a:spLocks noGrp="1" noChangeArrowheads="1"/>
          </p:cNvSpPr>
          <p:nvPr>
            <p:ph type="subTitle" idx="1"/>
          </p:nvPr>
        </p:nvSpPr>
        <p:spPr/>
        <p:txBody>
          <a:bodyPr/>
          <a:lstStyle/>
          <a:p>
            <a:pPr eaLnBrk="1" hangingPunct="1">
              <a:lnSpc>
                <a:spcPct val="80000"/>
              </a:lnSpc>
            </a:pPr>
            <a:r>
              <a:rPr lang="en-GB" altLang="en-US" sz="1600" smtClean="0"/>
              <a:t>Marketing Plan</a:t>
            </a:r>
            <a:endParaRPr lang="en-US" altLang="en-US" sz="16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627313" y="115888"/>
            <a:ext cx="6300787" cy="927100"/>
          </a:xfrm>
        </p:spPr>
        <p:txBody>
          <a:bodyPr/>
          <a:lstStyle/>
          <a:p>
            <a:pPr eaLnBrk="1" hangingPunct="1"/>
            <a:r>
              <a:rPr lang="en-GB" altLang="en-US" sz="3600" smtClean="0"/>
              <a:t>Example Bullet Point slide</a:t>
            </a:r>
            <a:endParaRPr lang="en-US" altLang="en-US" sz="3600" smtClean="0"/>
          </a:p>
        </p:txBody>
      </p:sp>
      <p:sp>
        <p:nvSpPr>
          <p:cNvPr id="6147" name="Rectangle 3"/>
          <p:cNvSpPr>
            <a:spLocks noGrp="1" noChangeArrowheads="1"/>
          </p:cNvSpPr>
          <p:nvPr>
            <p:ph type="body" idx="1"/>
          </p:nvPr>
        </p:nvSpPr>
        <p:spPr>
          <a:xfrm>
            <a:off x="2484438" y="1600200"/>
            <a:ext cx="6202362" cy="4525963"/>
          </a:xfrm>
        </p:spPr>
        <p:txBody>
          <a:bodyPr/>
          <a:lstStyle/>
          <a:p>
            <a:pPr eaLnBrk="1" hangingPunct="1"/>
            <a:r>
              <a:rPr lang="en-GB" altLang="en-US" smtClean="0"/>
              <a:t>Bullet</a:t>
            </a:r>
          </a:p>
          <a:p>
            <a:pPr eaLnBrk="1" hangingPunct="1"/>
            <a:r>
              <a:rPr lang="en-GB" altLang="en-US" smtClean="0"/>
              <a:t>Bullet</a:t>
            </a:r>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title"/>
          </p:nvPr>
        </p:nvSpPr>
        <p:spPr>
          <a:xfrm>
            <a:off x="2700338" y="115888"/>
            <a:ext cx="6300787" cy="927100"/>
          </a:xfrm>
        </p:spPr>
        <p:txBody>
          <a:bodyPr/>
          <a:lstStyle/>
          <a:p>
            <a:pPr eaLnBrk="1" hangingPunct="1"/>
            <a:r>
              <a:rPr lang="en-GB" altLang="en-US" sz="3600" smtClean="0"/>
              <a:t>Example of a chart</a:t>
            </a:r>
            <a:endParaRPr lang="en-US" altLang="en-US" sz="3600" smtClean="0"/>
          </a:p>
        </p:txBody>
      </p:sp>
      <p:graphicFrame>
        <p:nvGraphicFramePr>
          <p:cNvPr id="8195" name="Object 7"/>
          <p:cNvGraphicFramePr>
            <a:graphicFrameLocks noChangeAspect="1"/>
          </p:cNvGraphicFramePr>
          <p:nvPr>
            <p:ph type="chart" idx="1"/>
          </p:nvPr>
        </p:nvGraphicFramePr>
        <p:xfrm>
          <a:off x="2619375" y="2133600"/>
          <a:ext cx="6356350" cy="3946525"/>
        </p:xfrm>
        <a:graphic>
          <a:graphicData uri="http://schemas.openxmlformats.org/presentationml/2006/ole">
            <mc:AlternateContent xmlns:mc="http://schemas.openxmlformats.org/markup-compatibility/2006">
              <mc:Choice xmlns:v="urn:schemas-microsoft-com:vml" Requires="v">
                <p:oleObj spid="_x0000_s8196" name="Chart" r:id="rId4" imgW="7286625" imgH="4524451" progId="MSGraph.Chart.8">
                  <p:embed followColorScheme="full"/>
                </p:oleObj>
              </mc:Choice>
              <mc:Fallback>
                <p:oleObj name="Chart" r:id="rId4" imgW="7286625" imgH="4524451" progId="MSGraph.Chart.8">
                  <p:embed followColorScheme="full"/>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9375" y="2133600"/>
                        <a:ext cx="6356350" cy="3946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9"/>
          <p:cNvSpPr>
            <a:spLocks noGrp="1" noChangeArrowheads="1"/>
          </p:cNvSpPr>
          <p:nvPr>
            <p:ph type="title"/>
          </p:nvPr>
        </p:nvSpPr>
        <p:spPr>
          <a:xfrm>
            <a:off x="2555875" y="115888"/>
            <a:ext cx="6300788" cy="927100"/>
          </a:xfrm>
        </p:spPr>
        <p:txBody>
          <a:bodyPr/>
          <a:lstStyle/>
          <a:p>
            <a:pPr eaLnBrk="1" hangingPunct="1"/>
            <a:r>
              <a:rPr lang="en-GB" altLang="en-US" sz="3600" smtClean="0"/>
              <a:t>Picture slide</a:t>
            </a:r>
            <a:endParaRPr lang="en-US" altLang="en-US" sz="3600" smtClean="0"/>
          </a:p>
        </p:txBody>
      </p:sp>
      <p:sp>
        <p:nvSpPr>
          <p:cNvPr id="10243" name="Rectangle 10"/>
          <p:cNvSpPr>
            <a:spLocks noGrp="1" noChangeArrowheads="1"/>
          </p:cNvSpPr>
          <p:nvPr>
            <p:ph type="body" sz="half" idx="1"/>
          </p:nvPr>
        </p:nvSpPr>
        <p:spPr>
          <a:xfrm>
            <a:off x="2555875" y="1484313"/>
            <a:ext cx="3568700" cy="4525962"/>
          </a:xfrm>
        </p:spPr>
        <p:txBody>
          <a:bodyPr/>
          <a:lstStyle/>
          <a:p>
            <a:pPr eaLnBrk="1" hangingPunct="1"/>
            <a:r>
              <a:rPr lang="en-GB" altLang="en-US" sz="2400" smtClean="0"/>
              <a:t>Bullet 1</a:t>
            </a:r>
          </a:p>
          <a:p>
            <a:pPr eaLnBrk="1" hangingPunct="1"/>
            <a:r>
              <a:rPr lang="en-GB" altLang="en-US" sz="2400" smtClean="0"/>
              <a:t>Bullet 1</a:t>
            </a:r>
            <a:endParaRPr lang="en-US" altLang="en-US" sz="2400" smtClean="0"/>
          </a:p>
        </p:txBody>
      </p:sp>
      <p:pic>
        <p:nvPicPr>
          <p:cNvPr id="10244" name="Picture 11"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5250" y="1484313"/>
            <a:ext cx="2374900" cy="4002087"/>
          </a:xfrm>
          <a:prstGeom prst="rect">
            <a:avLst/>
          </a:prstGeom>
          <a:solidFill>
            <a:schemeClr val="bg1"/>
          </a:solidFill>
          <a:ln w="38100">
            <a:solidFill>
              <a:schemeClr val="folHlink"/>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folHlink"/>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800">
                <a:solidFill>
                  <a:schemeClr val="tx1"/>
                </a:solidFill>
                <a:latin typeface="Arial" panose="020B0604020202020204" pitchFamily="34" charset="0"/>
              </a:defRPr>
            </a:lvl3pPr>
            <a:lvl4pPr marL="1600200" indent="-22860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4pPr>
            <a:lvl5pPr marL="2057400" indent="-22860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12291" name="Rectangle 3"/>
          <p:cNvSpPr>
            <a:spLocks noGrp="1" noChangeArrowheads="1"/>
          </p:cNvSpPr>
          <p:nvPr>
            <p:ph type="title"/>
          </p:nvPr>
        </p:nvSpPr>
        <p:spPr>
          <a:xfrm>
            <a:off x="2447925" y="188913"/>
            <a:ext cx="6300788" cy="927100"/>
          </a:xfrm>
        </p:spPr>
        <p:txBody>
          <a:bodyPr/>
          <a:lstStyle/>
          <a:p>
            <a:pPr eaLnBrk="1" hangingPunct="1"/>
            <a:r>
              <a:rPr lang="en-GB" altLang="en-US" sz="3600" smtClean="0"/>
              <a:t>Use of templates</a:t>
            </a:r>
            <a:endParaRPr lang="en-US" altLang="en-US" sz="3600" smtClean="0"/>
          </a:p>
        </p:txBody>
      </p:sp>
      <p:sp>
        <p:nvSpPr>
          <p:cNvPr id="12292" name="Text Box 4"/>
          <p:cNvSpPr txBox="1">
            <a:spLocks noChangeArrowheads="1"/>
          </p:cNvSpPr>
          <p:nvPr/>
        </p:nvSpPr>
        <p:spPr bwMode="auto">
          <a:xfrm>
            <a:off x="2268538" y="14128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800">
                <a:solidFill>
                  <a:schemeClr val="tx1"/>
                </a:solidFill>
                <a:latin typeface="Arial" panose="020B0604020202020204" pitchFamily="34" charset="0"/>
              </a:defRPr>
            </a:lvl3pPr>
            <a:lvl4pPr marL="1600200" indent="-22860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4pPr>
            <a:lvl5pPr marL="2057400" indent="-22860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9pPr>
          </a:lstStyle>
          <a:p>
            <a:pPr eaLnBrk="1" hangingPunct="1">
              <a:spcBef>
                <a:spcPct val="50000"/>
              </a:spcBef>
              <a:buClrTx/>
              <a:buFontTx/>
              <a:buNone/>
            </a:pPr>
            <a:r>
              <a:rPr lang="en-GB" altLang="en-US" sz="2000" b="1">
                <a:cs typeface="Arial" panose="020B0604020202020204" pitchFamily="34" charset="0"/>
              </a:rPr>
              <a:t>You are free to use these templates for your personal and business presentations.</a:t>
            </a:r>
          </a:p>
        </p:txBody>
      </p:sp>
      <p:sp>
        <p:nvSpPr>
          <p:cNvPr id="12293" name="Text Box 5"/>
          <p:cNvSpPr txBox="1">
            <a:spLocks noChangeArrowheads="1"/>
          </p:cNvSpPr>
          <p:nvPr/>
        </p:nvSpPr>
        <p:spPr bwMode="auto">
          <a:xfrm>
            <a:off x="2268538" y="30892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folHlink"/>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800">
                <a:solidFill>
                  <a:schemeClr val="tx1"/>
                </a:solidFill>
                <a:latin typeface="Arial" panose="020B0604020202020204" pitchFamily="34" charset="0"/>
              </a:defRPr>
            </a:lvl3pPr>
            <a:lvl4pPr marL="1600200" indent="-22860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4pPr>
            <a:lvl5pPr marL="2057400" indent="-22860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9pPr>
          </a:lstStyle>
          <a:p>
            <a:pPr eaLnBrk="1" hangingPunct="1">
              <a:spcBef>
                <a:spcPct val="0"/>
              </a:spcBef>
              <a:buClrTx/>
              <a:buFontTx/>
              <a:buNone/>
            </a:pPr>
            <a:r>
              <a:rPr lang="en-GB" altLang="en-US" sz="1600" b="1" u="sng">
                <a:cs typeface="Arial" panose="020B0604020202020204" pitchFamily="34" charset="0"/>
              </a:rPr>
              <a:t>Do</a:t>
            </a:r>
          </a:p>
          <a:p>
            <a:pPr eaLnBrk="1" hangingPunct="1">
              <a:spcBef>
                <a:spcPct val="0"/>
              </a:spcBef>
              <a:buClrTx/>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ClrTx/>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a:cs typeface="Arial" panose="020B0604020202020204" pitchFamily="34" charset="0"/>
            </a:endParaRPr>
          </a:p>
        </p:txBody>
      </p:sp>
      <p:sp>
        <p:nvSpPr>
          <p:cNvPr id="12294" name="Text Box 6"/>
          <p:cNvSpPr txBox="1">
            <a:spLocks noChangeArrowheads="1"/>
          </p:cNvSpPr>
          <p:nvPr/>
        </p:nvSpPr>
        <p:spPr bwMode="auto">
          <a:xfrm>
            <a:off x="5613400" y="30892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folHlink"/>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800">
                <a:solidFill>
                  <a:schemeClr val="tx1"/>
                </a:solidFill>
                <a:latin typeface="Arial" panose="020B0604020202020204" pitchFamily="34" charset="0"/>
              </a:defRPr>
            </a:lvl3pPr>
            <a:lvl4pPr marL="1600200" indent="-22860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4pPr>
            <a:lvl5pPr marL="2057400" indent="-22860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9pPr>
          </a:lstStyle>
          <a:p>
            <a:pPr eaLnBrk="1" hangingPunct="1">
              <a:spcBef>
                <a:spcPct val="0"/>
              </a:spcBef>
              <a:buClrTx/>
              <a:buFontTx/>
              <a:buNone/>
            </a:pPr>
            <a:r>
              <a:rPr lang="en-GB" altLang="en-US" sz="1600" b="1" u="sng">
                <a:cs typeface="Arial" panose="020B0604020202020204" pitchFamily="34" charset="0"/>
              </a:rPr>
              <a:t>Don’t</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2295" name="Text Box 7"/>
          <p:cNvSpPr txBox="1">
            <a:spLocks noChangeArrowheads="1"/>
          </p:cNvSpPr>
          <p:nvPr/>
        </p:nvSpPr>
        <p:spPr bwMode="auto">
          <a:xfrm>
            <a:off x="2160588" y="53721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lr>
                <a:schemeClr val="folHlink"/>
              </a:buClr>
              <a:buFont typeface="Wingdings" panose="05000000000000000000" pitchFamily="2" charset="2"/>
              <a:buChar char="§"/>
              <a:defRPr sz="2800">
                <a:solidFill>
                  <a:schemeClr val="tx1"/>
                </a:solidFill>
                <a:latin typeface="Arial" panose="020B0604020202020204" pitchFamily="34" charset="0"/>
              </a:defRPr>
            </a:lvl1pPr>
            <a:lvl2pPr>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800">
                <a:solidFill>
                  <a:schemeClr val="tx1"/>
                </a:solidFill>
                <a:latin typeface="Arial" panose="020B0604020202020204" pitchFamily="34" charset="0"/>
              </a:defRPr>
            </a:lvl3pPr>
            <a:lvl4pPr marL="1600200" indent="-22860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4pPr>
            <a:lvl5pPr marL="2057400" indent="-22860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2296" name="Text Box 8"/>
          <p:cNvSpPr txBox="1">
            <a:spLocks noChangeArrowheads="1"/>
          </p:cNvSpPr>
          <p:nvPr/>
        </p:nvSpPr>
        <p:spPr bwMode="auto">
          <a:xfrm>
            <a:off x="2268538" y="23098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800">
                <a:solidFill>
                  <a:schemeClr val="tx1"/>
                </a:solidFill>
                <a:latin typeface="Arial" panose="020B0604020202020204" pitchFamily="34" charset="0"/>
              </a:defRPr>
            </a:lvl3pPr>
            <a:lvl4pPr marL="1600200" indent="-22860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4pPr>
            <a:lvl5pPr marL="2057400" indent="-228600">
              <a:spcBef>
                <a:spcPct val="20000"/>
              </a:spcBef>
              <a:buClr>
                <a:schemeClr val="folHlink"/>
              </a:buClr>
              <a:buFont typeface="Arial" panose="020B0604020202020204" pitchFamily="34" charset="0"/>
              <a:buChar char="»"/>
              <a:defRPr sz="28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Arial" panose="020B0604020202020204" pitchFamily="34" charset="0"/>
              <a:buChar char="»"/>
              <a:defRPr sz="2800">
                <a:solidFill>
                  <a:schemeClr val="tx1"/>
                </a:solidFill>
                <a:latin typeface="Arial" panose="020B0604020202020204" pitchFamily="34" charset="0"/>
              </a:defRPr>
            </a:lvl9pPr>
          </a:lstStyle>
          <a:p>
            <a:pPr eaLnBrk="1" hangingPunct="1">
              <a:spcBef>
                <a:spcPct val="50000"/>
              </a:spcBef>
              <a:buClrTx/>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Custom Design 14">
      <a:dk1>
        <a:srgbClr val="808080"/>
      </a:dk1>
      <a:lt1>
        <a:srgbClr val="FFFFFF"/>
      </a:lt1>
      <a:dk2>
        <a:srgbClr val="035588"/>
      </a:dk2>
      <a:lt2>
        <a:srgbClr val="003366"/>
      </a:lt2>
      <a:accent1>
        <a:srgbClr val="5D5B72"/>
      </a:accent1>
      <a:accent2>
        <a:srgbClr val="3C3453"/>
      </a:accent2>
      <a:accent3>
        <a:srgbClr val="AAB4C3"/>
      </a:accent3>
      <a:accent4>
        <a:srgbClr val="DADADA"/>
      </a:accent4>
      <a:accent5>
        <a:srgbClr val="B6B5BC"/>
      </a:accent5>
      <a:accent6>
        <a:srgbClr val="352E4A"/>
      </a:accent6>
      <a:hlink>
        <a:srgbClr val="006594"/>
      </a:hlink>
      <a:folHlink>
        <a:srgbClr val="1795BB"/>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FFFFFF"/>
        </a:dk1>
        <a:lt1>
          <a:srgbClr val="FFFFFF"/>
        </a:lt1>
        <a:dk2>
          <a:srgbClr val="003366"/>
        </a:dk2>
        <a:lt2>
          <a:srgbClr val="808080"/>
        </a:lt2>
        <a:accent1>
          <a:srgbClr val="5D5B72"/>
        </a:accent1>
        <a:accent2>
          <a:srgbClr val="3C3453"/>
        </a:accent2>
        <a:accent3>
          <a:srgbClr val="FFFFFF"/>
        </a:accent3>
        <a:accent4>
          <a:srgbClr val="DADADA"/>
        </a:accent4>
        <a:accent5>
          <a:srgbClr val="B6B5BC"/>
        </a:accent5>
        <a:accent6>
          <a:srgbClr val="352E4A"/>
        </a:accent6>
        <a:hlink>
          <a:srgbClr val="006594"/>
        </a:hlink>
        <a:folHlink>
          <a:srgbClr val="1795BB"/>
        </a:folHlink>
      </a:clrScheme>
      <a:clrMap bg1="lt1" tx1="dk1" bg2="lt2" tx2="dk2" accent1="accent1" accent2="accent2" accent3="accent3" accent4="accent4" accent5="accent5" accent6="accent6" hlink="hlink" folHlink="folHlink"/>
    </a:extraClrScheme>
    <a:extraClrScheme>
      <a:clrScheme name="Custom Design 14">
        <a:dk1>
          <a:srgbClr val="808080"/>
        </a:dk1>
        <a:lt1>
          <a:srgbClr val="FFFFFF"/>
        </a:lt1>
        <a:dk2>
          <a:srgbClr val="035588"/>
        </a:dk2>
        <a:lt2>
          <a:srgbClr val="003366"/>
        </a:lt2>
        <a:accent1>
          <a:srgbClr val="5D5B72"/>
        </a:accent1>
        <a:accent2>
          <a:srgbClr val="3C3453"/>
        </a:accent2>
        <a:accent3>
          <a:srgbClr val="AAB4C3"/>
        </a:accent3>
        <a:accent4>
          <a:srgbClr val="DADADA"/>
        </a:accent4>
        <a:accent5>
          <a:srgbClr val="B6B5BC"/>
        </a:accent5>
        <a:accent6>
          <a:srgbClr val="352E4A"/>
        </a:accent6>
        <a:hlink>
          <a:srgbClr val="006594"/>
        </a:hlink>
        <a:folHlink>
          <a:srgbClr val="1795BB"/>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187</Words>
  <Application>Microsoft Office PowerPoint</Application>
  <PresentationFormat>On-screen Show (4:3)</PresentationFormat>
  <Paragraphs>26</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Custom Design</vt:lpstr>
      <vt:lpstr>Microsoft Graph Chart</vt:lpstr>
      <vt:lpstr>Example Company</vt:lpstr>
      <vt:lpstr>Example Bullet Point slide</vt:lpstr>
      <vt:lpstr>Example of a chart</vt:lpstr>
      <vt:lpstr>Picture slide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1 Template</dc:title>
  <dc:creator>Presentation Magazine</dc:creator>
  <cp:lastModifiedBy>Jonty Pearce</cp:lastModifiedBy>
  <cp:revision>9</cp:revision>
  <dcterms:created xsi:type="dcterms:W3CDTF">2005-02-22T07:02:15Z</dcterms:created>
  <dcterms:modified xsi:type="dcterms:W3CDTF">2015-02-22T11:22:16Z</dcterms:modified>
</cp:coreProperties>
</file>